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80" r:id="rId2"/>
    <p:sldId id="282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1B4"/>
    <a:srgbClr val="31859C"/>
    <a:srgbClr val="070138"/>
    <a:srgbClr val="DE0000"/>
    <a:srgbClr val="009A46"/>
    <a:srgbClr val="FFFFFF"/>
    <a:srgbClr val="F27B0E"/>
    <a:srgbClr val="1D0E4B"/>
    <a:srgbClr val="86D7FF"/>
    <a:srgbClr val="1876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89744" autoAdjust="0"/>
  </p:normalViewPr>
  <p:slideViewPr>
    <p:cSldViewPr snapToGrid="0">
      <p:cViewPr varScale="1">
        <p:scale>
          <a:sx n="104" d="100"/>
          <a:sy n="104" d="100"/>
        </p:scale>
        <p:origin x="8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B760647-A194-4EA6-85CB-439D7BF8C940}" type="datetimeFigureOut">
              <a:rPr lang="he-IL" smtClean="0"/>
              <a:t>כ"א/אב/תש"פ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56A3037-59D8-4DC6-90D1-6E753D602A6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7665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6A3037-59D8-4DC6-90D1-6E753D602A65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3364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6A3037-59D8-4DC6-90D1-6E753D602A65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10373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תמונה 6">
            <a:extLst>
              <a:ext uri="{FF2B5EF4-FFF2-40B4-BE49-F238E27FC236}">
                <a16:creationId xmlns:a16="http://schemas.microsoft.com/office/drawing/2014/main" id="{8F47B9F3-F25B-40E2-9030-475B17F961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572000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973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7AF56AD-A8CB-4A17-B002-8338119DC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B1B31EE8-122B-471B-8014-0341ACF280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B06D675-82F9-4330-8013-8D2F02B4E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35A3-CF3D-4910-9739-6FC949C0311C}" type="datetimeFigureOut">
              <a:rPr lang="he-IL" smtClean="0"/>
              <a:t>כ"א/אב/תש"פ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AC5A8C4-290B-4A4F-AF22-E66F8397E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C338272-5DE3-4D0B-8470-100AE0778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C628-04BB-46FA-8F36-CB43CD9D64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3519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0D49D6F9-2491-410B-B9A4-42D7871C71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49ACBF51-695F-4958-BA58-DB01FABEDC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05A3604-74B4-46F3-950F-24338042D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35A3-CF3D-4910-9739-6FC949C0311C}" type="datetimeFigureOut">
              <a:rPr lang="he-IL" smtClean="0"/>
              <a:t>כ"א/אב/תש"פ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03B0F2B-8BE3-4090-9967-4B9896D1E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51EDA14-4BB8-4896-A47D-4DD6F0C5C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C628-04BB-46FA-8F36-CB43CD9D64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454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E6EEB11-4F86-46B8-942B-F9783D614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EA378BF-F8FB-44F1-9053-2BCB6B59C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CD57643-13A9-465C-8395-2D83CFA83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35A3-CF3D-4910-9739-6FC949C0311C}" type="datetimeFigureOut">
              <a:rPr lang="he-IL" smtClean="0"/>
              <a:t>כ"א/אב/תש"פ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DBB3A92-7BC1-404D-B2D6-E01BCBB36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9C621AA-316A-49A8-885B-77074CB61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C628-04BB-46FA-8F36-CB43CD9D64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1034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1B09786-218E-49CC-BA6A-CADAD97D6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283E72C-2FD3-4326-930B-D41498101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957A0A6-B761-4055-ADD2-A95616368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35A3-CF3D-4910-9739-6FC949C0311C}" type="datetimeFigureOut">
              <a:rPr lang="he-IL" smtClean="0"/>
              <a:t>כ"א/אב/תש"פ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15D3EA2-8160-46AA-BB50-4F23107FC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222B812-107B-4281-B8C8-F5175ED02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C628-04BB-46FA-8F36-CB43CD9D64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7461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725860A-E1ED-4A52-9AC1-8AE454794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0161235-60B1-4870-9E3C-303FD0DE1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9A525194-386A-4EDA-8545-5D0D931E20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BB8B20C-ACE1-47EB-BFB1-DD5117CF2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35A3-CF3D-4910-9739-6FC949C0311C}" type="datetimeFigureOut">
              <a:rPr lang="he-IL" smtClean="0"/>
              <a:t>כ"א/אב/תש"פ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642CF7AA-804D-42AA-8978-D464A18B2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8AFF66C-CA62-49F9-A1DA-00D91AF0A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C628-04BB-46FA-8F36-CB43CD9D64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5759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F576BB5-5619-4FF6-87C7-B26DB2FA1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2DC21BDB-DBA0-49A4-8FCA-822157F5A8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9F336BB6-282B-4960-B75B-EC01E24D33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E1E4FE7F-3753-4442-8B83-DCD0D6B22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531AB00D-B250-45BC-A028-54C376F900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B5AC3B25-7FCD-4FA9-8A42-EA9D0237B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35A3-CF3D-4910-9739-6FC949C0311C}" type="datetimeFigureOut">
              <a:rPr lang="he-IL" smtClean="0"/>
              <a:t>כ"א/אב/תש"פ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F1A53733-9438-4376-925D-DBDC4DE7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2824A27C-1C2A-4080-932E-858F6E79F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C628-04BB-46FA-8F36-CB43CD9D64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754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1249D1C-EC74-4C01-A665-AE48E9E92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AE185209-E7B7-4AD5-B59C-468622CC1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35A3-CF3D-4910-9739-6FC949C0311C}" type="datetimeFigureOut">
              <a:rPr lang="he-IL" smtClean="0"/>
              <a:t>כ"א/אב/תש"פ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D5B9B942-E869-4718-9653-C649A13B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6B263D8E-87CE-4CEE-A5EC-39497D947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C628-04BB-46FA-8F36-CB43CD9D64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4090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37AB972C-B650-4509-842A-562EFACBE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35A3-CF3D-4910-9739-6FC949C0311C}" type="datetimeFigureOut">
              <a:rPr lang="he-IL" smtClean="0"/>
              <a:t>כ"א/אב/תש"פ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059404D1-FC70-4500-B92F-6F9AE4F9E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2474F8AD-557F-428F-B955-C87A2509E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C628-04BB-46FA-8F36-CB43CD9D64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08032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2B869D3-9F07-4894-B7E4-E291A6A11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EDE051B-7F72-44F4-9F16-5FF1BDD7D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C97B3FFD-FE2C-42AC-9D8E-D152CE02F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60953D44-0F9D-4F5C-ABF5-7F413C1A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35A3-CF3D-4910-9739-6FC949C0311C}" type="datetimeFigureOut">
              <a:rPr lang="he-IL" smtClean="0"/>
              <a:t>כ"א/אב/תש"פ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88E480BE-D8A9-4619-A62E-2FCEC4F6D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D892FAB1-E8E6-4F1C-B240-82BADD9BB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C628-04BB-46FA-8F36-CB43CD9D64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8778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4631E19-5358-422E-ACDD-4E787D37E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3C5A91E7-9C92-44F2-B652-DECA7C20EB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063A0883-B451-469D-AFD8-4470D3E5C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49298071-B1E3-41EC-9385-E89A6E3F0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35A3-CF3D-4910-9739-6FC949C0311C}" type="datetimeFigureOut">
              <a:rPr lang="he-IL" smtClean="0"/>
              <a:t>כ"א/אב/תש"פ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638CD273-15C0-4AC2-9674-C8AAA5EBE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ECAAEE3E-361F-4B9C-9FD6-F3C296A19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C628-04BB-46FA-8F36-CB43CD9D64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9668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48251000-2C15-46DC-8C0A-FBB2122C3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2EA1686-8001-4F5D-AC5D-BE9852CB36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A525FFA-22D9-413F-8F90-998C53864F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F35A3-CF3D-4910-9739-6FC949C0311C}" type="datetimeFigureOut">
              <a:rPr lang="he-IL" smtClean="0"/>
              <a:t>כ"א/אב/תש"פ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1364B74-0AEF-43C8-9D65-2914212638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D170739-F3E8-4B7B-BA4D-CC68EDF703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0C628-04BB-46FA-8F36-CB43CD9D6494}" type="slidenum">
              <a:rPr lang="he-IL" smtClean="0"/>
              <a:t>‹#›</a:t>
            </a:fld>
            <a:endParaRPr lang="he-IL"/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9EA963D5-4499-4810-9665-BE3389EBF10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3064"/>
            <a:ext cx="991105" cy="1244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13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4226F24A-EF03-49AA-A0E2-37D861C3756A}"/>
              </a:ext>
            </a:extLst>
          </p:cNvPr>
          <p:cNvSpPr/>
          <p:nvPr/>
        </p:nvSpPr>
        <p:spPr>
          <a:xfrm>
            <a:off x="-143" y="0"/>
            <a:ext cx="2817770" cy="206520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7" name="מלבן 96">
            <a:extLst>
              <a:ext uri="{FF2B5EF4-FFF2-40B4-BE49-F238E27FC236}">
                <a16:creationId xmlns:a16="http://schemas.microsoft.com/office/drawing/2014/main" id="{C29CC3F2-7623-4221-A720-309954156B71}"/>
              </a:ext>
            </a:extLst>
          </p:cNvPr>
          <p:cNvSpPr/>
          <p:nvPr/>
        </p:nvSpPr>
        <p:spPr>
          <a:xfrm>
            <a:off x="2470994" y="5573275"/>
            <a:ext cx="1574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1600" b="1" cap="all" spc="75" dirty="0">
                <a:solidFill>
                  <a:srgbClr val="1B2563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יום 1</a:t>
            </a:r>
            <a:endParaRPr lang="en-US" sz="1600" b="1" cap="all" spc="75" dirty="0">
              <a:solidFill>
                <a:srgbClr val="1B2563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מלבן 98">
            <a:extLst>
              <a:ext uri="{FF2B5EF4-FFF2-40B4-BE49-F238E27FC236}">
                <a16:creationId xmlns:a16="http://schemas.microsoft.com/office/drawing/2014/main" id="{5B02DABD-4A06-43F6-A827-18B22EF90687}"/>
              </a:ext>
            </a:extLst>
          </p:cNvPr>
          <p:cNvSpPr/>
          <p:nvPr/>
        </p:nvSpPr>
        <p:spPr>
          <a:xfrm>
            <a:off x="3581604" y="5590034"/>
            <a:ext cx="1574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1600" b="1" cap="all" spc="75" dirty="0">
                <a:solidFill>
                  <a:srgbClr val="1B2563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יום 2</a:t>
            </a:r>
            <a:endParaRPr lang="en-US" sz="1600" b="1" cap="all" spc="75" dirty="0">
              <a:solidFill>
                <a:srgbClr val="1B2563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01" name="מלבן 100">
            <a:extLst>
              <a:ext uri="{FF2B5EF4-FFF2-40B4-BE49-F238E27FC236}">
                <a16:creationId xmlns:a16="http://schemas.microsoft.com/office/drawing/2014/main" id="{1D18D692-81BA-48B1-B90D-08977972081F}"/>
              </a:ext>
            </a:extLst>
          </p:cNvPr>
          <p:cNvSpPr/>
          <p:nvPr/>
        </p:nvSpPr>
        <p:spPr>
          <a:xfrm>
            <a:off x="4718991" y="5590033"/>
            <a:ext cx="1574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1600" b="1" cap="all" spc="75" dirty="0">
                <a:solidFill>
                  <a:srgbClr val="1B2563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יום 3</a:t>
            </a:r>
          </a:p>
        </p:txBody>
      </p:sp>
      <p:sp>
        <p:nvSpPr>
          <p:cNvPr id="103" name="מלבן 102">
            <a:extLst>
              <a:ext uri="{FF2B5EF4-FFF2-40B4-BE49-F238E27FC236}">
                <a16:creationId xmlns:a16="http://schemas.microsoft.com/office/drawing/2014/main" id="{BB2F13D6-F532-444C-9514-A1DBC7DDB8A6}"/>
              </a:ext>
            </a:extLst>
          </p:cNvPr>
          <p:cNvSpPr/>
          <p:nvPr/>
        </p:nvSpPr>
        <p:spPr>
          <a:xfrm>
            <a:off x="5762907" y="5583511"/>
            <a:ext cx="1574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1600" b="1" cap="all" spc="75" dirty="0">
                <a:solidFill>
                  <a:srgbClr val="1B2563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יום 4</a:t>
            </a:r>
            <a:endParaRPr lang="en-US" sz="1600" b="1" cap="all" spc="75" dirty="0">
              <a:solidFill>
                <a:srgbClr val="1B2563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05" name="מלבן 104">
            <a:extLst>
              <a:ext uri="{FF2B5EF4-FFF2-40B4-BE49-F238E27FC236}">
                <a16:creationId xmlns:a16="http://schemas.microsoft.com/office/drawing/2014/main" id="{120993BF-97A2-456B-91A7-478CF39A24BB}"/>
              </a:ext>
            </a:extLst>
          </p:cNvPr>
          <p:cNvSpPr/>
          <p:nvPr/>
        </p:nvSpPr>
        <p:spPr>
          <a:xfrm>
            <a:off x="6879668" y="5580728"/>
            <a:ext cx="1574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1600" b="1" cap="all" spc="75" dirty="0">
                <a:solidFill>
                  <a:srgbClr val="1B2563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יום 5</a:t>
            </a:r>
            <a:endParaRPr lang="en-US" sz="1600" b="1" cap="all" spc="75" dirty="0">
              <a:solidFill>
                <a:srgbClr val="1B2563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07" name="מלבן 106">
            <a:extLst>
              <a:ext uri="{FF2B5EF4-FFF2-40B4-BE49-F238E27FC236}">
                <a16:creationId xmlns:a16="http://schemas.microsoft.com/office/drawing/2014/main" id="{0BB09157-6DEA-423E-9724-309D1D14072B}"/>
              </a:ext>
            </a:extLst>
          </p:cNvPr>
          <p:cNvSpPr/>
          <p:nvPr/>
        </p:nvSpPr>
        <p:spPr>
          <a:xfrm>
            <a:off x="7969303" y="5580727"/>
            <a:ext cx="1574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1600" b="1" cap="all" spc="75" dirty="0">
                <a:solidFill>
                  <a:srgbClr val="1B2563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יום 6</a:t>
            </a:r>
            <a:endParaRPr lang="en-US" sz="1600" b="1" cap="all" spc="75" dirty="0">
              <a:solidFill>
                <a:srgbClr val="1B2563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cxnSp>
        <p:nvCxnSpPr>
          <p:cNvPr id="90" name="מחבר ישר 89">
            <a:extLst>
              <a:ext uri="{FF2B5EF4-FFF2-40B4-BE49-F238E27FC236}">
                <a16:creationId xmlns:a16="http://schemas.microsoft.com/office/drawing/2014/main" id="{08B3BCED-F146-4374-B46F-D83595DF50B8}"/>
              </a:ext>
            </a:extLst>
          </p:cNvPr>
          <p:cNvCxnSpPr>
            <a:cxnSpLocks/>
          </p:cNvCxnSpPr>
          <p:nvPr/>
        </p:nvCxnSpPr>
        <p:spPr>
          <a:xfrm>
            <a:off x="4354649" y="5399814"/>
            <a:ext cx="0" cy="164355"/>
          </a:xfrm>
          <a:prstGeom prst="line">
            <a:avLst/>
          </a:prstGeom>
          <a:ln w="28575">
            <a:solidFill>
              <a:srgbClr val="0701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מחבר ישר 88">
            <a:extLst>
              <a:ext uri="{FF2B5EF4-FFF2-40B4-BE49-F238E27FC236}">
                <a16:creationId xmlns:a16="http://schemas.microsoft.com/office/drawing/2014/main" id="{27DF41FC-D65F-4F05-B36A-5468557CB024}"/>
              </a:ext>
            </a:extLst>
          </p:cNvPr>
          <p:cNvCxnSpPr>
            <a:cxnSpLocks/>
          </p:cNvCxnSpPr>
          <p:nvPr/>
        </p:nvCxnSpPr>
        <p:spPr>
          <a:xfrm>
            <a:off x="3264224" y="5388525"/>
            <a:ext cx="0" cy="164355"/>
          </a:xfrm>
          <a:prstGeom prst="line">
            <a:avLst/>
          </a:prstGeom>
          <a:ln w="28575">
            <a:solidFill>
              <a:srgbClr val="0701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מחבר ישר 90">
            <a:extLst>
              <a:ext uri="{FF2B5EF4-FFF2-40B4-BE49-F238E27FC236}">
                <a16:creationId xmlns:a16="http://schemas.microsoft.com/office/drawing/2014/main" id="{F45856AF-A600-42A1-B3DA-F38ADAA7A59C}"/>
              </a:ext>
            </a:extLst>
          </p:cNvPr>
          <p:cNvCxnSpPr>
            <a:cxnSpLocks/>
          </p:cNvCxnSpPr>
          <p:nvPr/>
        </p:nvCxnSpPr>
        <p:spPr>
          <a:xfrm>
            <a:off x="5445073" y="5393369"/>
            <a:ext cx="0" cy="164355"/>
          </a:xfrm>
          <a:prstGeom prst="line">
            <a:avLst/>
          </a:prstGeom>
          <a:ln w="28575">
            <a:solidFill>
              <a:srgbClr val="0701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מחבר ישר 91">
            <a:extLst>
              <a:ext uri="{FF2B5EF4-FFF2-40B4-BE49-F238E27FC236}">
                <a16:creationId xmlns:a16="http://schemas.microsoft.com/office/drawing/2014/main" id="{03D13C8B-3AE1-4B83-80B7-65FC43255148}"/>
              </a:ext>
            </a:extLst>
          </p:cNvPr>
          <p:cNvCxnSpPr>
            <a:cxnSpLocks/>
          </p:cNvCxnSpPr>
          <p:nvPr/>
        </p:nvCxnSpPr>
        <p:spPr>
          <a:xfrm>
            <a:off x="6524139" y="5385580"/>
            <a:ext cx="0" cy="164355"/>
          </a:xfrm>
          <a:prstGeom prst="line">
            <a:avLst/>
          </a:prstGeom>
          <a:ln w="28575">
            <a:solidFill>
              <a:srgbClr val="0701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מחבר ישר 92">
            <a:extLst>
              <a:ext uri="{FF2B5EF4-FFF2-40B4-BE49-F238E27FC236}">
                <a16:creationId xmlns:a16="http://schemas.microsoft.com/office/drawing/2014/main" id="{F597386F-87CB-47E2-8BED-07FAD73AE56F}"/>
              </a:ext>
            </a:extLst>
          </p:cNvPr>
          <p:cNvCxnSpPr>
            <a:cxnSpLocks/>
          </p:cNvCxnSpPr>
          <p:nvPr/>
        </p:nvCxnSpPr>
        <p:spPr>
          <a:xfrm>
            <a:off x="7614563" y="5396869"/>
            <a:ext cx="0" cy="164355"/>
          </a:xfrm>
          <a:prstGeom prst="line">
            <a:avLst/>
          </a:prstGeom>
          <a:ln w="28575">
            <a:solidFill>
              <a:srgbClr val="0701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מחבר ישר 93">
            <a:extLst>
              <a:ext uri="{FF2B5EF4-FFF2-40B4-BE49-F238E27FC236}">
                <a16:creationId xmlns:a16="http://schemas.microsoft.com/office/drawing/2014/main" id="{51676772-6D23-4026-903A-C181B99191D6}"/>
              </a:ext>
            </a:extLst>
          </p:cNvPr>
          <p:cNvCxnSpPr>
            <a:cxnSpLocks/>
          </p:cNvCxnSpPr>
          <p:nvPr/>
        </p:nvCxnSpPr>
        <p:spPr>
          <a:xfrm>
            <a:off x="8704987" y="5390423"/>
            <a:ext cx="0" cy="164355"/>
          </a:xfrm>
          <a:prstGeom prst="line">
            <a:avLst/>
          </a:prstGeom>
          <a:ln w="28575">
            <a:solidFill>
              <a:srgbClr val="0701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מחבר ישר 94">
            <a:extLst>
              <a:ext uri="{FF2B5EF4-FFF2-40B4-BE49-F238E27FC236}">
                <a16:creationId xmlns:a16="http://schemas.microsoft.com/office/drawing/2014/main" id="{5E2AE79A-117A-410D-9015-ADC429EB3779}"/>
              </a:ext>
            </a:extLst>
          </p:cNvPr>
          <p:cNvCxnSpPr>
            <a:cxnSpLocks/>
          </p:cNvCxnSpPr>
          <p:nvPr/>
        </p:nvCxnSpPr>
        <p:spPr>
          <a:xfrm>
            <a:off x="9816808" y="5400110"/>
            <a:ext cx="0" cy="164355"/>
          </a:xfrm>
          <a:prstGeom prst="line">
            <a:avLst/>
          </a:prstGeom>
          <a:ln w="28575">
            <a:solidFill>
              <a:srgbClr val="0701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צורה חופשית: צורה 3">
            <a:extLst>
              <a:ext uri="{FF2B5EF4-FFF2-40B4-BE49-F238E27FC236}">
                <a16:creationId xmlns:a16="http://schemas.microsoft.com/office/drawing/2014/main" id="{1C0E3BD1-EF38-45AE-8DBD-211432BCF771}"/>
              </a:ext>
            </a:extLst>
          </p:cNvPr>
          <p:cNvSpPr/>
          <p:nvPr/>
        </p:nvSpPr>
        <p:spPr>
          <a:xfrm>
            <a:off x="2208782" y="5272609"/>
            <a:ext cx="8320161" cy="206441"/>
          </a:xfrm>
          <a:custGeom>
            <a:avLst/>
            <a:gdLst>
              <a:gd name="connsiteX0" fmla="*/ 0 w 8738484"/>
              <a:gd name="connsiteY0" fmla="*/ 190832 h 190832"/>
              <a:gd name="connsiteX1" fmla="*/ 826936 w 8738484"/>
              <a:gd name="connsiteY1" fmla="*/ 55660 h 190832"/>
              <a:gd name="connsiteX2" fmla="*/ 2973788 w 8738484"/>
              <a:gd name="connsiteY2" fmla="*/ 31806 h 190832"/>
              <a:gd name="connsiteX3" fmla="*/ 8738484 w 8738484"/>
              <a:gd name="connsiteY3" fmla="*/ 0 h 190832"/>
              <a:gd name="connsiteX4" fmla="*/ 8738484 w 8738484"/>
              <a:gd name="connsiteY4" fmla="*/ 0 h 19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38484" h="190832">
                <a:moveTo>
                  <a:pt x="0" y="190832"/>
                </a:moveTo>
                <a:cubicBezTo>
                  <a:pt x="165652" y="136498"/>
                  <a:pt x="331305" y="82164"/>
                  <a:pt x="826936" y="55660"/>
                </a:cubicBezTo>
                <a:cubicBezTo>
                  <a:pt x="1322567" y="29156"/>
                  <a:pt x="2973788" y="31806"/>
                  <a:pt x="2973788" y="31806"/>
                </a:cubicBezTo>
                <a:lnTo>
                  <a:pt x="8738484" y="0"/>
                </a:lnTo>
                <a:lnTo>
                  <a:pt x="8738484" y="0"/>
                </a:lnTo>
              </a:path>
            </a:pathLst>
          </a:custGeom>
          <a:noFill/>
          <a:ln w="28575">
            <a:solidFill>
              <a:srgbClr val="009A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צורה חופשית: צורה 28">
            <a:extLst>
              <a:ext uri="{FF2B5EF4-FFF2-40B4-BE49-F238E27FC236}">
                <a16:creationId xmlns:a16="http://schemas.microsoft.com/office/drawing/2014/main" id="{E87F7477-FC01-419A-9C9A-8D73C34C423C}"/>
              </a:ext>
            </a:extLst>
          </p:cNvPr>
          <p:cNvSpPr/>
          <p:nvPr/>
        </p:nvSpPr>
        <p:spPr>
          <a:xfrm>
            <a:off x="2223194" y="3185197"/>
            <a:ext cx="8314797" cy="2278712"/>
          </a:xfrm>
          <a:custGeom>
            <a:avLst/>
            <a:gdLst>
              <a:gd name="connsiteX0" fmla="*/ 0 w 9004300"/>
              <a:gd name="connsiteY0" fmla="*/ 2448483 h 2448483"/>
              <a:gd name="connsiteX1" fmla="*/ 1460500 w 9004300"/>
              <a:gd name="connsiteY1" fmla="*/ 1813483 h 2448483"/>
              <a:gd name="connsiteX2" fmla="*/ 3517900 w 9004300"/>
              <a:gd name="connsiteY2" fmla="*/ 1051483 h 2448483"/>
              <a:gd name="connsiteX3" fmla="*/ 6464300 w 9004300"/>
              <a:gd name="connsiteY3" fmla="*/ 264083 h 2448483"/>
              <a:gd name="connsiteX4" fmla="*/ 8051800 w 9004300"/>
              <a:gd name="connsiteY4" fmla="*/ 22783 h 2448483"/>
              <a:gd name="connsiteX5" fmla="*/ 9004300 w 9004300"/>
              <a:gd name="connsiteY5" fmla="*/ 10083 h 2448483"/>
              <a:gd name="connsiteX6" fmla="*/ 9004300 w 9004300"/>
              <a:gd name="connsiteY6" fmla="*/ 10083 h 2448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04300" h="2448483">
                <a:moveTo>
                  <a:pt x="0" y="2448483"/>
                </a:moveTo>
                <a:cubicBezTo>
                  <a:pt x="437091" y="2247399"/>
                  <a:pt x="874183" y="2046316"/>
                  <a:pt x="1460500" y="1813483"/>
                </a:cubicBezTo>
                <a:cubicBezTo>
                  <a:pt x="2046817" y="1580650"/>
                  <a:pt x="2683933" y="1309716"/>
                  <a:pt x="3517900" y="1051483"/>
                </a:cubicBezTo>
                <a:cubicBezTo>
                  <a:pt x="4351867" y="793250"/>
                  <a:pt x="5708650" y="435533"/>
                  <a:pt x="6464300" y="264083"/>
                </a:cubicBezTo>
                <a:cubicBezTo>
                  <a:pt x="7219950" y="92633"/>
                  <a:pt x="7628467" y="65116"/>
                  <a:pt x="8051800" y="22783"/>
                </a:cubicBezTo>
                <a:cubicBezTo>
                  <a:pt x="8475133" y="-19550"/>
                  <a:pt x="9004300" y="10083"/>
                  <a:pt x="9004300" y="10083"/>
                </a:cubicBezTo>
                <a:lnTo>
                  <a:pt x="9004300" y="10083"/>
                </a:lnTo>
              </a:path>
            </a:pathLst>
          </a:custGeom>
          <a:noFill/>
          <a:ln w="28575">
            <a:solidFill>
              <a:srgbClr val="F27B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6" name="צורה חופשית: צורה 75">
            <a:extLst>
              <a:ext uri="{FF2B5EF4-FFF2-40B4-BE49-F238E27FC236}">
                <a16:creationId xmlns:a16="http://schemas.microsoft.com/office/drawing/2014/main" id="{C63346D6-4956-4F5A-82D0-154290C3D666}"/>
              </a:ext>
            </a:extLst>
          </p:cNvPr>
          <p:cNvSpPr/>
          <p:nvPr/>
        </p:nvSpPr>
        <p:spPr>
          <a:xfrm>
            <a:off x="2233233" y="1433904"/>
            <a:ext cx="8309710" cy="4020676"/>
          </a:xfrm>
          <a:custGeom>
            <a:avLst/>
            <a:gdLst>
              <a:gd name="connsiteX0" fmla="*/ 0 w 9017000"/>
              <a:gd name="connsiteY0" fmla="*/ 4419600 h 4419600"/>
              <a:gd name="connsiteX1" fmla="*/ 635000 w 9017000"/>
              <a:gd name="connsiteY1" fmla="*/ 3746500 h 4419600"/>
              <a:gd name="connsiteX2" fmla="*/ 2844800 w 9017000"/>
              <a:gd name="connsiteY2" fmla="*/ 2209800 h 4419600"/>
              <a:gd name="connsiteX3" fmla="*/ 5016500 w 9017000"/>
              <a:gd name="connsiteY3" fmla="*/ 952500 h 4419600"/>
              <a:gd name="connsiteX4" fmla="*/ 6248400 w 9017000"/>
              <a:gd name="connsiteY4" fmla="*/ 457200 h 4419600"/>
              <a:gd name="connsiteX5" fmla="*/ 7708900 w 9017000"/>
              <a:gd name="connsiteY5" fmla="*/ 101600 h 4419600"/>
              <a:gd name="connsiteX6" fmla="*/ 9017000 w 9017000"/>
              <a:gd name="connsiteY6" fmla="*/ 0 h 441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17000" h="4419600">
                <a:moveTo>
                  <a:pt x="0" y="4419600"/>
                </a:moveTo>
                <a:cubicBezTo>
                  <a:pt x="80433" y="4267200"/>
                  <a:pt x="160867" y="4114800"/>
                  <a:pt x="635000" y="3746500"/>
                </a:cubicBezTo>
                <a:cubicBezTo>
                  <a:pt x="1109133" y="3378200"/>
                  <a:pt x="2114550" y="2675467"/>
                  <a:pt x="2844800" y="2209800"/>
                </a:cubicBezTo>
                <a:cubicBezTo>
                  <a:pt x="3575050" y="1744133"/>
                  <a:pt x="4449233" y="1244600"/>
                  <a:pt x="5016500" y="952500"/>
                </a:cubicBezTo>
                <a:cubicBezTo>
                  <a:pt x="5583767" y="660400"/>
                  <a:pt x="5799667" y="599017"/>
                  <a:pt x="6248400" y="457200"/>
                </a:cubicBezTo>
                <a:cubicBezTo>
                  <a:pt x="6697133" y="315383"/>
                  <a:pt x="7247467" y="177800"/>
                  <a:pt x="7708900" y="101600"/>
                </a:cubicBezTo>
                <a:cubicBezTo>
                  <a:pt x="8170333" y="25400"/>
                  <a:pt x="8593666" y="12700"/>
                  <a:pt x="9017000" y="0"/>
                </a:cubicBezTo>
              </a:path>
            </a:pathLst>
          </a:custGeom>
          <a:noFill/>
          <a:ln w="28575">
            <a:solidFill>
              <a:srgbClr val="D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0" name="מחבר: מרפקי 9">
            <a:extLst>
              <a:ext uri="{FF2B5EF4-FFF2-40B4-BE49-F238E27FC236}">
                <a16:creationId xmlns:a16="http://schemas.microsoft.com/office/drawing/2014/main" id="{C4DAD936-0348-48DB-A0EA-2BC7FA7DA352}"/>
              </a:ext>
            </a:extLst>
          </p:cNvPr>
          <p:cNvCxnSpPr>
            <a:cxnSpLocks/>
          </p:cNvCxnSpPr>
          <p:nvPr/>
        </p:nvCxnSpPr>
        <p:spPr>
          <a:xfrm>
            <a:off x="2219234" y="1367686"/>
            <a:ext cx="8309710" cy="4107861"/>
          </a:xfrm>
          <a:prstGeom prst="bentConnector3">
            <a:avLst>
              <a:gd name="adj1" fmla="val 4"/>
            </a:avLst>
          </a:prstGeom>
          <a:ln w="28575">
            <a:solidFill>
              <a:srgbClr val="070138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קבוצה 34">
            <a:extLst>
              <a:ext uri="{FF2B5EF4-FFF2-40B4-BE49-F238E27FC236}">
                <a16:creationId xmlns:a16="http://schemas.microsoft.com/office/drawing/2014/main" id="{F06B80C4-A8E4-41E9-BB0E-9490E335A2AA}"/>
              </a:ext>
            </a:extLst>
          </p:cNvPr>
          <p:cNvGrpSpPr/>
          <p:nvPr/>
        </p:nvGrpSpPr>
        <p:grpSpPr>
          <a:xfrm>
            <a:off x="653414" y="1349691"/>
            <a:ext cx="9898577" cy="4888567"/>
            <a:chOff x="653414" y="1349691"/>
            <a:chExt cx="9898577" cy="4888567"/>
          </a:xfrm>
        </p:grpSpPr>
        <p:sp>
          <p:nvSpPr>
            <p:cNvPr id="42" name="מלבן 41">
              <a:extLst>
                <a:ext uri="{FF2B5EF4-FFF2-40B4-BE49-F238E27FC236}">
                  <a16:creationId xmlns:a16="http://schemas.microsoft.com/office/drawing/2014/main" id="{AD929C22-774F-4C01-AE21-F2EB4DCA3703}"/>
                </a:ext>
              </a:extLst>
            </p:cNvPr>
            <p:cNvSpPr/>
            <p:nvPr/>
          </p:nvSpPr>
          <p:spPr>
            <a:xfrm>
              <a:off x="653414" y="3532927"/>
              <a:ext cx="1574800" cy="60888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ts val="2000"/>
                </a:lnSpc>
                <a:spcBef>
                  <a:spcPts val="500"/>
                </a:spcBef>
              </a:pPr>
              <a:r>
                <a:rPr lang="he-IL" sz="2000" b="1" cap="all" spc="75" dirty="0">
                  <a:solidFill>
                    <a:srgbClr val="1B2563"/>
                  </a:solidFill>
                  <a:latin typeface="Calibri" panose="020F0502020204030204" pitchFamily="34" charset="0"/>
                  <a:ea typeface="Tahoma" panose="020B0604030504040204" pitchFamily="34" charset="0"/>
                  <a:cs typeface="Calibri" panose="020F0502020204030204" pitchFamily="34" charset="0"/>
                </a:rPr>
                <a:t>סף גילוי בבדיקה</a:t>
              </a:r>
              <a:endParaRPr lang="en-US" sz="2000" b="1" cap="all" spc="75" dirty="0">
                <a:solidFill>
                  <a:srgbClr val="1B2563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38" name="מחבר ישר 37">
              <a:extLst>
                <a:ext uri="{FF2B5EF4-FFF2-40B4-BE49-F238E27FC236}">
                  <a16:creationId xmlns:a16="http://schemas.microsoft.com/office/drawing/2014/main" id="{8E1FFF97-E3A6-4978-AE69-4A396C7EC1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14215" y="3716720"/>
              <a:ext cx="8337776" cy="109940"/>
            </a:xfrm>
            <a:prstGeom prst="line">
              <a:avLst/>
            </a:prstGeom>
            <a:ln w="28575">
              <a:solidFill>
                <a:srgbClr val="0701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מחבר ישר 45">
              <a:extLst>
                <a:ext uri="{FF2B5EF4-FFF2-40B4-BE49-F238E27FC236}">
                  <a16:creationId xmlns:a16="http://schemas.microsoft.com/office/drawing/2014/main" id="{40B7697E-52FC-479F-B28E-78BFC33A3A14}"/>
                </a:ext>
              </a:extLst>
            </p:cNvPr>
            <p:cNvCxnSpPr/>
            <p:nvPr/>
          </p:nvCxnSpPr>
          <p:spPr>
            <a:xfrm flipV="1">
              <a:off x="5446393" y="1349691"/>
              <a:ext cx="0" cy="4093340"/>
            </a:xfrm>
            <a:prstGeom prst="line">
              <a:avLst/>
            </a:prstGeom>
            <a:ln w="28575">
              <a:solidFill>
                <a:srgbClr val="070138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מלבן 108">
              <a:extLst>
                <a:ext uri="{FF2B5EF4-FFF2-40B4-BE49-F238E27FC236}">
                  <a16:creationId xmlns:a16="http://schemas.microsoft.com/office/drawing/2014/main" id="{6FEDC699-A7A8-45CE-8488-67FFEAFA278A}"/>
                </a:ext>
              </a:extLst>
            </p:cNvPr>
            <p:cNvSpPr/>
            <p:nvPr/>
          </p:nvSpPr>
          <p:spPr>
            <a:xfrm>
              <a:off x="4635611" y="5838148"/>
              <a:ext cx="1809599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Bef>
                  <a:spcPts val="500"/>
                </a:spcBef>
              </a:pPr>
              <a:r>
                <a:rPr lang="he-IL" sz="2000" b="1" cap="all" spc="75" dirty="0">
                  <a:solidFill>
                    <a:srgbClr val="1B2563"/>
                  </a:solidFill>
                  <a:latin typeface="Calibri" panose="020F0502020204030204" pitchFamily="34" charset="0"/>
                  <a:ea typeface="Tahoma" panose="020B0604030504040204" pitchFamily="34" charset="0"/>
                  <a:cs typeface="Calibri" panose="020F0502020204030204" pitchFamily="34" charset="0"/>
                </a:rPr>
                <a:t>יום הבדיקה</a:t>
              </a:r>
            </a:p>
          </p:txBody>
        </p:sp>
      </p:grpSp>
      <p:sp>
        <p:nvSpPr>
          <p:cNvPr id="111" name="מלבן 110">
            <a:extLst>
              <a:ext uri="{FF2B5EF4-FFF2-40B4-BE49-F238E27FC236}">
                <a16:creationId xmlns:a16="http://schemas.microsoft.com/office/drawing/2014/main" id="{2CA44890-199E-4DDB-A736-475F85B7AAEA}"/>
              </a:ext>
            </a:extLst>
          </p:cNvPr>
          <p:cNvSpPr/>
          <p:nvPr/>
        </p:nvSpPr>
        <p:spPr>
          <a:xfrm>
            <a:off x="1482236" y="5492789"/>
            <a:ext cx="1574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000" b="1" cap="all" spc="75" dirty="0">
                <a:solidFill>
                  <a:srgbClr val="1B2563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חשיפה</a:t>
            </a:r>
            <a:endParaRPr lang="en-US" sz="2200" b="1" cap="all" spc="75" dirty="0">
              <a:solidFill>
                <a:srgbClr val="1B2563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14" name="מלבן 113">
            <a:extLst>
              <a:ext uri="{FF2B5EF4-FFF2-40B4-BE49-F238E27FC236}">
                <a16:creationId xmlns:a16="http://schemas.microsoft.com/office/drawing/2014/main" id="{6D9E5D9F-EB9F-4B8D-827E-3FAE997A597F}"/>
              </a:ext>
            </a:extLst>
          </p:cNvPr>
          <p:cNvSpPr/>
          <p:nvPr/>
        </p:nvSpPr>
        <p:spPr>
          <a:xfrm>
            <a:off x="1729438" y="800439"/>
            <a:ext cx="1007589" cy="608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  <a:spcBef>
                <a:spcPts val="500"/>
              </a:spcBef>
            </a:pPr>
            <a:r>
              <a:rPr lang="he-IL" sz="2000" b="1" cap="all" spc="75" dirty="0">
                <a:solidFill>
                  <a:srgbClr val="1B2563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כמות </a:t>
            </a:r>
            <a:r>
              <a:rPr lang="he-IL" sz="2000" b="1" cap="all" spc="75" dirty="0" err="1">
                <a:solidFill>
                  <a:srgbClr val="1B2563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הוירוס</a:t>
            </a:r>
            <a:endParaRPr lang="en-US" sz="2000" b="1" cap="all" spc="75" dirty="0">
              <a:solidFill>
                <a:srgbClr val="1B2563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16" name="מלבן 115">
            <a:extLst>
              <a:ext uri="{FF2B5EF4-FFF2-40B4-BE49-F238E27FC236}">
                <a16:creationId xmlns:a16="http://schemas.microsoft.com/office/drawing/2014/main" id="{8545EC62-25C1-4D3A-B0FD-6706EEB5793C}"/>
              </a:ext>
            </a:extLst>
          </p:cNvPr>
          <p:cNvSpPr/>
          <p:nvPr/>
        </p:nvSpPr>
        <p:spPr>
          <a:xfrm>
            <a:off x="9021822" y="5592817"/>
            <a:ext cx="1574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1600" b="1" cap="all" spc="75" dirty="0">
                <a:solidFill>
                  <a:srgbClr val="1B2563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יום 7</a:t>
            </a:r>
            <a:endParaRPr lang="en-US" sz="1600" b="1" cap="all" spc="75" dirty="0">
              <a:solidFill>
                <a:srgbClr val="1B2563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20" name="מלבן 119">
            <a:extLst>
              <a:ext uri="{FF2B5EF4-FFF2-40B4-BE49-F238E27FC236}">
                <a16:creationId xmlns:a16="http://schemas.microsoft.com/office/drawing/2014/main" id="{CAF5DBDE-3F28-4698-AA73-C2A8CDC96578}"/>
              </a:ext>
            </a:extLst>
          </p:cNvPr>
          <p:cNvSpPr/>
          <p:nvPr/>
        </p:nvSpPr>
        <p:spPr>
          <a:xfrm>
            <a:off x="10784976" y="5473614"/>
            <a:ext cx="100758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500"/>
              </a:spcBef>
            </a:pPr>
            <a:r>
              <a:rPr lang="he-IL" sz="2000" b="1" cap="all" spc="75" dirty="0">
                <a:solidFill>
                  <a:srgbClr val="1B2563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ימים</a:t>
            </a:r>
            <a:endParaRPr lang="en-US" sz="2000" b="1" cap="all" spc="75" dirty="0">
              <a:solidFill>
                <a:srgbClr val="1B2563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32" name="מלבן 131">
            <a:extLst>
              <a:ext uri="{FF2B5EF4-FFF2-40B4-BE49-F238E27FC236}">
                <a16:creationId xmlns:a16="http://schemas.microsoft.com/office/drawing/2014/main" id="{9F815AA7-5A11-4AF5-8DDA-CEE86418472F}"/>
              </a:ext>
            </a:extLst>
          </p:cNvPr>
          <p:cNvSpPr/>
          <p:nvPr/>
        </p:nvSpPr>
        <p:spPr>
          <a:xfrm>
            <a:off x="0" y="5440628"/>
            <a:ext cx="1371197" cy="14173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959C8B69-1F5F-48C2-8F17-0591AD2189E2}"/>
              </a:ext>
            </a:extLst>
          </p:cNvPr>
          <p:cNvSpPr/>
          <p:nvPr/>
        </p:nvSpPr>
        <p:spPr>
          <a:xfrm>
            <a:off x="882" y="0"/>
            <a:ext cx="1043608" cy="6857999"/>
          </a:xfrm>
          <a:prstGeom prst="rect">
            <a:avLst/>
          </a:prstGeom>
          <a:solidFill>
            <a:srgbClr val="3185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2" name="תמונה 11">
            <a:extLst>
              <a:ext uri="{FF2B5EF4-FFF2-40B4-BE49-F238E27FC236}">
                <a16:creationId xmlns:a16="http://schemas.microsoft.com/office/drawing/2014/main" id="{B96A7AC6-FB4A-4B58-946D-22CCCBCC97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1349" y="5621770"/>
            <a:ext cx="1463312" cy="1107240"/>
          </a:xfrm>
          <a:prstGeom prst="rect">
            <a:avLst/>
          </a:prstGeom>
        </p:spPr>
      </p:pic>
      <p:sp>
        <p:nvSpPr>
          <p:cNvPr id="34" name="מלבן 33">
            <a:extLst>
              <a:ext uri="{FF2B5EF4-FFF2-40B4-BE49-F238E27FC236}">
                <a16:creationId xmlns:a16="http://schemas.microsoft.com/office/drawing/2014/main" id="{F6F2BF54-9965-42C0-8EFC-17333D93FA52}"/>
              </a:ext>
            </a:extLst>
          </p:cNvPr>
          <p:cNvSpPr/>
          <p:nvPr/>
        </p:nvSpPr>
        <p:spPr>
          <a:xfrm>
            <a:off x="10552345" y="5273559"/>
            <a:ext cx="100758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500"/>
              </a:spcBef>
            </a:pPr>
            <a:r>
              <a:rPr lang="he-IL" sz="2000" b="1" cap="all" spc="75" dirty="0">
                <a:solidFill>
                  <a:srgbClr val="1B2563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ימים</a:t>
            </a:r>
            <a:endParaRPr lang="en-US" sz="2000" b="1" cap="all" spc="75" dirty="0">
              <a:solidFill>
                <a:srgbClr val="1B2563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pic>
        <p:nvPicPr>
          <p:cNvPr id="68" name="תמונה 67" descr="תמונה שמכילה ציור&#10;&#10;התיאור נוצר באופן אוטומטי">
            <a:extLst>
              <a:ext uri="{FF2B5EF4-FFF2-40B4-BE49-F238E27FC236}">
                <a16:creationId xmlns:a16="http://schemas.microsoft.com/office/drawing/2014/main" id="{E39F642C-7413-4D1F-B0AB-B92D6C1136F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016" y="6010816"/>
            <a:ext cx="563683" cy="568158"/>
          </a:xfrm>
          <a:prstGeom prst="rect">
            <a:avLst/>
          </a:prstGeom>
        </p:spPr>
      </p:pic>
      <p:pic>
        <p:nvPicPr>
          <p:cNvPr id="69" name="תמונה 68">
            <a:extLst>
              <a:ext uri="{FF2B5EF4-FFF2-40B4-BE49-F238E27FC236}">
                <a16:creationId xmlns:a16="http://schemas.microsoft.com/office/drawing/2014/main" id="{4103F868-332B-467D-A1A7-E9CDC9259C0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906" y="5784661"/>
            <a:ext cx="563683" cy="568158"/>
          </a:xfrm>
          <a:prstGeom prst="rect">
            <a:avLst/>
          </a:prstGeom>
        </p:spPr>
      </p:pic>
      <p:pic>
        <p:nvPicPr>
          <p:cNvPr id="70" name="תמונה 69">
            <a:extLst>
              <a:ext uri="{FF2B5EF4-FFF2-40B4-BE49-F238E27FC236}">
                <a16:creationId xmlns:a16="http://schemas.microsoft.com/office/drawing/2014/main" id="{F8118802-4652-415D-80B3-9F08590415B0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121" y="5912973"/>
            <a:ext cx="563683" cy="568158"/>
          </a:xfrm>
          <a:prstGeom prst="rect">
            <a:avLst/>
          </a:prstGeom>
        </p:spPr>
      </p:pic>
      <p:sp>
        <p:nvSpPr>
          <p:cNvPr id="36" name="מלבן 35">
            <a:extLst>
              <a:ext uri="{FF2B5EF4-FFF2-40B4-BE49-F238E27FC236}">
                <a16:creationId xmlns:a16="http://schemas.microsoft.com/office/drawing/2014/main" id="{C57B32D9-090B-4D17-B939-BBBD78920668}"/>
              </a:ext>
            </a:extLst>
          </p:cNvPr>
          <p:cNvSpPr/>
          <p:nvPr/>
        </p:nvSpPr>
        <p:spPr>
          <a:xfrm>
            <a:off x="2470994" y="151325"/>
            <a:ext cx="9320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lang="he-IL" sz="3600" b="1" cap="all" spc="75" dirty="0">
                <a:solidFill>
                  <a:srgbClr val="1B2563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התפתחות עומס נגיפי לאחר חשיפה לחולה מאומת</a:t>
            </a:r>
          </a:p>
        </p:txBody>
      </p:sp>
    </p:spTree>
    <p:extLst>
      <p:ext uri="{BB962C8B-B14F-4D97-AF65-F5344CB8AC3E}">
        <p14:creationId xmlns:p14="http://schemas.microsoft.com/office/powerpoint/2010/main" val="1007718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7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25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75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9" grpId="0" animBg="1"/>
      <p:bldP spid="7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4226F24A-EF03-49AA-A0E2-37D861C3756A}"/>
              </a:ext>
            </a:extLst>
          </p:cNvPr>
          <p:cNvSpPr/>
          <p:nvPr/>
        </p:nvSpPr>
        <p:spPr>
          <a:xfrm>
            <a:off x="-143" y="0"/>
            <a:ext cx="2817770" cy="206520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2" name="מלבן 131">
            <a:extLst>
              <a:ext uri="{FF2B5EF4-FFF2-40B4-BE49-F238E27FC236}">
                <a16:creationId xmlns:a16="http://schemas.microsoft.com/office/drawing/2014/main" id="{9F815AA7-5A11-4AF5-8DDA-CEE86418472F}"/>
              </a:ext>
            </a:extLst>
          </p:cNvPr>
          <p:cNvSpPr/>
          <p:nvPr/>
        </p:nvSpPr>
        <p:spPr>
          <a:xfrm>
            <a:off x="0" y="5440628"/>
            <a:ext cx="1371197" cy="14173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5DEEF366-16C6-4C64-A58A-0A42AC16C76E}"/>
              </a:ext>
            </a:extLst>
          </p:cNvPr>
          <p:cNvSpPr/>
          <p:nvPr/>
        </p:nvSpPr>
        <p:spPr>
          <a:xfrm>
            <a:off x="2470994" y="151325"/>
            <a:ext cx="9320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lang="he-IL" sz="3600" b="1" cap="all" spc="75" dirty="0" smtClean="0">
                <a:solidFill>
                  <a:srgbClr val="1B2563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למי נדרש בידוד ומתי? </a:t>
            </a:r>
            <a:endParaRPr lang="he-IL" sz="3600" b="1" cap="all" spc="75" dirty="0">
              <a:solidFill>
                <a:srgbClr val="1B2563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959C8B69-1F5F-48C2-8F17-0591AD2189E2}"/>
              </a:ext>
            </a:extLst>
          </p:cNvPr>
          <p:cNvSpPr/>
          <p:nvPr/>
        </p:nvSpPr>
        <p:spPr>
          <a:xfrm>
            <a:off x="882" y="0"/>
            <a:ext cx="1043608" cy="6857999"/>
          </a:xfrm>
          <a:prstGeom prst="rect">
            <a:avLst/>
          </a:prstGeom>
          <a:solidFill>
            <a:srgbClr val="3185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2" name="תמונה 11">
            <a:extLst>
              <a:ext uri="{FF2B5EF4-FFF2-40B4-BE49-F238E27FC236}">
                <a16:creationId xmlns:a16="http://schemas.microsoft.com/office/drawing/2014/main" id="{B96A7AC6-FB4A-4B58-946D-22CCCBCC97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1349" y="5621770"/>
            <a:ext cx="1463312" cy="1107240"/>
          </a:xfrm>
          <a:prstGeom prst="rect">
            <a:avLst/>
          </a:prstGeom>
        </p:spPr>
      </p:pic>
      <p:sp>
        <p:nvSpPr>
          <p:cNvPr id="37" name="מלבן: פינות מעוגלות 36">
            <a:extLst>
              <a:ext uri="{FF2B5EF4-FFF2-40B4-BE49-F238E27FC236}">
                <a16:creationId xmlns:a16="http://schemas.microsoft.com/office/drawing/2014/main" id="{5A897F4D-CFA9-4E74-9F8A-0059D34C0BDD}"/>
              </a:ext>
            </a:extLst>
          </p:cNvPr>
          <p:cNvSpPr/>
          <p:nvPr/>
        </p:nvSpPr>
        <p:spPr>
          <a:xfrm>
            <a:off x="8182252" y="1113690"/>
            <a:ext cx="1767645" cy="949452"/>
          </a:xfrm>
          <a:prstGeom prst="roundRect">
            <a:avLst>
              <a:gd name="adj" fmla="val 11404"/>
            </a:avLst>
          </a:prstGeom>
          <a:solidFill>
            <a:srgbClr val="3185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9" name="מלבן: פינות מעוגלות 38">
            <a:extLst>
              <a:ext uri="{FF2B5EF4-FFF2-40B4-BE49-F238E27FC236}">
                <a16:creationId xmlns:a16="http://schemas.microsoft.com/office/drawing/2014/main" id="{9679BD74-1FFC-4061-883A-0B52CE8398F7}"/>
              </a:ext>
            </a:extLst>
          </p:cNvPr>
          <p:cNvSpPr/>
          <p:nvPr/>
        </p:nvSpPr>
        <p:spPr>
          <a:xfrm>
            <a:off x="8168325" y="2359768"/>
            <a:ext cx="1767645" cy="949452"/>
          </a:xfrm>
          <a:prstGeom prst="roundRect">
            <a:avLst>
              <a:gd name="adj" fmla="val 11404"/>
            </a:avLst>
          </a:prstGeom>
          <a:solidFill>
            <a:srgbClr val="3185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0" name="מלבן: פינות מעוגלות 39">
            <a:extLst>
              <a:ext uri="{FF2B5EF4-FFF2-40B4-BE49-F238E27FC236}">
                <a16:creationId xmlns:a16="http://schemas.microsoft.com/office/drawing/2014/main" id="{161923D6-E832-4B11-BE1D-B68437456E24}"/>
              </a:ext>
            </a:extLst>
          </p:cNvPr>
          <p:cNvSpPr/>
          <p:nvPr/>
        </p:nvSpPr>
        <p:spPr>
          <a:xfrm>
            <a:off x="8182252" y="3597753"/>
            <a:ext cx="1767645" cy="949452"/>
          </a:xfrm>
          <a:prstGeom prst="roundRect">
            <a:avLst>
              <a:gd name="adj" fmla="val 11404"/>
            </a:avLst>
          </a:prstGeom>
          <a:solidFill>
            <a:srgbClr val="3185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1" name="מלבן 40">
            <a:extLst>
              <a:ext uri="{FF2B5EF4-FFF2-40B4-BE49-F238E27FC236}">
                <a16:creationId xmlns:a16="http://schemas.microsoft.com/office/drawing/2014/main" id="{324D43C1-C77F-49B5-877A-906E3B916391}"/>
              </a:ext>
            </a:extLst>
          </p:cNvPr>
          <p:cNvSpPr/>
          <p:nvPr/>
        </p:nvSpPr>
        <p:spPr>
          <a:xfrm>
            <a:off x="8193070" y="1332468"/>
            <a:ext cx="17161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סימפטומים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מלבן 42">
            <a:extLst>
              <a:ext uri="{FF2B5EF4-FFF2-40B4-BE49-F238E27FC236}">
                <a16:creationId xmlns:a16="http://schemas.microsoft.com/office/drawing/2014/main" id="{A16FCA14-88F6-4E4A-AEAA-15CB681C5AF9}"/>
              </a:ext>
            </a:extLst>
          </p:cNvPr>
          <p:cNvSpPr/>
          <p:nvPr/>
        </p:nvSpPr>
        <p:spPr>
          <a:xfrm>
            <a:off x="8214655" y="2622868"/>
            <a:ext cx="17161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בידוד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מלבן 43">
            <a:extLst>
              <a:ext uri="{FF2B5EF4-FFF2-40B4-BE49-F238E27FC236}">
                <a16:creationId xmlns:a16="http://schemas.microsoft.com/office/drawing/2014/main" id="{F86E4128-A5DC-45F7-849C-8CF92ECB771A}"/>
              </a:ext>
            </a:extLst>
          </p:cNvPr>
          <p:cNvSpPr/>
          <p:nvPr/>
        </p:nvSpPr>
        <p:spPr>
          <a:xfrm>
            <a:off x="8244255" y="3848840"/>
            <a:ext cx="17161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בדיקה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מלבן: פינות מעוגלות 44">
            <a:extLst>
              <a:ext uri="{FF2B5EF4-FFF2-40B4-BE49-F238E27FC236}">
                <a16:creationId xmlns:a16="http://schemas.microsoft.com/office/drawing/2014/main" id="{1809A269-609A-4B51-BDF3-88FBAE4A49C5}"/>
              </a:ext>
            </a:extLst>
          </p:cNvPr>
          <p:cNvSpPr/>
          <p:nvPr/>
        </p:nvSpPr>
        <p:spPr>
          <a:xfrm>
            <a:off x="9279039" y="4847599"/>
            <a:ext cx="1281608" cy="654898"/>
          </a:xfrm>
          <a:prstGeom prst="roundRect">
            <a:avLst>
              <a:gd name="adj" fmla="val 11404"/>
            </a:avLst>
          </a:prstGeom>
          <a:solidFill>
            <a:srgbClr val="009A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מלבן 46">
            <a:extLst>
              <a:ext uri="{FF2B5EF4-FFF2-40B4-BE49-F238E27FC236}">
                <a16:creationId xmlns:a16="http://schemas.microsoft.com/office/drawing/2014/main" id="{182295CA-7CF2-45B6-A184-B11DADEE15E8}"/>
              </a:ext>
            </a:extLst>
          </p:cNvPr>
          <p:cNvSpPr/>
          <p:nvPr/>
        </p:nvSpPr>
        <p:spPr>
          <a:xfrm>
            <a:off x="9330543" y="4944215"/>
            <a:ext cx="1200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שלילי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מלבן: פינות מעוגלות 47">
            <a:extLst>
              <a:ext uri="{FF2B5EF4-FFF2-40B4-BE49-F238E27FC236}">
                <a16:creationId xmlns:a16="http://schemas.microsoft.com/office/drawing/2014/main" id="{E14B3B95-52C8-42E4-AE2E-678FA7EEB737}"/>
              </a:ext>
            </a:extLst>
          </p:cNvPr>
          <p:cNvSpPr/>
          <p:nvPr/>
        </p:nvSpPr>
        <p:spPr>
          <a:xfrm>
            <a:off x="7573851" y="4847599"/>
            <a:ext cx="1281608" cy="654898"/>
          </a:xfrm>
          <a:prstGeom prst="roundRect">
            <a:avLst>
              <a:gd name="adj" fmla="val 11404"/>
            </a:avLst>
          </a:prstGeom>
          <a:solidFill>
            <a:srgbClr val="D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מלבן 48">
            <a:extLst>
              <a:ext uri="{FF2B5EF4-FFF2-40B4-BE49-F238E27FC236}">
                <a16:creationId xmlns:a16="http://schemas.microsoft.com/office/drawing/2014/main" id="{59ED1E14-223E-4D7B-A521-17DED5CB5F31}"/>
              </a:ext>
            </a:extLst>
          </p:cNvPr>
          <p:cNvSpPr/>
          <p:nvPr/>
        </p:nvSpPr>
        <p:spPr>
          <a:xfrm>
            <a:off x="7625355" y="4944215"/>
            <a:ext cx="1200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חיובי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מלבן: פינות מעוגלות 49">
            <a:extLst>
              <a:ext uri="{FF2B5EF4-FFF2-40B4-BE49-F238E27FC236}">
                <a16:creationId xmlns:a16="http://schemas.microsoft.com/office/drawing/2014/main" id="{AF4F9F94-7980-4573-B204-5AFBA33ED9A1}"/>
              </a:ext>
            </a:extLst>
          </p:cNvPr>
          <p:cNvSpPr/>
          <p:nvPr/>
        </p:nvSpPr>
        <p:spPr>
          <a:xfrm>
            <a:off x="9279039" y="5877987"/>
            <a:ext cx="1281608" cy="654898"/>
          </a:xfrm>
          <a:prstGeom prst="roundRect">
            <a:avLst>
              <a:gd name="adj" fmla="val 11404"/>
            </a:avLst>
          </a:prstGeom>
          <a:solidFill>
            <a:srgbClr val="009A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1" name="מלבן 50">
            <a:extLst>
              <a:ext uri="{FF2B5EF4-FFF2-40B4-BE49-F238E27FC236}">
                <a16:creationId xmlns:a16="http://schemas.microsoft.com/office/drawing/2014/main" id="{E47747AF-4268-4C44-941D-2E0AEC361FBA}"/>
              </a:ext>
            </a:extLst>
          </p:cNvPr>
          <p:cNvSpPr/>
          <p:nvPr/>
        </p:nvSpPr>
        <p:spPr>
          <a:xfrm>
            <a:off x="9360143" y="5953337"/>
            <a:ext cx="1200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יוצא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מלבן: פינות מעוגלות 51">
            <a:extLst>
              <a:ext uri="{FF2B5EF4-FFF2-40B4-BE49-F238E27FC236}">
                <a16:creationId xmlns:a16="http://schemas.microsoft.com/office/drawing/2014/main" id="{FA9184A7-E644-4C5F-87D7-6E5DD26CB45C}"/>
              </a:ext>
            </a:extLst>
          </p:cNvPr>
          <p:cNvSpPr/>
          <p:nvPr/>
        </p:nvSpPr>
        <p:spPr>
          <a:xfrm>
            <a:off x="7573851" y="5877987"/>
            <a:ext cx="1281608" cy="654898"/>
          </a:xfrm>
          <a:prstGeom prst="roundRect">
            <a:avLst>
              <a:gd name="adj" fmla="val 11404"/>
            </a:avLst>
          </a:prstGeom>
          <a:solidFill>
            <a:srgbClr val="D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3" name="מלבן 52">
            <a:extLst>
              <a:ext uri="{FF2B5EF4-FFF2-40B4-BE49-F238E27FC236}">
                <a16:creationId xmlns:a16="http://schemas.microsoft.com/office/drawing/2014/main" id="{28D81D11-191A-4972-A92A-59C10A8CF6D4}"/>
              </a:ext>
            </a:extLst>
          </p:cNvPr>
          <p:cNvSpPr/>
          <p:nvPr/>
        </p:nvSpPr>
        <p:spPr>
          <a:xfrm>
            <a:off x="7654955" y="5953337"/>
            <a:ext cx="1200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בידוד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cxnSp>
        <p:nvCxnSpPr>
          <p:cNvPr id="54" name="מחבר חץ ישר 53">
            <a:extLst>
              <a:ext uri="{FF2B5EF4-FFF2-40B4-BE49-F238E27FC236}">
                <a16:creationId xmlns:a16="http://schemas.microsoft.com/office/drawing/2014/main" id="{DA1ECEE3-5D1A-43D4-B2D4-79CC761BBF91}"/>
              </a:ext>
            </a:extLst>
          </p:cNvPr>
          <p:cNvCxnSpPr>
            <a:cxnSpLocks/>
            <a:stCxn id="37" idx="2"/>
            <a:endCxn id="39" idx="0"/>
          </p:cNvCxnSpPr>
          <p:nvPr/>
        </p:nvCxnSpPr>
        <p:spPr>
          <a:xfrm flipH="1">
            <a:off x="9052148" y="2063142"/>
            <a:ext cx="13927" cy="296626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מחבר חץ ישר 54">
            <a:extLst>
              <a:ext uri="{FF2B5EF4-FFF2-40B4-BE49-F238E27FC236}">
                <a16:creationId xmlns:a16="http://schemas.microsoft.com/office/drawing/2014/main" id="{82151717-6FA0-442D-A5FE-A72DE287486E}"/>
              </a:ext>
            </a:extLst>
          </p:cNvPr>
          <p:cNvCxnSpPr>
            <a:cxnSpLocks/>
            <a:stCxn id="39" idx="2"/>
            <a:endCxn id="40" idx="0"/>
          </p:cNvCxnSpPr>
          <p:nvPr/>
        </p:nvCxnSpPr>
        <p:spPr>
          <a:xfrm>
            <a:off x="9052148" y="3309220"/>
            <a:ext cx="13927" cy="288533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מחבר חץ ישר 55">
            <a:extLst>
              <a:ext uri="{FF2B5EF4-FFF2-40B4-BE49-F238E27FC236}">
                <a16:creationId xmlns:a16="http://schemas.microsoft.com/office/drawing/2014/main" id="{11965EDC-989D-40FF-A379-0049AF3C4D14}"/>
              </a:ext>
            </a:extLst>
          </p:cNvPr>
          <p:cNvCxnSpPr>
            <a:cxnSpLocks/>
            <a:stCxn id="40" idx="2"/>
            <a:endCxn id="48" idx="0"/>
          </p:cNvCxnSpPr>
          <p:nvPr/>
        </p:nvCxnSpPr>
        <p:spPr>
          <a:xfrm flipH="1">
            <a:off x="8214655" y="4547205"/>
            <a:ext cx="851420" cy="300394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מחבר חץ ישר 56">
            <a:extLst>
              <a:ext uri="{FF2B5EF4-FFF2-40B4-BE49-F238E27FC236}">
                <a16:creationId xmlns:a16="http://schemas.microsoft.com/office/drawing/2014/main" id="{63D1DC71-D598-4331-B3AB-821843F53415}"/>
              </a:ext>
            </a:extLst>
          </p:cNvPr>
          <p:cNvCxnSpPr>
            <a:cxnSpLocks/>
            <a:stCxn id="40" idx="2"/>
            <a:endCxn id="45" idx="0"/>
          </p:cNvCxnSpPr>
          <p:nvPr/>
        </p:nvCxnSpPr>
        <p:spPr>
          <a:xfrm>
            <a:off x="9066075" y="4547205"/>
            <a:ext cx="853768" cy="300394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מחבר חץ ישר 57">
            <a:extLst>
              <a:ext uri="{FF2B5EF4-FFF2-40B4-BE49-F238E27FC236}">
                <a16:creationId xmlns:a16="http://schemas.microsoft.com/office/drawing/2014/main" id="{F62ADD8A-A587-4C3C-8153-D738AF3E878F}"/>
              </a:ext>
            </a:extLst>
          </p:cNvPr>
          <p:cNvCxnSpPr>
            <a:cxnSpLocks/>
            <a:stCxn id="45" idx="2"/>
            <a:endCxn id="50" idx="0"/>
          </p:cNvCxnSpPr>
          <p:nvPr/>
        </p:nvCxnSpPr>
        <p:spPr>
          <a:xfrm>
            <a:off x="9919843" y="5502497"/>
            <a:ext cx="0" cy="375490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מחבר חץ ישר 58">
            <a:extLst>
              <a:ext uri="{FF2B5EF4-FFF2-40B4-BE49-F238E27FC236}">
                <a16:creationId xmlns:a16="http://schemas.microsoft.com/office/drawing/2014/main" id="{DD2635E2-0602-480D-B992-C809E02E212C}"/>
              </a:ext>
            </a:extLst>
          </p:cNvPr>
          <p:cNvCxnSpPr>
            <a:cxnSpLocks/>
            <a:stCxn id="48" idx="2"/>
            <a:endCxn id="52" idx="0"/>
          </p:cNvCxnSpPr>
          <p:nvPr/>
        </p:nvCxnSpPr>
        <p:spPr>
          <a:xfrm>
            <a:off x="8214655" y="5502497"/>
            <a:ext cx="0" cy="375490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מלבן: פינות מעוגלות 59">
            <a:extLst>
              <a:ext uri="{FF2B5EF4-FFF2-40B4-BE49-F238E27FC236}">
                <a16:creationId xmlns:a16="http://schemas.microsoft.com/office/drawing/2014/main" id="{B28777E2-A532-4B5E-B3F6-639C0111718D}"/>
              </a:ext>
            </a:extLst>
          </p:cNvPr>
          <p:cNvSpPr/>
          <p:nvPr/>
        </p:nvSpPr>
        <p:spPr>
          <a:xfrm>
            <a:off x="4968773" y="1106204"/>
            <a:ext cx="1767645" cy="917553"/>
          </a:xfrm>
          <a:prstGeom prst="roundRect">
            <a:avLst>
              <a:gd name="adj" fmla="val 11404"/>
            </a:avLst>
          </a:prstGeom>
          <a:solidFill>
            <a:srgbClr val="3185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1" name="מלבן: פינות מעוגלות 60">
            <a:extLst>
              <a:ext uri="{FF2B5EF4-FFF2-40B4-BE49-F238E27FC236}">
                <a16:creationId xmlns:a16="http://schemas.microsoft.com/office/drawing/2014/main" id="{5F136AFF-B09C-4D27-BF56-7756587F82BD}"/>
              </a:ext>
            </a:extLst>
          </p:cNvPr>
          <p:cNvSpPr/>
          <p:nvPr/>
        </p:nvSpPr>
        <p:spPr>
          <a:xfrm>
            <a:off x="4973948" y="2352283"/>
            <a:ext cx="1767645" cy="949452"/>
          </a:xfrm>
          <a:prstGeom prst="roundRect">
            <a:avLst>
              <a:gd name="adj" fmla="val 11404"/>
            </a:avLst>
          </a:prstGeom>
          <a:solidFill>
            <a:srgbClr val="3185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2" name="מלבן: פינות מעוגלות 61">
            <a:extLst>
              <a:ext uri="{FF2B5EF4-FFF2-40B4-BE49-F238E27FC236}">
                <a16:creationId xmlns:a16="http://schemas.microsoft.com/office/drawing/2014/main" id="{A2DCA8A3-E893-47B5-9A8A-590FE3DF99C8}"/>
              </a:ext>
            </a:extLst>
          </p:cNvPr>
          <p:cNvSpPr/>
          <p:nvPr/>
        </p:nvSpPr>
        <p:spPr>
          <a:xfrm>
            <a:off x="4966448" y="3597753"/>
            <a:ext cx="1767645" cy="949452"/>
          </a:xfrm>
          <a:prstGeom prst="roundRect">
            <a:avLst>
              <a:gd name="adj" fmla="val 11404"/>
            </a:avLst>
          </a:prstGeom>
          <a:solidFill>
            <a:srgbClr val="3185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3" name="מלבן 62">
            <a:extLst>
              <a:ext uri="{FF2B5EF4-FFF2-40B4-BE49-F238E27FC236}">
                <a16:creationId xmlns:a16="http://schemas.microsoft.com/office/drawing/2014/main" id="{A03B4AE3-0A7B-495B-BA10-BF58DCD56C63}"/>
              </a:ext>
            </a:extLst>
          </p:cNvPr>
          <p:cNvSpPr/>
          <p:nvPr/>
        </p:nvSpPr>
        <p:spPr>
          <a:xfrm>
            <a:off x="4998693" y="1300569"/>
            <a:ext cx="17161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מגע עם חולה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64" name="מלבן 63">
            <a:extLst>
              <a:ext uri="{FF2B5EF4-FFF2-40B4-BE49-F238E27FC236}">
                <a16:creationId xmlns:a16="http://schemas.microsoft.com/office/drawing/2014/main" id="{6559D42B-E24E-47F8-A12B-6F6B36EF1455}"/>
              </a:ext>
            </a:extLst>
          </p:cNvPr>
          <p:cNvSpPr/>
          <p:nvPr/>
        </p:nvSpPr>
        <p:spPr>
          <a:xfrm>
            <a:off x="5020278" y="2590969"/>
            <a:ext cx="17161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בידוד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מלבן: פינות מעוגלות 64">
            <a:extLst>
              <a:ext uri="{FF2B5EF4-FFF2-40B4-BE49-F238E27FC236}">
                <a16:creationId xmlns:a16="http://schemas.microsoft.com/office/drawing/2014/main" id="{6CBF9109-EC0F-4F6B-A94B-EB2E30DC6FF2}"/>
              </a:ext>
            </a:extLst>
          </p:cNvPr>
          <p:cNvSpPr/>
          <p:nvPr/>
        </p:nvSpPr>
        <p:spPr>
          <a:xfrm>
            <a:off x="6084662" y="4847599"/>
            <a:ext cx="1281608" cy="654898"/>
          </a:xfrm>
          <a:prstGeom prst="roundRect">
            <a:avLst>
              <a:gd name="adj" fmla="val 11404"/>
            </a:avLst>
          </a:prstGeom>
          <a:solidFill>
            <a:srgbClr val="009A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6" name="מלבן 65">
            <a:extLst>
              <a:ext uri="{FF2B5EF4-FFF2-40B4-BE49-F238E27FC236}">
                <a16:creationId xmlns:a16="http://schemas.microsoft.com/office/drawing/2014/main" id="{99782C68-929A-4FBE-A4A6-AB5CF93C9B57}"/>
              </a:ext>
            </a:extLst>
          </p:cNvPr>
          <p:cNvSpPr/>
          <p:nvPr/>
        </p:nvSpPr>
        <p:spPr>
          <a:xfrm>
            <a:off x="6136166" y="4951700"/>
            <a:ext cx="1200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שלילי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מלבן: פינות מעוגלות 66">
            <a:extLst>
              <a:ext uri="{FF2B5EF4-FFF2-40B4-BE49-F238E27FC236}">
                <a16:creationId xmlns:a16="http://schemas.microsoft.com/office/drawing/2014/main" id="{51D44CF5-FFF2-4BFD-8F68-A46D4A4E0F8C}"/>
              </a:ext>
            </a:extLst>
          </p:cNvPr>
          <p:cNvSpPr/>
          <p:nvPr/>
        </p:nvSpPr>
        <p:spPr>
          <a:xfrm>
            <a:off x="4379474" y="4855084"/>
            <a:ext cx="1281608" cy="654898"/>
          </a:xfrm>
          <a:prstGeom prst="roundRect">
            <a:avLst>
              <a:gd name="adj" fmla="val 11404"/>
            </a:avLst>
          </a:prstGeom>
          <a:solidFill>
            <a:srgbClr val="D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1" name="מלבן 70">
            <a:extLst>
              <a:ext uri="{FF2B5EF4-FFF2-40B4-BE49-F238E27FC236}">
                <a16:creationId xmlns:a16="http://schemas.microsoft.com/office/drawing/2014/main" id="{B239486A-522F-40E4-BDAD-08685F10C2A1}"/>
              </a:ext>
            </a:extLst>
          </p:cNvPr>
          <p:cNvSpPr/>
          <p:nvPr/>
        </p:nvSpPr>
        <p:spPr>
          <a:xfrm>
            <a:off x="4430978" y="4944215"/>
            <a:ext cx="1200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חיובי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מלבן: פינות מעוגלות 71">
            <a:extLst>
              <a:ext uri="{FF2B5EF4-FFF2-40B4-BE49-F238E27FC236}">
                <a16:creationId xmlns:a16="http://schemas.microsoft.com/office/drawing/2014/main" id="{0CCE78FB-E815-4CB1-8E33-753D273D8D33}"/>
              </a:ext>
            </a:extLst>
          </p:cNvPr>
          <p:cNvSpPr/>
          <p:nvPr/>
        </p:nvSpPr>
        <p:spPr>
          <a:xfrm>
            <a:off x="4998693" y="5846088"/>
            <a:ext cx="1756692" cy="654898"/>
          </a:xfrm>
          <a:prstGeom prst="roundRect">
            <a:avLst>
              <a:gd name="adj" fmla="val 11404"/>
            </a:avLst>
          </a:prstGeom>
          <a:solidFill>
            <a:srgbClr val="D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3" name="מלבן 72">
            <a:extLst>
              <a:ext uri="{FF2B5EF4-FFF2-40B4-BE49-F238E27FC236}">
                <a16:creationId xmlns:a16="http://schemas.microsoft.com/office/drawing/2014/main" id="{5DEE1FFA-6BA7-4C3A-ABCE-1EFE3E376A8D}"/>
              </a:ext>
            </a:extLst>
          </p:cNvPr>
          <p:cNvSpPr/>
          <p:nvPr/>
        </p:nvSpPr>
        <p:spPr>
          <a:xfrm>
            <a:off x="5299866" y="5954650"/>
            <a:ext cx="1200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בידוד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cxnSp>
        <p:nvCxnSpPr>
          <p:cNvPr id="74" name="מחבר חץ ישר 73">
            <a:extLst>
              <a:ext uri="{FF2B5EF4-FFF2-40B4-BE49-F238E27FC236}">
                <a16:creationId xmlns:a16="http://schemas.microsoft.com/office/drawing/2014/main" id="{9ED1CC9E-FF24-4B95-A734-937C8FCF6771}"/>
              </a:ext>
            </a:extLst>
          </p:cNvPr>
          <p:cNvCxnSpPr>
            <a:cxnSpLocks/>
            <a:stCxn id="60" idx="2"/>
            <a:endCxn id="61" idx="0"/>
          </p:cNvCxnSpPr>
          <p:nvPr/>
        </p:nvCxnSpPr>
        <p:spPr>
          <a:xfrm>
            <a:off x="5852596" y="2023757"/>
            <a:ext cx="5175" cy="328526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מחבר חץ ישר 74">
            <a:extLst>
              <a:ext uri="{FF2B5EF4-FFF2-40B4-BE49-F238E27FC236}">
                <a16:creationId xmlns:a16="http://schemas.microsoft.com/office/drawing/2014/main" id="{6AB1D94E-2F05-46EB-9FDA-E5E2F193D349}"/>
              </a:ext>
            </a:extLst>
          </p:cNvPr>
          <p:cNvCxnSpPr>
            <a:cxnSpLocks/>
            <a:stCxn id="61" idx="2"/>
          </p:cNvCxnSpPr>
          <p:nvPr/>
        </p:nvCxnSpPr>
        <p:spPr>
          <a:xfrm flipH="1">
            <a:off x="5850271" y="3301735"/>
            <a:ext cx="7500" cy="288533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מחבר חץ ישר 76">
            <a:extLst>
              <a:ext uri="{FF2B5EF4-FFF2-40B4-BE49-F238E27FC236}">
                <a16:creationId xmlns:a16="http://schemas.microsoft.com/office/drawing/2014/main" id="{72789EBD-70DF-4349-BE35-AC691B500609}"/>
              </a:ext>
            </a:extLst>
          </p:cNvPr>
          <p:cNvCxnSpPr>
            <a:cxnSpLocks/>
          </p:cNvCxnSpPr>
          <p:nvPr/>
        </p:nvCxnSpPr>
        <p:spPr>
          <a:xfrm flipH="1">
            <a:off x="5020278" y="4539720"/>
            <a:ext cx="829993" cy="307879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מחבר חץ ישר 77">
            <a:extLst>
              <a:ext uri="{FF2B5EF4-FFF2-40B4-BE49-F238E27FC236}">
                <a16:creationId xmlns:a16="http://schemas.microsoft.com/office/drawing/2014/main" id="{419A2EB0-BCDF-4FA9-A96B-E00C6AF10BEA}"/>
              </a:ext>
            </a:extLst>
          </p:cNvPr>
          <p:cNvCxnSpPr>
            <a:cxnSpLocks/>
            <a:endCxn id="65" idx="0"/>
          </p:cNvCxnSpPr>
          <p:nvPr/>
        </p:nvCxnSpPr>
        <p:spPr>
          <a:xfrm>
            <a:off x="5850271" y="4539720"/>
            <a:ext cx="875195" cy="307879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מחבר חץ ישר 78">
            <a:extLst>
              <a:ext uri="{FF2B5EF4-FFF2-40B4-BE49-F238E27FC236}">
                <a16:creationId xmlns:a16="http://schemas.microsoft.com/office/drawing/2014/main" id="{72781678-B638-49F1-B288-81E1EE5B0265}"/>
              </a:ext>
            </a:extLst>
          </p:cNvPr>
          <p:cNvCxnSpPr>
            <a:cxnSpLocks/>
            <a:stCxn id="65" idx="2"/>
            <a:endCxn id="72" idx="0"/>
          </p:cNvCxnSpPr>
          <p:nvPr/>
        </p:nvCxnSpPr>
        <p:spPr>
          <a:xfrm flipH="1">
            <a:off x="5877039" y="5502497"/>
            <a:ext cx="848427" cy="343591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מחבר חץ ישר 79">
            <a:extLst>
              <a:ext uri="{FF2B5EF4-FFF2-40B4-BE49-F238E27FC236}">
                <a16:creationId xmlns:a16="http://schemas.microsoft.com/office/drawing/2014/main" id="{8FD78144-EBB2-4599-911D-98EC140C7C0D}"/>
              </a:ext>
            </a:extLst>
          </p:cNvPr>
          <p:cNvCxnSpPr>
            <a:cxnSpLocks/>
          </p:cNvCxnSpPr>
          <p:nvPr/>
        </p:nvCxnSpPr>
        <p:spPr>
          <a:xfrm>
            <a:off x="5020278" y="5502497"/>
            <a:ext cx="856761" cy="336106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מלבן 80">
            <a:extLst>
              <a:ext uri="{FF2B5EF4-FFF2-40B4-BE49-F238E27FC236}">
                <a16:creationId xmlns:a16="http://schemas.microsoft.com/office/drawing/2014/main" id="{AB8F2C43-E66C-44F3-8E49-AD75E234FBBD}"/>
              </a:ext>
            </a:extLst>
          </p:cNvPr>
          <p:cNvSpPr/>
          <p:nvPr/>
        </p:nvSpPr>
        <p:spPr>
          <a:xfrm>
            <a:off x="4957821" y="3590268"/>
            <a:ext cx="1789549" cy="929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00"/>
              </a:lnSpc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בדיקה</a:t>
            </a:r>
          </a:p>
          <a:p>
            <a:pPr algn="ctr">
              <a:lnSpc>
                <a:spcPts val="2200"/>
              </a:lnSpc>
            </a:pPr>
            <a:r>
              <a:rPr lang="he-IL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ע"פ חקירה אפידמיולוגית</a:t>
            </a:r>
          </a:p>
        </p:txBody>
      </p:sp>
      <p:sp>
        <p:nvSpPr>
          <p:cNvPr id="82" name="מלבן: פינות מעוגלות 81">
            <a:extLst>
              <a:ext uri="{FF2B5EF4-FFF2-40B4-BE49-F238E27FC236}">
                <a16:creationId xmlns:a16="http://schemas.microsoft.com/office/drawing/2014/main" id="{6A4720D5-9FCA-4A6D-AC42-0C7704E755E0}"/>
              </a:ext>
            </a:extLst>
          </p:cNvPr>
          <p:cNvSpPr/>
          <p:nvPr/>
        </p:nvSpPr>
        <p:spPr>
          <a:xfrm>
            <a:off x="1803351" y="1113690"/>
            <a:ext cx="1767645" cy="949452"/>
          </a:xfrm>
          <a:prstGeom prst="roundRect">
            <a:avLst>
              <a:gd name="adj" fmla="val 11404"/>
            </a:avLst>
          </a:prstGeom>
          <a:solidFill>
            <a:srgbClr val="3185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3" name="מלבן: פינות מעוגלות 82">
            <a:extLst>
              <a:ext uri="{FF2B5EF4-FFF2-40B4-BE49-F238E27FC236}">
                <a16:creationId xmlns:a16="http://schemas.microsoft.com/office/drawing/2014/main" id="{4BCD7084-0C95-4CEE-A84C-BF49DD695401}"/>
              </a:ext>
            </a:extLst>
          </p:cNvPr>
          <p:cNvSpPr/>
          <p:nvPr/>
        </p:nvSpPr>
        <p:spPr>
          <a:xfrm>
            <a:off x="1803351" y="2934376"/>
            <a:ext cx="1767645" cy="949452"/>
          </a:xfrm>
          <a:prstGeom prst="roundRect">
            <a:avLst>
              <a:gd name="adj" fmla="val 11404"/>
            </a:avLst>
          </a:prstGeom>
          <a:solidFill>
            <a:srgbClr val="3185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4" name="מלבן 83">
            <a:extLst>
              <a:ext uri="{FF2B5EF4-FFF2-40B4-BE49-F238E27FC236}">
                <a16:creationId xmlns:a16="http://schemas.microsoft.com/office/drawing/2014/main" id="{AFB861AE-A421-4072-9DCB-2D9FE8040A6A}"/>
              </a:ext>
            </a:extLst>
          </p:cNvPr>
          <p:cNvSpPr/>
          <p:nvPr/>
        </p:nvSpPr>
        <p:spPr>
          <a:xfrm>
            <a:off x="1835596" y="1258040"/>
            <a:ext cx="1716140" cy="660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200"/>
              </a:lnSpc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לפני פעולה אלקטיבית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85" name="מלבן: פינות מעוגלות 84">
            <a:extLst>
              <a:ext uri="{FF2B5EF4-FFF2-40B4-BE49-F238E27FC236}">
                <a16:creationId xmlns:a16="http://schemas.microsoft.com/office/drawing/2014/main" id="{F4E40C2C-59FF-43DD-87C5-E8DEEB967BD6}"/>
              </a:ext>
            </a:extLst>
          </p:cNvPr>
          <p:cNvSpPr/>
          <p:nvPr/>
        </p:nvSpPr>
        <p:spPr>
          <a:xfrm>
            <a:off x="2921565" y="4847599"/>
            <a:ext cx="1281608" cy="654898"/>
          </a:xfrm>
          <a:prstGeom prst="roundRect">
            <a:avLst>
              <a:gd name="adj" fmla="val 11404"/>
            </a:avLst>
          </a:prstGeom>
          <a:solidFill>
            <a:srgbClr val="009A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6" name="מלבן 85">
            <a:extLst>
              <a:ext uri="{FF2B5EF4-FFF2-40B4-BE49-F238E27FC236}">
                <a16:creationId xmlns:a16="http://schemas.microsoft.com/office/drawing/2014/main" id="{B805F45B-5AC2-44CB-B67D-BE9CDAE448E2}"/>
              </a:ext>
            </a:extLst>
          </p:cNvPr>
          <p:cNvSpPr/>
          <p:nvPr/>
        </p:nvSpPr>
        <p:spPr>
          <a:xfrm>
            <a:off x="2973069" y="4944215"/>
            <a:ext cx="1200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שלילי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מלבן: פינות מעוגלות 86">
            <a:extLst>
              <a:ext uri="{FF2B5EF4-FFF2-40B4-BE49-F238E27FC236}">
                <a16:creationId xmlns:a16="http://schemas.microsoft.com/office/drawing/2014/main" id="{228061CD-E201-4C7C-80FD-BC196F3C6C63}"/>
              </a:ext>
            </a:extLst>
          </p:cNvPr>
          <p:cNvSpPr/>
          <p:nvPr/>
        </p:nvSpPr>
        <p:spPr>
          <a:xfrm>
            <a:off x="1216377" y="4847599"/>
            <a:ext cx="1281608" cy="654898"/>
          </a:xfrm>
          <a:prstGeom prst="roundRect">
            <a:avLst>
              <a:gd name="adj" fmla="val 11404"/>
            </a:avLst>
          </a:prstGeom>
          <a:solidFill>
            <a:srgbClr val="D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8" name="מלבן 87">
            <a:extLst>
              <a:ext uri="{FF2B5EF4-FFF2-40B4-BE49-F238E27FC236}">
                <a16:creationId xmlns:a16="http://schemas.microsoft.com/office/drawing/2014/main" id="{AF42C1D6-1562-4248-A869-A5BBE6519C32}"/>
              </a:ext>
            </a:extLst>
          </p:cNvPr>
          <p:cNvSpPr/>
          <p:nvPr/>
        </p:nvSpPr>
        <p:spPr>
          <a:xfrm>
            <a:off x="1267881" y="4944215"/>
            <a:ext cx="1200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חיובי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96" name="מלבן 95">
            <a:extLst>
              <a:ext uri="{FF2B5EF4-FFF2-40B4-BE49-F238E27FC236}">
                <a16:creationId xmlns:a16="http://schemas.microsoft.com/office/drawing/2014/main" id="{A49DB5E2-7FE6-43CD-99B4-0BCE7CF1DE2B}"/>
              </a:ext>
            </a:extLst>
          </p:cNvPr>
          <p:cNvSpPr/>
          <p:nvPr/>
        </p:nvSpPr>
        <p:spPr>
          <a:xfrm>
            <a:off x="2136769" y="5986549"/>
            <a:ext cx="1200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בידוד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cxnSp>
        <p:nvCxnSpPr>
          <p:cNvPr id="98" name="מחבר חץ ישר 97">
            <a:extLst>
              <a:ext uri="{FF2B5EF4-FFF2-40B4-BE49-F238E27FC236}">
                <a16:creationId xmlns:a16="http://schemas.microsoft.com/office/drawing/2014/main" id="{A761C0A9-A22F-40A4-A9F3-3D01F3A91BD7}"/>
              </a:ext>
            </a:extLst>
          </p:cNvPr>
          <p:cNvCxnSpPr>
            <a:cxnSpLocks/>
            <a:stCxn id="82" idx="2"/>
            <a:endCxn id="83" idx="0"/>
          </p:cNvCxnSpPr>
          <p:nvPr/>
        </p:nvCxnSpPr>
        <p:spPr>
          <a:xfrm>
            <a:off x="2687174" y="2063142"/>
            <a:ext cx="0" cy="871234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מחבר חץ ישר 99">
            <a:extLst>
              <a:ext uri="{FF2B5EF4-FFF2-40B4-BE49-F238E27FC236}">
                <a16:creationId xmlns:a16="http://schemas.microsoft.com/office/drawing/2014/main" id="{9DC7B74B-D96F-4DE4-A487-382C3DEC21CF}"/>
              </a:ext>
            </a:extLst>
          </p:cNvPr>
          <p:cNvCxnSpPr>
            <a:cxnSpLocks/>
            <a:stCxn id="83" idx="2"/>
            <a:endCxn id="87" idx="0"/>
          </p:cNvCxnSpPr>
          <p:nvPr/>
        </p:nvCxnSpPr>
        <p:spPr>
          <a:xfrm flipH="1">
            <a:off x="1857181" y="3883828"/>
            <a:ext cx="829993" cy="963771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מחבר חץ ישר 101">
            <a:extLst>
              <a:ext uri="{FF2B5EF4-FFF2-40B4-BE49-F238E27FC236}">
                <a16:creationId xmlns:a16="http://schemas.microsoft.com/office/drawing/2014/main" id="{8B05D68F-1D5C-4CA8-9068-F7308302DA97}"/>
              </a:ext>
            </a:extLst>
          </p:cNvPr>
          <p:cNvCxnSpPr>
            <a:cxnSpLocks/>
            <a:stCxn id="83" idx="2"/>
            <a:endCxn id="85" idx="0"/>
          </p:cNvCxnSpPr>
          <p:nvPr/>
        </p:nvCxnSpPr>
        <p:spPr>
          <a:xfrm>
            <a:off x="2687174" y="3883828"/>
            <a:ext cx="875195" cy="963771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מלבן: פינות מעוגלות 103">
            <a:extLst>
              <a:ext uri="{FF2B5EF4-FFF2-40B4-BE49-F238E27FC236}">
                <a16:creationId xmlns:a16="http://schemas.microsoft.com/office/drawing/2014/main" id="{66F0A045-8D20-4770-926A-3ACFA666B9E9}"/>
              </a:ext>
            </a:extLst>
          </p:cNvPr>
          <p:cNvSpPr/>
          <p:nvPr/>
        </p:nvSpPr>
        <p:spPr>
          <a:xfrm>
            <a:off x="2921565" y="5877987"/>
            <a:ext cx="1281608" cy="654898"/>
          </a:xfrm>
          <a:prstGeom prst="roundRect">
            <a:avLst>
              <a:gd name="adj" fmla="val 11404"/>
            </a:avLst>
          </a:prstGeom>
          <a:solidFill>
            <a:srgbClr val="009A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6" name="מלבן 105">
            <a:extLst>
              <a:ext uri="{FF2B5EF4-FFF2-40B4-BE49-F238E27FC236}">
                <a16:creationId xmlns:a16="http://schemas.microsoft.com/office/drawing/2014/main" id="{8C15EB43-5B6B-4A62-853E-A0CA831CC524}"/>
              </a:ext>
            </a:extLst>
          </p:cNvPr>
          <p:cNvSpPr/>
          <p:nvPr/>
        </p:nvSpPr>
        <p:spPr>
          <a:xfrm>
            <a:off x="2896341" y="5921438"/>
            <a:ext cx="1371196" cy="6156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פעולה אלקטיבית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מלבן: פינות מעוגלות 107">
            <a:extLst>
              <a:ext uri="{FF2B5EF4-FFF2-40B4-BE49-F238E27FC236}">
                <a16:creationId xmlns:a16="http://schemas.microsoft.com/office/drawing/2014/main" id="{1CDE0BB9-80B5-4078-85C8-7B1A0AEED516}"/>
              </a:ext>
            </a:extLst>
          </p:cNvPr>
          <p:cNvSpPr/>
          <p:nvPr/>
        </p:nvSpPr>
        <p:spPr>
          <a:xfrm>
            <a:off x="1216377" y="5877987"/>
            <a:ext cx="1281608" cy="654898"/>
          </a:xfrm>
          <a:prstGeom prst="roundRect">
            <a:avLst>
              <a:gd name="adj" fmla="val 11404"/>
            </a:avLst>
          </a:prstGeom>
          <a:solidFill>
            <a:srgbClr val="D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0" name="מלבן 109">
            <a:extLst>
              <a:ext uri="{FF2B5EF4-FFF2-40B4-BE49-F238E27FC236}">
                <a16:creationId xmlns:a16="http://schemas.microsoft.com/office/drawing/2014/main" id="{39540259-2E07-41E0-923E-B404ECF9C86A}"/>
              </a:ext>
            </a:extLst>
          </p:cNvPr>
          <p:cNvSpPr/>
          <p:nvPr/>
        </p:nvSpPr>
        <p:spPr>
          <a:xfrm>
            <a:off x="1297481" y="5953337"/>
            <a:ext cx="1200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בידוד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cxnSp>
        <p:nvCxnSpPr>
          <p:cNvPr id="112" name="מחבר חץ ישר 111">
            <a:extLst>
              <a:ext uri="{FF2B5EF4-FFF2-40B4-BE49-F238E27FC236}">
                <a16:creationId xmlns:a16="http://schemas.microsoft.com/office/drawing/2014/main" id="{0E064C81-E2A5-4D3B-93E2-B756DC64BDBB}"/>
              </a:ext>
            </a:extLst>
          </p:cNvPr>
          <p:cNvCxnSpPr>
            <a:cxnSpLocks/>
            <a:endCxn id="104" idx="0"/>
          </p:cNvCxnSpPr>
          <p:nvPr/>
        </p:nvCxnSpPr>
        <p:spPr>
          <a:xfrm>
            <a:off x="3562369" y="5502497"/>
            <a:ext cx="0" cy="375490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מחבר חץ ישר 112">
            <a:extLst>
              <a:ext uri="{FF2B5EF4-FFF2-40B4-BE49-F238E27FC236}">
                <a16:creationId xmlns:a16="http://schemas.microsoft.com/office/drawing/2014/main" id="{972A7F56-66B4-4286-8092-494E67044179}"/>
              </a:ext>
            </a:extLst>
          </p:cNvPr>
          <p:cNvCxnSpPr>
            <a:cxnSpLocks/>
            <a:endCxn id="108" idx="0"/>
          </p:cNvCxnSpPr>
          <p:nvPr/>
        </p:nvCxnSpPr>
        <p:spPr>
          <a:xfrm>
            <a:off x="1857181" y="5502497"/>
            <a:ext cx="0" cy="375490"/>
          </a:xfrm>
          <a:prstGeom prst="straightConnector1">
            <a:avLst/>
          </a:prstGeom>
          <a:ln w="57150">
            <a:solidFill>
              <a:srgbClr val="07013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מלבן 114">
            <a:extLst>
              <a:ext uri="{FF2B5EF4-FFF2-40B4-BE49-F238E27FC236}">
                <a16:creationId xmlns:a16="http://schemas.microsoft.com/office/drawing/2014/main" id="{E9A61EFA-9972-4552-A828-6A405E209A65}"/>
              </a:ext>
            </a:extLst>
          </p:cNvPr>
          <p:cNvSpPr/>
          <p:nvPr/>
        </p:nvSpPr>
        <p:spPr>
          <a:xfrm>
            <a:off x="1846229" y="3159139"/>
            <a:ext cx="17161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</a:pPr>
            <a:r>
              <a:rPr lang="he-IL" sz="2200" b="1" cap="all" spc="75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בדיקה</a:t>
            </a:r>
            <a:endParaRPr lang="en-US" sz="2200" b="1" cap="all" spc="75" dirty="0">
              <a:solidFill>
                <a:schemeClr val="bg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165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  <p:bldP spid="62" grpId="0" animBg="1"/>
      <p:bldP spid="65" grpId="0" animBg="1"/>
      <p:bldP spid="67" grpId="0" animBg="1"/>
      <p:bldP spid="71" grpId="0"/>
      <p:bldP spid="72" grpId="0" animBg="1"/>
      <p:bldP spid="81" grpId="0"/>
      <p:bldP spid="82" grpId="0" animBg="1"/>
      <p:bldP spid="83" grpId="0" animBg="1"/>
      <p:bldP spid="85" grpId="0" animBg="1"/>
      <p:bldP spid="87" grpId="0" animBg="1"/>
      <p:bldP spid="104" grpId="0" animBg="1"/>
      <p:bldP spid="108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66</Words>
  <Application>Microsoft Office PowerPoint</Application>
  <PresentationFormat>מסך רחב</PresentationFormat>
  <Paragraphs>38</Paragraphs>
  <Slides>2</Slides>
  <Notes>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Tahoma</vt:lpstr>
      <vt:lpstr>Times New Roman</vt:lpstr>
      <vt:lpstr>ערכת נושא Office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Tzvi Sterm</dc:creator>
  <cp:lastModifiedBy>USER</cp:lastModifiedBy>
  <cp:revision>108</cp:revision>
  <dcterms:created xsi:type="dcterms:W3CDTF">2020-08-05T10:35:44Z</dcterms:created>
  <dcterms:modified xsi:type="dcterms:W3CDTF">2020-08-11T12:36:40Z</dcterms:modified>
</cp:coreProperties>
</file>