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 id="2147483675" r:id="rId2"/>
    <p:sldMasterId id="2147483716" r:id="rId3"/>
    <p:sldMasterId id="2147483765" r:id="rId4"/>
    <p:sldMasterId id="2147483781" r:id="rId5"/>
  </p:sldMasterIdLst>
  <p:notesMasterIdLst>
    <p:notesMasterId r:id="rId12"/>
  </p:notesMasterIdLst>
  <p:sldIdLst>
    <p:sldId id="344" r:id="rId6"/>
    <p:sldId id="2142534564" r:id="rId7"/>
    <p:sldId id="2142534340" r:id="rId8"/>
    <p:sldId id="2142534561" r:id="rId9"/>
    <p:sldId id="2142534563" r:id="rId10"/>
    <p:sldId id="2142534504" r:id="rId11"/>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רום בר-אב" initials="רב" lastIdx="1" clrIdx="0">
    <p:extLst>
      <p:ext uri="{19B8F6BF-5375-455C-9EA6-DF929625EA0E}">
        <p15:presenceInfo xmlns:p15="http://schemas.microsoft.com/office/powerpoint/2012/main" userId="רום בר-אב" providerId="None"/>
      </p:ext>
    </p:extLst>
  </p:cmAuthor>
  <p:cmAuthor id="2" name="רום בר-אב" initials="רב [2]" lastIdx="7" clrIdx="1">
    <p:extLst>
      <p:ext uri="{19B8F6BF-5375-455C-9EA6-DF929625EA0E}">
        <p15:presenceInfo xmlns:p15="http://schemas.microsoft.com/office/powerpoint/2012/main" userId="S-1-5-21-4095300847-3676161812-2035912457-121617" providerId="AD"/>
      </p:ext>
    </p:extLst>
  </p:cmAuthor>
  <p:cmAuthor id="3" name="נטע בר זיו" initials="נבז" lastIdx="1" clrIdx="2">
    <p:extLst>
      <p:ext uri="{19B8F6BF-5375-455C-9EA6-DF929625EA0E}">
        <p15:presenceInfo xmlns:p15="http://schemas.microsoft.com/office/powerpoint/2012/main" userId="S-1-5-21-4095300847-3676161812-2035912457-1104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284C9C"/>
    <a:srgbClr val="00435D"/>
    <a:srgbClr val="3DC8FF"/>
    <a:srgbClr val="00648C"/>
    <a:srgbClr val="3470A6"/>
    <a:srgbClr val="0D574A"/>
    <a:srgbClr val="D9D9D9"/>
    <a:srgbClr val="1F3A75"/>
    <a:srgbClr val="2322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869" autoAdjust="0"/>
    <p:restoredTop sz="86640" autoAdjust="0"/>
  </p:normalViewPr>
  <p:slideViewPr>
    <p:cSldViewPr snapToGrid="0">
      <p:cViewPr varScale="1">
        <p:scale>
          <a:sx n="99" d="100"/>
          <a:sy n="99" d="100"/>
        </p:scale>
        <p:origin x="450" y="78"/>
      </p:cViewPr>
      <p:guideLst/>
    </p:cSldViewPr>
  </p:slideViewPr>
  <p:notesTextViewPr>
    <p:cViewPr>
      <p:scale>
        <a:sx n="1" d="1"/>
        <a:sy n="1" d="1"/>
      </p:scale>
      <p:origin x="0" y="0"/>
    </p:cViewPr>
  </p:notesTextViewPr>
  <p:sorterViewPr>
    <p:cViewPr>
      <p:scale>
        <a:sx n="100" d="100"/>
        <a:sy n="100" d="100"/>
      </p:scale>
      <p:origin x="0" y="-1098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ommentAuthors" Target="commentAuthor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22B3D1E-019D-4A47-925C-1A75EC7E3732}" type="datetimeFigureOut">
              <a:rPr lang="he-IL" smtClean="0"/>
              <a:t>ה'/טבת/תשפ"ה</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43CF3E0-C7EF-4494-8212-EB339F2229B4}" type="slidenum">
              <a:rPr lang="he-IL" smtClean="0"/>
              <a:t>‹#›</a:t>
            </a:fld>
            <a:endParaRPr lang="he-IL"/>
          </a:p>
        </p:txBody>
      </p:sp>
    </p:spTree>
    <p:extLst>
      <p:ext uri="{BB962C8B-B14F-4D97-AF65-F5344CB8AC3E}">
        <p14:creationId xmlns:p14="http://schemas.microsoft.com/office/powerpoint/2010/main" val="77308655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2081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FrankRuehl" panose="020E0503060101010101" pitchFamily="34" charset="-79"/>
            </a:endParaRPr>
          </a:p>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861913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FrankRuehl" panose="020E0503060101010101" pitchFamily="34" charset="-79"/>
            </a:endParaRPr>
          </a:p>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09006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FrankRuehl" panose="020E0503060101010101" pitchFamily="34" charset="-79"/>
            </a:endParaRPr>
          </a:p>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427380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cs typeface="FrankRuehl" panose="020E0503060101010101" pitchFamily="34" charset="-79"/>
            </a:endParaRPr>
          </a:p>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89435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394A4A3-4A9D-4CA9-A1D2-D469E6B8F3BC}"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21021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3" Type="http://schemas.openxmlformats.org/officeDocument/2006/relationships/tags" Target="../tags/tag3.xml"/><Relationship Id="rId21" Type="http://schemas.openxmlformats.org/officeDocument/2006/relationships/slideMaster" Target="../slideMasters/slideMaster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tags" Target="../tags/tag15.xml"/><Relationship Id="rId10" Type="http://schemas.openxmlformats.org/officeDocument/2006/relationships/tags" Target="../tags/tag10.xml"/><Relationship Id="rId19" Type="http://schemas.openxmlformats.org/officeDocument/2006/relationships/tags" Target="../tags/tag1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7DB9-4447-4733-9182-38F2B3F384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81191B-8111-4C1F-8D77-762533267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175EE8-814C-4E0A-83CD-32B6055BC322}"/>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A8E10F17-950D-4D44-B24E-AFEDA03F2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01F3CA-9DD5-439A-9A32-281991CB594F}"/>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669952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CCEB-F808-4256-A9BB-E10F7197AB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3E36C-76ED-412C-BA4E-4797B964BC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767B74-2964-463F-9AFA-AC9D9F444C63}"/>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816BA033-6DDA-49F1-93A1-9E1BEE8F8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83E162-911C-4F02-83AE-5000B583FE97}"/>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885707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B824D-3048-4C1E-A271-00309BBA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1B0217-31E4-477E-AA96-69852F59A1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CC38AF-D02D-4953-A0D6-2F9C0628C709}"/>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2F8E0F30-C24C-475A-B4FC-E40A9F489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0CB5F2-3571-4155-BD25-292F5938B265}"/>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293721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944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7DB9-4447-4733-9182-38F2B3F384B2}"/>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endParaRPr lang="en-US"/>
          </a:p>
        </p:txBody>
      </p:sp>
      <p:sp>
        <p:nvSpPr>
          <p:cNvPr id="3" name="Subtitle 2">
            <a:extLst>
              <a:ext uri="{FF2B5EF4-FFF2-40B4-BE49-F238E27FC236}">
                <a16:creationId xmlns:a16="http://schemas.microsoft.com/office/drawing/2014/main" id="{E181191B-8111-4C1F-8D77-762533267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endParaRPr lang="en-US"/>
          </a:p>
        </p:txBody>
      </p:sp>
      <p:sp>
        <p:nvSpPr>
          <p:cNvPr id="4" name="Date Placeholder 3">
            <a:extLst>
              <a:ext uri="{FF2B5EF4-FFF2-40B4-BE49-F238E27FC236}">
                <a16:creationId xmlns:a16="http://schemas.microsoft.com/office/drawing/2014/main" id="{56175EE8-814C-4E0A-83CD-32B6055BC322}"/>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A8E10F17-950D-4D44-B24E-AFEDA03F25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01F3CA-9DD5-439A-9A32-281991CB594F}"/>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93391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96571-6677-4B3E-AC60-BD6D08BD4434}"/>
              </a:ext>
            </a:extLst>
          </p:cNvPr>
          <p:cNvSpPr>
            <a:spLocks noGrp="1"/>
          </p:cNvSpPr>
          <p:nvPr>
            <p:ph type="title"/>
          </p:nvPr>
        </p:nvSpPr>
        <p:spPr/>
        <p:txBody>
          <a:bodyPr/>
          <a:lstStyle/>
          <a:p>
            <a:r>
              <a:rPr lang="he-IL"/>
              <a:t>לחץ כדי לערוך סגנון כותרת של תבנית בסיס</a:t>
            </a:r>
            <a:endParaRPr lang="en-US"/>
          </a:p>
        </p:txBody>
      </p:sp>
      <p:sp>
        <p:nvSpPr>
          <p:cNvPr id="3" name="Content Placeholder 2">
            <a:extLst>
              <a:ext uri="{FF2B5EF4-FFF2-40B4-BE49-F238E27FC236}">
                <a16:creationId xmlns:a16="http://schemas.microsoft.com/office/drawing/2014/main" id="{B5AAC48C-BAD9-4535-A193-064FDABE9C86}"/>
              </a:ext>
            </a:extLst>
          </p:cNvPr>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Date Placeholder 3">
            <a:extLst>
              <a:ext uri="{FF2B5EF4-FFF2-40B4-BE49-F238E27FC236}">
                <a16:creationId xmlns:a16="http://schemas.microsoft.com/office/drawing/2014/main" id="{EF5F3881-FBB0-457A-ADC8-FC14DBF8B570}"/>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11A82DC7-45DE-4E35-9CDC-D864A3873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9F6E49-4307-407D-9136-9AE558763F7C}"/>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047714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7EC51-5DC9-481A-8929-3414209EA6D9}"/>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endParaRPr lang="en-US"/>
          </a:p>
        </p:txBody>
      </p:sp>
      <p:sp>
        <p:nvSpPr>
          <p:cNvPr id="3" name="Text Placeholder 2">
            <a:extLst>
              <a:ext uri="{FF2B5EF4-FFF2-40B4-BE49-F238E27FC236}">
                <a16:creationId xmlns:a16="http://schemas.microsoft.com/office/drawing/2014/main" id="{31A7229E-6D0A-4653-8A86-914C08868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Date Placeholder 3">
            <a:extLst>
              <a:ext uri="{FF2B5EF4-FFF2-40B4-BE49-F238E27FC236}">
                <a16:creationId xmlns:a16="http://schemas.microsoft.com/office/drawing/2014/main" id="{4AF6BCFD-10F2-446F-888D-3A3E687DC4B8}"/>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70643F87-7D21-44B7-9B5C-07206514E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3EBA2-72A9-446D-8A12-DD0A567D8690}"/>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0413570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30B7-CEE6-4BC0-A723-C353C483A6BE}"/>
              </a:ext>
            </a:extLst>
          </p:cNvPr>
          <p:cNvSpPr>
            <a:spLocks noGrp="1"/>
          </p:cNvSpPr>
          <p:nvPr>
            <p:ph type="title"/>
          </p:nvPr>
        </p:nvSpPr>
        <p:spPr/>
        <p:txBody>
          <a:bodyPr/>
          <a:lstStyle/>
          <a:p>
            <a:r>
              <a:rPr lang="he-IL"/>
              <a:t>לחץ כדי לערוך סגנון כותרת של תבנית בסיס</a:t>
            </a:r>
            <a:endParaRPr lang="en-US"/>
          </a:p>
        </p:txBody>
      </p:sp>
      <p:sp>
        <p:nvSpPr>
          <p:cNvPr id="3" name="Content Placeholder 2">
            <a:extLst>
              <a:ext uri="{FF2B5EF4-FFF2-40B4-BE49-F238E27FC236}">
                <a16:creationId xmlns:a16="http://schemas.microsoft.com/office/drawing/2014/main" id="{78BAB439-D240-4BAB-A910-D82065B87F41}"/>
              </a:ext>
            </a:extLst>
          </p:cNvPr>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Content Placeholder 3">
            <a:extLst>
              <a:ext uri="{FF2B5EF4-FFF2-40B4-BE49-F238E27FC236}">
                <a16:creationId xmlns:a16="http://schemas.microsoft.com/office/drawing/2014/main" id="{78FD4FF5-3376-4F6E-9802-1EC86C9ECA66}"/>
              </a:ext>
            </a:extLst>
          </p:cNvPr>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5" name="Date Placeholder 4">
            <a:extLst>
              <a:ext uri="{FF2B5EF4-FFF2-40B4-BE49-F238E27FC236}">
                <a16:creationId xmlns:a16="http://schemas.microsoft.com/office/drawing/2014/main" id="{6504D34E-C7AA-4539-9C29-157289C64F27}"/>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1A881F7D-C4B3-4B45-99FF-37C2EF249D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BBF58-A3F7-4566-93AB-A49AC7DECFCE}"/>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4103736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FEB3-981C-4ECA-9625-CAA8A00423F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endParaRPr lang="en-US"/>
          </a:p>
        </p:txBody>
      </p:sp>
      <p:sp>
        <p:nvSpPr>
          <p:cNvPr id="3" name="Text Placeholder 2">
            <a:extLst>
              <a:ext uri="{FF2B5EF4-FFF2-40B4-BE49-F238E27FC236}">
                <a16:creationId xmlns:a16="http://schemas.microsoft.com/office/drawing/2014/main" id="{D17A5259-087D-468B-AD0E-51A0AE1D8E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a:extLst>
              <a:ext uri="{FF2B5EF4-FFF2-40B4-BE49-F238E27FC236}">
                <a16:creationId xmlns:a16="http://schemas.microsoft.com/office/drawing/2014/main" id="{441579CF-8723-48C5-81D8-2BE5D58EAE5E}"/>
              </a:ext>
            </a:extLst>
          </p:cNvPr>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5" name="Text Placeholder 4">
            <a:extLst>
              <a:ext uri="{FF2B5EF4-FFF2-40B4-BE49-F238E27FC236}">
                <a16:creationId xmlns:a16="http://schemas.microsoft.com/office/drawing/2014/main" id="{90D6069F-9DD3-4415-8534-EEE3EC92A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a:extLst>
              <a:ext uri="{FF2B5EF4-FFF2-40B4-BE49-F238E27FC236}">
                <a16:creationId xmlns:a16="http://schemas.microsoft.com/office/drawing/2014/main" id="{7D7DF01F-E4BD-4994-BD1C-BF7EF2F32407}"/>
              </a:ext>
            </a:extLst>
          </p:cNvPr>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7" name="Date Placeholder 6">
            <a:extLst>
              <a:ext uri="{FF2B5EF4-FFF2-40B4-BE49-F238E27FC236}">
                <a16:creationId xmlns:a16="http://schemas.microsoft.com/office/drawing/2014/main" id="{1DC065D8-13A8-4532-A9A0-9A0D4F4C18C9}"/>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8" name="Footer Placeholder 7">
            <a:extLst>
              <a:ext uri="{FF2B5EF4-FFF2-40B4-BE49-F238E27FC236}">
                <a16:creationId xmlns:a16="http://schemas.microsoft.com/office/drawing/2014/main" id="{1CF18F74-76E8-49FE-B6B0-4185AE6A25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CFDE80-0E53-4111-9A1C-94A45D84B3E8}"/>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772179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B84D-0B9D-4687-8222-B2C3D4943FF7}"/>
              </a:ext>
            </a:extLst>
          </p:cNvPr>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a:extLst>
              <a:ext uri="{FF2B5EF4-FFF2-40B4-BE49-F238E27FC236}">
                <a16:creationId xmlns:a16="http://schemas.microsoft.com/office/drawing/2014/main" id="{33A96267-8E25-480B-B36B-796FE9E4C6D5}"/>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4" name="Footer Placeholder 3">
            <a:extLst>
              <a:ext uri="{FF2B5EF4-FFF2-40B4-BE49-F238E27FC236}">
                <a16:creationId xmlns:a16="http://schemas.microsoft.com/office/drawing/2014/main" id="{31D95134-1D0B-4D3F-BF1A-95EC115749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369F21-E458-43EF-8136-91E1619BA945}"/>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9367363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35CD46-FCCB-42D8-8CA0-D4EF4E7B874B}"/>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3" name="Footer Placeholder 2">
            <a:extLst>
              <a:ext uri="{FF2B5EF4-FFF2-40B4-BE49-F238E27FC236}">
                <a16:creationId xmlns:a16="http://schemas.microsoft.com/office/drawing/2014/main" id="{E41BAB70-F24B-454A-82FE-8435498F39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1332F-A7B2-4757-9B16-5E39E328990B}"/>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471819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96571-6677-4B3E-AC60-BD6D08BD44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AAC48C-BAD9-4535-A193-064FDABE9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F3881-FBB0-457A-ADC8-FC14DBF8B570}"/>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11A82DC7-45DE-4E35-9CDC-D864A3873D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9F6E49-4307-407D-9136-9AE558763F7C}"/>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44114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884A-A35B-4115-A8B3-DFB69A5D76F0}"/>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endParaRPr lang="en-US"/>
          </a:p>
        </p:txBody>
      </p:sp>
      <p:sp>
        <p:nvSpPr>
          <p:cNvPr id="3" name="Content Placeholder 2">
            <a:extLst>
              <a:ext uri="{FF2B5EF4-FFF2-40B4-BE49-F238E27FC236}">
                <a16:creationId xmlns:a16="http://schemas.microsoft.com/office/drawing/2014/main" id="{784C7BCE-C530-4967-A03C-7687D78823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Text Placeholder 3">
            <a:extLst>
              <a:ext uri="{FF2B5EF4-FFF2-40B4-BE49-F238E27FC236}">
                <a16:creationId xmlns:a16="http://schemas.microsoft.com/office/drawing/2014/main" id="{1632022F-5E03-470E-8261-A16B6CF02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a:extLst>
              <a:ext uri="{FF2B5EF4-FFF2-40B4-BE49-F238E27FC236}">
                <a16:creationId xmlns:a16="http://schemas.microsoft.com/office/drawing/2014/main" id="{BA3B3D23-B5BF-49DA-B487-5962B961623A}"/>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7EBFB69C-564F-4C90-B2E6-4F26641D9A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9FC5F3-2555-4AE2-9212-EF47BAD07EC9}"/>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431782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272B-20A4-42A4-944C-7AA5C2E8EFA0}"/>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endParaRPr lang="en-US"/>
          </a:p>
        </p:txBody>
      </p:sp>
      <p:sp>
        <p:nvSpPr>
          <p:cNvPr id="3" name="Picture Placeholder 2">
            <a:extLst>
              <a:ext uri="{FF2B5EF4-FFF2-40B4-BE49-F238E27FC236}">
                <a16:creationId xmlns:a16="http://schemas.microsoft.com/office/drawing/2014/main" id="{460E73DA-1760-424F-81EA-F3A52E8E2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a:p>
        </p:txBody>
      </p:sp>
      <p:sp>
        <p:nvSpPr>
          <p:cNvPr id="4" name="Text Placeholder 3">
            <a:extLst>
              <a:ext uri="{FF2B5EF4-FFF2-40B4-BE49-F238E27FC236}">
                <a16:creationId xmlns:a16="http://schemas.microsoft.com/office/drawing/2014/main" id="{4614E8AF-22E1-4AEF-8E02-80827A879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a:extLst>
              <a:ext uri="{FF2B5EF4-FFF2-40B4-BE49-F238E27FC236}">
                <a16:creationId xmlns:a16="http://schemas.microsoft.com/office/drawing/2014/main" id="{C53AF718-775D-449D-BAA0-CDB7497E7D1A}"/>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ADADF7B9-ED3F-441F-A86F-FF2F30F79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ADE91-E422-42A9-9351-F3E5937E0261}"/>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801054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CCEB-F808-4256-A9BB-E10F7197AB2C}"/>
              </a:ext>
            </a:extLst>
          </p:cNvPr>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a:extLst>
              <a:ext uri="{FF2B5EF4-FFF2-40B4-BE49-F238E27FC236}">
                <a16:creationId xmlns:a16="http://schemas.microsoft.com/office/drawing/2014/main" id="{B813E36C-76ED-412C-BA4E-4797B964BC93}"/>
              </a:ext>
            </a:extLst>
          </p:cNvPr>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Date Placeholder 3">
            <a:extLst>
              <a:ext uri="{FF2B5EF4-FFF2-40B4-BE49-F238E27FC236}">
                <a16:creationId xmlns:a16="http://schemas.microsoft.com/office/drawing/2014/main" id="{72767B74-2964-463F-9AFA-AC9D9F444C63}"/>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816BA033-6DDA-49F1-93A1-9E1BEE8F8F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83E162-911C-4F02-83AE-5000B583FE97}"/>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219965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B824D-3048-4C1E-A271-00309BBA4D77}"/>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endParaRPr lang="en-US"/>
          </a:p>
        </p:txBody>
      </p:sp>
      <p:sp>
        <p:nvSpPr>
          <p:cNvPr id="3" name="Vertical Text Placeholder 2">
            <a:extLst>
              <a:ext uri="{FF2B5EF4-FFF2-40B4-BE49-F238E27FC236}">
                <a16:creationId xmlns:a16="http://schemas.microsoft.com/office/drawing/2014/main" id="{6F1B0217-31E4-477E-AA96-69852F59A1F3}"/>
              </a:ext>
            </a:extLst>
          </p:cNvPr>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Date Placeholder 3">
            <a:extLst>
              <a:ext uri="{FF2B5EF4-FFF2-40B4-BE49-F238E27FC236}">
                <a16:creationId xmlns:a16="http://schemas.microsoft.com/office/drawing/2014/main" id="{6DCC38AF-D02D-4953-A0D6-2F9C0628C709}"/>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2F8E0F30-C24C-475A-B4FC-E40A9F489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0CB5F2-3571-4155-BD25-292F5938B265}"/>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9735553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39901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7DB9-4447-4733-9182-38F2B3F384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81191B-8111-4C1F-8D77-762533267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175EE8-814C-4E0A-83CD-32B6055BC322}"/>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A8E10F17-950D-4D44-B24E-AFEDA03F25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C01F3CA-9DD5-439A-9A32-281991CB594F}"/>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636053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96571-6677-4B3E-AC60-BD6D08BD44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AAC48C-BAD9-4535-A193-064FDABE9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F3881-FBB0-457A-ADC8-FC14DBF8B570}"/>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11A82DC7-45DE-4E35-9CDC-D864A3873D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9F6E49-4307-407D-9136-9AE558763F7C}"/>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
        <p:nvSpPr>
          <p:cNvPr id="8" name="Text Placeholder 7"/>
          <p:cNvSpPr>
            <a:spLocks noGrp="1"/>
          </p:cNvSpPr>
          <p:nvPr>
            <p:ph type="body" sz="quarter" idx="13"/>
          </p:nvPr>
        </p:nvSpPr>
        <p:spPr>
          <a:xfrm>
            <a:off x="1147334" y="993152"/>
            <a:ext cx="10452370" cy="440231"/>
          </a:xfrm>
        </p:spPr>
        <p:txBody>
          <a:bodyPr anchor="b"/>
          <a:lstStyle>
            <a:lvl1pPr marL="0" indent="0">
              <a:buNone/>
              <a:defRPr>
                <a:solidFill>
                  <a:srgbClr val="292929"/>
                </a:solidFill>
              </a:defRPr>
            </a:lvl1pPr>
          </a:lstStyle>
          <a:p>
            <a:pPr lvl="0"/>
            <a:r>
              <a:rPr lang="en-US" dirty="0"/>
              <a:t>Edit Master text styles</a:t>
            </a:r>
            <a:endParaRPr lang="he-IL" dirty="0"/>
          </a:p>
        </p:txBody>
      </p:sp>
    </p:spTree>
    <p:extLst>
      <p:ext uri="{BB962C8B-B14F-4D97-AF65-F5344CB8AC3E}">
        <p14:creationId xmlns:p14="http://schemas.microsoft.com/office/powerpoint/2010/main" val="4132808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7EC51-5DC9-481A-8929-3414209EA6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A7229E-6D0A-4653-8A86-914C08868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6BCFD-10F2-446F-888D-3A3E687DC4B8}"/>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70643F87-7D21-44B7-9B5C-07206514E0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A3EBA2-72A9-446D-8A12-DD0A567D8690}"/>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571202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30B7-CEE6-4BC0-A723-C353C483A6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BAB439-D240-4BAB-A910-D82065B87F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FD4FF5-3376-4F6E-9802-1EC86C9ECA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04D34E-C7AA-4539-9C29-157289C64F27}"/>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1A881F7D-C4B3-4B45-99FF-37C2EF249D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9BBBF58-A3F7-4566-93AB-A49AC7DECFCE}"/>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367539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FEB3-981C-4ECA-9625-CAA8A0042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7A5259-087D-468B-AD0E-51A0AE1D8E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1579CF-8723-48C5-81D8-2BE5D58EA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D6069F-9DD3-4415-8534-EEE3EC92A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DF01F-E4BD-4994-BD1C-BF7EF2F324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C065D8-13A8-4532-A9A0-9A0D4F4C18C9}"/>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8" name="Footer Placeholder 7">
            <a:extLst>
              <a:ext uri="{FF2B5EF4-FFF2-40B4-BE49-F238E27FC236}">
                <a16:creationId xmlns:a16="http://schemas.microsoft.com/office/drawing/2014/main" id="{1CF18F74-76E8-49FE-B6B0-4185AE6A25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DCFDE80-0E53-4111-9A1C-94A45D84B3E8}"/>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65475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7EC51-5DC9-481A-8929-3414209EA6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A7229E-6D0A-4653-8A86-914C08868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6BCFD-10F2-446F-888D-3A3E687DC4B8}"/>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70643F87-7D21-44B7-9B5C-07206514E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3EBA2-72A9-446D-8A12-DD0A567D8690}"/>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62916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B84D-0B9D-4687-8222-B2C3D4943F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96267-8E25-480B-B36B-796FE9E4C6D5}"/>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4" name="Footer Placeholder 3">
            <a:extLst>
              <a:ext uri="{FF2B5EF4-FFF2-40B4-BE49-F238E27FC236}">
                <a16:creationId xmlns:a16="http://schemas.microsoft.com/office/drawing/2014/main" id="{31D95134-1D0B-4D3F-BF1A-95EC115749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F369F21-E458-43EF-8136-91E1619BA945}"/>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152637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35CD46-FCCB-42D8-8CA0-D4EF4E7B874B}"/>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3" name="Footer Placeholder 2">
            <a:extLst>
              <a:ext uri="{FF2B5EF4-FFF2-40B4-BE49-F238E27FC236}">
                <a16:creationId xmlns:a16="http://schemas.microsoft.com/office/drawing/2014/main" id="{E41BAB70-F24B-454A-82FE-8435498F39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EE1332F-A7B2-4757-9B16-5E39E328990B}"/>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grpSp>
        <p:nvGrpSpPr>
          <p:cNvPr id="5" name="Group 8">
            <a:extLst>
              <a:ext uri="{FF2B5EF4-FFF2-40B4-BE49-F238E27FC236}">
                <a16:creationId xmlns:a16="http://schemas.microsoft.com/office/drawing/2014/main" id="{B5C087EE-DEFC-42AC-A590-9F6954F1CB4F}"/>
              </a:ext>
            </a:extLst>
          </p:cNvPr>
          <p:cNvGrpSpPr/>
          <p:nvPr userDrawn="1"/>
        </p:nvGrpSpPr>
        <p:grpSpPr>
          <a:xfrm>
            <a:off x="6583680" y="2964795"/>
            <a:ext cx="4770120" cy="1767580"/>
            <a:chOff x="0" y="447040"/>
            <a:chExt cx="4770120" cy="1767580"/>
          </a:xfrm>
        </p:grpSpPr>
        <p:sp>
          <p:nvSpPr>
            <p:cNvPr id="6" name="Rectangle 9">
              <a:extLst>
                <a:ext uri="{FF2B5EF4-FFF2-40B4-BE49-F238E27FC236}">
                  <a16:creationId xmlns:a16="http://schemas.microsoft.com/office/drawing/2014/main" id="{65D73E01-AB79-4A07-BD11-26A09CE6F073}"/>
                </a:ext>
              </a:extLst>
            </p:cNvPr>
            <p:cNvSpPr/>
            <p:nvPr/>
          </p:nvSpPr>
          <p:spPr>
            <a:xfrm>
              <a:off x="0" y="447040"/>
              <a:ext cx="599440" cy="599440"/>
            </a:xfrm>
            <a:prstGeom prst="rect">
              <a:avLst/>
            </a:prstGeom>
            <a:solidFill>
              <a:srgbClr val="9DB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7869F6C-997B-40E7-8E98-E09A51D4C44B}"/>
                </a:ext>
              </a:extLst>
            </p:cNvPr>
            <p:cNvSpPr/>
            <p:nvPr/>
          </p:nvSpPr>
          <p:spPr>
            <a:xfrm>
              <a:off x="594360" y="447040"/>
              <a:ext cx="599440" cy="599440"/>
            </a:xfrm>
            <a:prstGeom prst="rect">
              <a:avLst/>
            </a:prstGeom>
            <a:solidFill>
              <a:srgbClr val="90D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39E21DD5-80D4-41A0-A746-01EAEC6197A6}"/>
                </a:ext>
              </a:extLst>
            </p:cNvPr>
            <p:cNvSpPr/>
            <p:nvPr/>
          </p:nvSpPr>
          <p:spPr>
            <a:xfrm>
              <a:off x="1193800" y="447040"/>
              <a:ext cx="599440" cy="599440"/>
            </a:xfrm>
            <a:prstGeom prst="rect">
              <a:avLst/>
            </a:prstGeom>
            <a:solidFill>
              <a:srgbClr val="7D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2">
              <a:extLst>
                <a:ext uri="{FF2B5EF4-FFF2-40B4-BE49-F238E27FC236}">
                  <a16:creationId xmlns:a16="http://schemas.microsoft.com/office/drawing/2014/main" id="{D5758D5D-99D7-49F4-878F-8DB7991DA1B2}"/>
                </a:ext>
              </a:extLst>
            </p:cNvPr>
            <p:cNvSpPr/>
            <p:nvPr/>
          </p:nvSpPr>
          <p:spPr>
            <a:xfrm>
              <a:off x="1788160" y="447040"/>
              <a:ext cx="599440" cy="599440"/>
            </a:xfrm>
            <a:prstGeom prst="rect">
              <a:avLst/>
            </a:prstGeom>
            <a:solidFill>
              <a:srgbClr val="DBE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BA67F9F-D0AB-4E87-898A-1E415D9ED396}"/>
                </a:ext>
              </a:extLst>
            </p:cNvPr>
            <p:cNvSpPr/>
            <p:nvPr/>
          </p:nvSpPr>
          <p:spPr>
            <a:xfrm>
              <a:off x="2382520" y="447040"/>
              <a:ext cx="599440" cy="599440"/>
            </a:xfrm>
            <a:prstGeom prst="rect">
              <a:avLst/>
            </a:prstGeom>
            <a:solidFill>
              <a:srgbClr val="FFDA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4">
              <a:extLst>
                <a:ext uri="{FF2B5EF4-FFF2-40B4-BE49-F238E27FC236}">
                  <a16:creationId xmlns:a16="http://schemas.microsoft.com/office/drawing/2014/main" id="{9DFDEEC4-09B3-408C-B159-3C435A3CBE4B}"/>
                </a:ext>
              </a:extLst>
            </p:cNvPr>
            <p:cNvSpPr/>
            <p:nvPr/>
          </p:nvSpPr>
          <p:spPr>
            <a:xfrm>
              <a:off x="2976880" y="447040"/>
              <a:ext cx="599440" cy="599440"/>
            </a:xfrm>
            <a:prstGeom prst="rect">
              <a:avLst/>
            </a:prstGeom>
            <a:solidFill>
              <a:srgbClr val="E79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5">
              <a:extLst>
                <a:ext uri="{FF2B5EF4-FFF2-40B4-BE49-F238E27FC236}">
                  <a16:creationId xmlns:a16="http://schemas.microsoft.com/office/drawing/2014/main" id="{0C534BC6-C7B2-42D6-9B72-D05A64CE714C}"/>
                </a:ext>
              </a:extLst>
            </p:cNvPr>
            <p:cNvSpPr/>
            <p:nvPr/>
          </p:nvSpPr>
          <p:spPr>
            <a:xfrm>
              <a:off x="3576320" y="447040"/>
              <a:ext cx="599440" cy="599440"/>
            </a:xfrm>
            <a:prstGeom prst="rect">
              <a:avLst/>
            </a:prstGeom>
            <a:solidFill>
              <a:srgbClr val="99B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6">
              <a:extLst>
                <a:ext uri="{FF2B5EF4-FFF2-40B4-BE49-F238E27FC236}">
                  <a16:creationId xmlns:a16="http://schemas.microsoft.com/office/drawing/2014/main" id="{CD93E31F-66FD-4705-ABC0-1973EEF76DC7}"/>
                </a:ext>
              </a:extLst>
            </p:cNvPr>
            <p:cNvSpPr/>
            <p:nvPr/>
          </p:nvSpPr>
          <p:spPr>
            <a:xfrm>
              <a:off x="4170680" y="447040"/>
              <a:ext cx="599440" cy="599440"/>
            </a:xfrm>
            <a:prstGeom prst="rect">
              <a:avLst/>
            </a:prstGeom>
            <a:solidFill>
              <a:srgbClr val="BFC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7">
              <a:extLst>
                <a:ext uri="{FF2B5EF4-FFF2-40B4-BE49-F238E27FC236}">
                  <a16:creationId xmlns:a16="http://schemas.microsoft.com/office/drawing/2014/main" id="{F1F4F757-4EF0-4F56-AD44-93936684539D}"/>
                </a:ext>
              </a:extLst>
            </p:cNvPr>
            <p:cNvSpPr/>
            <p:nvPr/>
          </p:nvSpPr>
          <p:spPr>
            <a:xfrm>
              <a:off x="0" y="1031110"/>
              <a:ext cx="599440" cy="599440"/>
            </a:xfrm>
            <a:prstGeom prst="rect">
              <a:avLst/>
            </a:prstGeom>
            <a:solidFill>
              <a:srgbClr val="436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8">
              <a:extLst>
                <a:ext uri="{FF2B5EF4-FFF2-40B4-BE49-F238E27FC236}">
                  <a16:creationId xmlns:a16="http://schemas.microsoft.com/office/drawing/2014/main" id="{86EF5AE0-8454-4A4A-BA02-92DBCB9BDF4F}"/>
                </a:ext>
              </a:extLst>
            </p:cNvPr>
            <p:cNvSpPr/>
            <p:nvPr/>
          </p:nvSpPr>
          <p:spPr>
            <a:xfrm>
              <a:off x="594360" y="1031110"/>
              <a:ext cx="599440" cy="599440"/>
            </a:xfrm>
            <a:prstGeom prst="rect">
              <a:avLst/>
            </a:prstGeom>
            <a:solidFill>
              <a:srgbClr val="51C2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9">
              <a:extLst>
                <a:ext uri="{FF2B5EF4-FFF2-40B4-BE49-F238E27FC236}">
                  <a16:creationId xmlns:a16="http://schemas.microsoft.com/office/drawing/2014/main" id="{809F1843-6F35-4B40-879D-B68641563D2B}"/>
                </a:ext>
              </a:extLst>
            </p:cNvPr>
            <p:cNvSpPr/>
            <p:nvPr/>
          </p:nvSpPr>
          <p:spPr>
            <a:xfrm>
              <a:off x="1193800" y="1031110"/>
              <a:ext cx="599440" cy="599440"/>
            </a:xfrm>
            <a:prstGeom prst="rect">
              <a:avLst/>
            </a:prstGeom>
            <a:solidFill>
              <a:srgbClr val="3DCC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0">
              <a:extLst>
                <a:ext uri="{FF2B5EF4-FFF2-40B4-BE49-F238E27FC236}">
                  <a16:creationId xmlns:a16="http://schemas.microsoft.com/office/drawing/2014/main" id="{85ACDD06-FD96-4825-8391-FBB154DF5115}"/>
                </a:ext>
              </a:extLst>
            </p:cNvPr>
            <p:cNvSpPr/>
            <p:nvPr/>
          </p:nvSpPr>
          <p:spPr>
            <a:xfrm>
              <a:off x="1788160" y="1031110"/>
              <a:ext cx="599440" cy="599440"/>
            </a:xfrm>
            <a:prstGeom prst="rect">
              <a:avLst/>
            </a:prstGeom>
            <a:solidFill>
              <a:srgbClr val="BFD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1">
              <a:extLst>
                <a:ext uri="{FF2B5EF4-FFF2-40B4-BE49-F238E27FC236}">
                  <a16:creationId xmlns:a16="http://schemas.microsoft.com/office/drawing/2014/main" id="{A47B7F1E-F55A-4ED4-83CD-5F9D56D2A51B}"/>
                </a:ext>
              </a:extLst>
            </p:cNvPr>
            <p:cNvSpPr/>
            <p:nvPr/>
          </p:nvSpPr>
          <p:spPr>
            <a:xfrm>
              <a:off x="2382520" y="1031110"/>
              <a:ext cx="599440" cy="599440"/>
            </a:xfrm>
            <a:prstGeom prst="rect">
              <a:avLst/>
            </a:prstGeom>
            <a:solidFill>
              <a:srgbClr val="F8C8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id="{83300472-FE5C-487B-9E95-394BBC6E4161}"/>
                </a:ext>
              </a:extLst>
            </p:cNvPr>
            <p:cNvSpPr/>
            <p:nvPr/>
          </p:nvSpPr>
          <p:spPr>
            <a:xfrm>
              <a:off x="2976880" y="1031110"/>
              <a:ext cx="599440" cy="599440"/>
            </a:xfrm>
            <a:prstGeom prst="rect">
              <a:avLst/>
            </a:prstGeom>
            <a:solidFill>
              <a:srgbClr val="D97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3">
              <a:extLst>
                <a:ext uri="{FF2B5EF4-FFF2-40B4-BE49-F238E27FC236}">
                  <a16:creationId xmlns:a16="http://schemas.microsoft.com/office/drawing/2014/main" id="{24EFBD5B-8754-40E9-BDE6-B78593E6E95C}"/>
                </a:ext>
              </a:extLst>
            </p:cNvPr>
            <p:cNvSpPr/>
            <p:nvPr/>
          </p:nvSpPr>
          <p:spPr>
            <a:xfrm>
              <a:off x="3576320" y="1031110"/>
              <a:ext cx="599440" cy="599440"/>
            </a:xfrm>
            <a:prstGeom prst="rect">
              <a:avLst/>
            </a:prstGeom>
            <a:solidFill>
              <a:srgbClr val="788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4">
              <a:extLst>
                <a:ext uri="{FF2B5EF4-FFF2-40B4-BE49-F238E27FC236}">
                  <a16:creationId xmlns:a16="http://schemas.microsoft.com/office/drawing/2014/main" id="{D2B5712C-F65E-4227-9581-5A1466CDA40A}"/>
                </a:ext>
              </a:extLst>
            </p:cNvPr>
            <p:cNvSpPr/>
            <p:nvPr/>
          </p:nvSpPr>
          <p:spPr>
            <a:xfrm>
              <a:off x="4170680" y="1031110"/>
              <a:ext cx="599440" cy="599440"/>
            </a:xfrm>
            <a:prstGeom prst="rect">
              <a:avLst/>
            </a:prstGeom>
            <a:solidFill>
              <a:srgbClr val="96A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5">
              <a:extLst>
                <a:ext uri="{FF2B5EF4-FFF2-40B4-BE49-F238E27FC236}">
                  <a16:creationId xmlns:a16="http://schemas.microsoft.com/office/drawing/2014/main" id="{6AFBD346-8855-4F09-98AE-C3351AB34305}"/>
                </a:ext>
              </a:extLst>
            </p:cNvPr>
            <p:cNvSpPr/>
            <p:nvPr/>
          </p:nvSpPr>
          <p:spPr>
            <a:xfrm>
              <a:off x="0" y="1615180"/>
              <a:ext cx="599440" cy="599440"/>
            </a:xfrm>
            <a:prstGeom prst="rect">
              <a:avLst/>
            </a:prstGeom>
            <a:solidFill>
              <a:srgbClr val="294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6">
              <a:extLst>
                <a:ext uri="{FF2B5EF4-FFF2-40B4-BE49-F238E27FC236}">
                  <a16:creationId xmlns:a16="http://schemas.microsoft.com/office/drawing/2014/main" id="{1C9ACC8F-2400-4985-8E06-A54573D3E58C}"/>
                </a:ext>
              </a:extLst>
            </p:cNvPr>
            <p:cNvSpPr/>
            <p:nvPr/>
          </p:nvSpPr>
          <p:spPr>
            <a:xfrm>
              <a:off x="594360" y="1615180"/>
              <a:ext cx="599440" cy="599440"/>
            </a:xfrm>
            <a:prstGeom prst="rect">
              <a:avLst/>
            </a:prstGeom>
            <a:solidFill>
              <a:srgbClr val="008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7">
              <a:extLst>
                <a:ext uri="{FF2B5EF4-FFF2-40B4-BE49-F238E27FC236}">
                  <a16:creationId xmlns:a16="http://schemas.microsoft.com/office/drawing/2014/main" id="{2CD6D2B5-D494-4176-8A21-8DA76EEA0D20}"/>
                </a:ext>
              </a:extLst>
            </p:cNvPr>
            <p:cNvSpPr/>
            <p:nvPr/>
          </p:nvSpPr>
          <p:spPr>
            <a:xfrm>
              <a:off x="1193800" y="1615180"/>
              <a:ext cx="599440" cy="599440"/>
            </a:xfrm>
            <a:prstGeom prst="rect">
              <a:avLst/>
            </a:prstGeom>
            <a:solidFill>
              <a:srgbClr val="19A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8">
              <a:extLst>
                <a:ext uri="{FF2B5EF4-FFF2-40B4-BE49-F238E27FC236}">
                  <a16:creationId xmlns:a16="http://schemas.microsoft.com/office/drawing/2014/main" id="{1F1049B6-AD69-4D1B-8BF6-74C526938B3F}"/>
                </a:ext>
              </a:extLst>
            </p:cNvPr>
            <p:cNvSpPr/>
            <p:nvPr/>
          </p:nvSpPr>
          <p:spPr>
            <a:xfrm>
              <a:off x="1788160" y="1615180"/>
              <a:ext cx="599440" cy="599440"/>
            </a:xfrm>
            <a:prstGeom prst="rect">
              <a:avLst/>
            </a:prstGeom>
            <a:solidFill>
              <a:srgbClr val="AAC4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9">
              <a:extLst>
                <a:ext uri="{FF2B5EF4-FFF2-40B4-BE49-F238E27FC236}">
                  <a16:creationId xmlns:a16="http://schemas.microsoft.com/office/drawing/2014/main" id="{1FACE208-A100-4E49-BFCF-385D2F36FFAE}"/>
                </a:ext>
              </a:extLst>
            </p:cNvPr>
            <p:cNvSpPr/>
            <p:nvPr/>
          </p:nvSpPr>
          <p:spPr>
            <a:xfrm>
              <a:off x="2382520" y="1615180"/>
              <a:ext cx="599440" cy="599440"/>
            </a:xfrm>
            <a:prstGeom prst="rect">
              <a:avLst/>
            </a:prstGeom>
            <a:solidFill>
              <a:srgbClr val="F8A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30">
              <a:extLst>
                <a:ext uri="{FF2B5EF4-FFF2-40B4-BE49-F238E27FC236}">
                  <a16:creationId xmlns:a16="http://schemas.microsoft.com/office/drawing/2014/main" id="{EE80EBBE-63C7-4C6D-AEBE-0DC951922644}"/>
                </a:ext>
              </a:extLst>
            </p:cNvPr>
            <p:cNvSpPr/>
            <p:nvPr/>
          </p:nvSpPr>
          <p:spPr>
            <a:xfrm>
              <a:off x="2976880" y="1615180"/>
              <a:ext cx="599440" cy="599440"/>
            </a:xfrm>
            <a:prstGeom prst="rect">
              <a:avLst/>
            </a:prstGeom>
            <a:solidFill>
              <a:srgbClr val="C95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31">
              <a:extLst>
                <a:ext uri="{FF2B5EF4-FFF2-40B4-BE49-F238E27FC236}">
                  <a16:creationId xmlns:a16="http://schemas.microsoft.com/office/drawing/2014/main" id="{0CCC4A59-1BAD-4B15-91DB-A8ED24A3B0EF}"/>
                </a:ext>
              </a:extLst>
            </p:cNvPr>
            <p:cNvSpPr/>
            <p:nvPr/>
          </p:nvSpPr>
          <p:spPr>
            <a:xfrm>
              <a:off x="3576320" y="1615180"/>
              <a:ext cx="599440" cy="599440"/>
            </a:xfrm>
            <a:prstGeom prst="rect">
              <a:avLst/>
            </a:prstGeom>
            <a:solidFill>
              <a:srgbClr val="566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2">
              <a:extLst>
                <a:ext uri="{FF2B5EF4-FFF2-40B4-BE49-F238E27FC236}">
                  <a16:creationId xmlns:a16="http://schemas.microsoft.com/office/drawing/2014/main" id="{EFE1F813-FE42-4CB5-8543-35DB601B2991}"/>
                </a:ext>
              </a:extLst>
            </p:cNvPr>
            <p:cNvSpPr/>
            <p:nvPr/>
          </p:nvSpPr>
          <p:spPr>
            <a:xfrm>
              <a:off x="4170680" y="1615180"/>
              <a:ext cx="599440" cy="599440"/>
            </a:xfrm>
            <a:prstGeom prst="rect">
              <a:avLst/>
            </a:prstGeom>
            <a:solidFill>
              <a:srgbClr val="717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628595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884A-A35B-4115-A8B3-DFB69A5D7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4C7BCE-C530-4967-A03C-7687D78823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32022F-5E03-470E-8261-A16B6CF02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3B3D23-B5BF-49DA-B487-5962B961623A}"/>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7EBFB69C-564F-4C90-B2E6-4F26641D9A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19FC5F3-2555-4AE2-9212-EF47BAD07EC9}"/>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4832214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272B-20A4-42A4-944C-7AA5C2E8E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0E73DA-1760-424F-81EA-F3A52E8E2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14E8AF-22E1-4AEF-8E02-80827A879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AF718-775D-449D-BAA0-CDB7497E7D1A}"/>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ADADF7B9-ED3F-441F-A86F-FF2F30F799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BADE91-E422-42A9-9351-F3E5937E0261}"/>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7131233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CCEB-F808-4256-A9BB-E10F7197AB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3E36C-76ED-412C-BA4E-4797B964BC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767B74-2964-463F-9AFA-AC9D9F444C63}"/>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816BA033-6DDA-49F1-93A1-9E1BEE8F8F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83E162-911C-4F02-83AE-5000B583FE97}"/>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018151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B824D-3048-4C1E-A271-00309BBA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1B0217-31E4-477E-AA96-69852F59A1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CC38AF-D02D-4953-A0D6-2F9C0628C709}"/>
              </a:ext>
            </a:extLst>
          </p:cNvPr>
          <p:cNvSpPr>
            <a:spLocks noGrp="1"/>
          </p:cNvSpPr>
          <p:nvPr>
            <p:ph type="dt" sz="half" idx="10"/>
          </p:nvPr>
        </p:nvSpPr>
        <p:spPr>
          <a:xfrm>
            <a:off x="838200" y="6356350"/>
            <a:ext cx="2743200" cy="365125"/>
          </a:xfrm>
          <a:prstGeom prst="rect">
            <a:avLst/>
          </a:prstGeom>
        </p:spPr>
        <p:txBody>
          <a:body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2F8E0F30-C24C-475A-B4FC-E40A9F489C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0CB5F2-3571-4155-BD25-292F5938B265}"/>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119694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1677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19945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reate Layout 1">
    <p:spTree>
      <p:nvGrpSpPr>
        <p:cNvPr id="1" name=""/>
        <p:cNvGrpSpPr/>
        <p:nvPr/>
      </p:nvGrpSpPr>
      <p:grpSpPr>
        <a:xfrm>
          <a:off x="0" y="0"/>
          <a:ext cx="0" cy="0"/>
          <a:chOff x="0" y="0"/>
          <a:chExt cx="0" cy="0"/>
        </a:xfrm>
      </p:grpSpPr>
      <p:sp>
        <p:nvSpPr>
          <p:cNvPr id="7" name="Content Placeholder 1"/>
          <p:cNvSpPr>
            <a:spLocks noGrp="1"/>
          </p:cNvSpPr>
          <p:nvPr>
            <p:ph sz="quarter" idx="31"/>
            <p:custDataLst>
              <p:tags r:id="rId1"/>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8" name="Content Placeholder 2"/>
          <p:cNvSpPr>
            <a:spLocks noGrp="1"/>
          </p:cNvSpPr>
          <p:nvPr>
            <p:ph sz="quarter" idx="32"/>
            <p:custDataLst>
              <p:tags r:id="rId2"/>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9" name="Content Placeholder 3"/>
          <p:cNvSpPr>
            <a:spLocks noGrp="1"/>
          </p:cNvSpPr>
          <p:nvPr>
            <p:ph sz="quarter" idx="33"/>
            <p:custDataLst>
              <p:tags r:id="rId3"/>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0" name="Content Placeholder 4"/>
          <p:cNvSpPr>
            <a:spLocks noGrp="1"/>
          </p:cNvSpPr>
          <p:nvPr>
            <p:ph sz="quarter" idx="34"/>
            <p:custDataLst>
              <p:tags r:id="rId4"/>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1" name="Content Placeholder 5"/>
          <p:cNvSpPr>
            <a:spLocks noGrp="1"/>
          </p:cNvSpPr>
          <p:nvPr>
            <p:ph sz="quarter" idx="35"/>
            <p:custDataLst>
              <p:tags r:id="rId5"/>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2" name="Content Placeholder 6"/>
          <p:cNvSpPr>
            <a:spLocks noGrp="1"/>
          </p:cNvSpPr>
          <p:nvPr>
            <p:ph sz="quarter" idx="36"/>
            <p:custDataLst>
              <p:tags r:id="rId6"/>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3" name="Content Placeholder 7"/>
          <p:cNvSpPr>
            <a:spLocks noGrp="1"/>
          </p:cNvSpPr>
          <p:nvPr>
            <p:ph sz="quarter" idx="37"/>
            <p:custDataLst>
              <p:tags r:id="rId7"/>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4" name="Content Placeholder 8"/>
          <p:cNvSpPr>
            <a:spLocks noGrp="1"/>
          </p:cNvSpPr>
          <p:nvPr>
            <p:ph sz="quarter" idx="38"/>
            <p:custDataLst>
              <p:tags r:id="rId8"/>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5" name="Content Placeholder 9"/>
          <p:cNvSpPr>
            <a:spLocks noGrp="1"/>
          </p:cNvSpPr>
          <p:nvPr>
            <p:ph sz="quarter" idx="39"/>
            <p:custDataLst>
              <p:tags r:id="rId9"/>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6" name="Content Placeholder 10"/>
          <p:cNvSpPr>
            <a:spLocks noGrp="1"/>
          </p:cNvSpPr>
          <p:nvPr>
            <p:ph sz="quarter" idx="40"/>
            <p:custDataLst>
              <p:tags r:id="rId10"/>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7" name="Content Placeholder 11"/>
          <p:cNvSpPr>
            <a:spLocks noGrp="1"/>
          </p:cNvSpPr>
          <p:nvPr>
            <p:ph sz="quarter" idx="41"/>
            <p:custDataLst>
              <p:tags r:id="rId11"/>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8" name="Content Placeholder 12"/>
          <p:cNvSpPr>
            <a:spLocks noGrp="1"/>
          </p:cNvSpPr>
          <p:nvPr>
            <p:ph sz="quarter" idx="42"/>
            <p:custDataLst>
              <p:tags r:id="rId12"/>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19" name="Content Placeholder 13"/>
          <p:cNvSpPr>
            <a:spLocks noGrp="1"/>
          </p:cNvSpPr>
          <p:nvPr>
            <p:ph sz="quarter" idx="43"/>
            <p:custDataLst>
              <p:tags r:id="rId13"/>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0" name="Content Placeholder 14"/>
          <p:cNvSpPr>
            <a:spLocks noGrp="1"/>
          </p:cNvSpPr>
          <p:nvPr>
            <p:ph sz="quarter" idx="44"/>
            <p:custDataLst>
              <p:tags r:id="rId14"/>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1" name="Content Placeholder 15"/>
          <p:cNvSpPr>
            <a:spLocks noGrp="1"/>
          </p:cNvSpPr>
          <p:nvPr>
            <p:ph sz="quarter" idx="45"/>
            <p:custDataLst>
              <p:tags r:id="rId15"/>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2" name="Content Placeholder 16"/>
          <p:cNvSpPr>
            <a:spLocks noGrp="1"/>
          </p:cNvSpPr>
          <p:nvPr>
            <p:ph sz="quarter" idx="46"/>
            <p:custDataLst>
              <p:tags r:id="rId16"/>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3" name="Content Placeholder 17"/>
          <p:cNvSpPr>
            <a:spLocks noGrp="1"/>
          </p:cNvSpPr>
          <p:nvPr>
            <p:ph sz="quarter" idx="47"/>
            <p:custDataLst>
              <p:tags r:id="rId17"/>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4" name="Content Placeholder 18"/>
          <p:cNvSpPr>
            <a:spLocks noGrp="1"/>
          </p:cNvSpPr>
          <p:nvPr>
            <p:ph sz="quarter" idx="48"/>
            <p:custDataLst>
              <p:tags r:id="rId18"/>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25" name="Content Placeholder 19"/>
          <p:cNvSpPr>
            <a:spLocks noGrp="1"/>
          </p:cNvSpPr>
          <p:nvPr>
            <p:ph sz="quarter" idx="49"/>
            <p:custDataLst>
              <p:tags r:id="rId19"/>
            </p:custDataLst>
          </p:nvPr>
        </p:nvSpPr>
        <p:spPr>
          <a:xfrm>
            <a:off x="12460734" y="1144712"/>
            <a:ext cx="425115" cy="36754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3" name="Content Placeholder 20"/>
          <p:cNvSpPr>
            <a:spLocks noGrp="1"/>
          </p:cNvSpPr>
          <p:nvPr>
            <p:ph idx="1"/>
            <p:custDataLst>
              <p:tags r:id="rId20"/>
            </p:custDataLst>
          </p:nvPr>
        </p:nvSpPr>
        <p:spPr>
          <a:xfrm>
            <a:off x="12460734" y="1144712"/>
            <a:ext cx="425115" cy="367546"/>
          </a:xfrm>
        </p:spPr>
        <p:txBody>
          <a:bodyPr/>
          <a:lstStyle>
            <a:lvl5pPr>
              <a:defRPr/>
            </a:lvl5pPr>
            <a:lvl6pPr>
              <a:defRPr baseline="0"/>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e-IL" dirty="0"/>
          </a:p>
        </p:txBody>
      </p:sp>
      <p:sp>
        <p:nvSpPr>
          <p:cNvPr id="4" name="Title 3"/>
          <p:cNvSpPr>
            <a:spLocks noGrp="1"/>
          </p:cNvSpPr>
          <p:nvPr>
            <p:ph type="title"/>
          </p:nvPr>
        </p:nvSpPr>
        <p:spPr/>
        <p:txBody>
          <a:bodyPr/>
          <a:lstStyle/>
          <a:p>
            <a:r>
              <a:rPr lang="en-US"/>
              <a:t>Click to edit Master title style</a:t>
            </a:r>
            <a:endParaRPr lang="he-IL" dirty="0"/>
          </a:p>
        </p:txBody>
      </p:sp>
      <p:sp>
        <p:nvSpPr>
          <p:cNvPr id="2" name="Slide Number Placeholder 1"/>
          <p:cNvSpPr>
            <a:spLocks noGrp="1"/>
          </p:cNvSpPr>
          <p:nvPr>
            <p:ph type="sldNum" sz="quarter" idx="50"/>
          </p:nvPr>
        </p:nvSpPr>
        <p:spPr/>
        <p:txBody>
          <a:bodyPr/>
          <a:lstStyle/>
          <a:p>
            <a:fld id="{D1F8AC67-8649-4DF3-896E-D4ABC81FCA57}" type="slidenum">
              <a:rPr lang="he-IL" smtClean="0"/>
              <a:pPr/>
              <a:t>‹#›</a:t>
            </a:fld>
            <a:endParaRPr lang="he-IL" dirty="0"/>
          </a:p>
        </p:txBody>
      </p:sp>
    </p:spTree>
    <p:extLst>
      <p:ext uri="{BB962C8B-B14F-4D97-AF65-F5344CB8AC3E}">
        <p14:creationId xmlns:p14="http://schemas.microsoft.com/office/powerpoint/2010/main" val="508378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שקופית כותרת">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7248128" y="6166773"/>
            <a:ext cx="4572000" cy="283845"/>
          </a:xfrm>
        </p:spPr>
        <p:txBody>
          <a:bodyPr/>
          <a:lstStyle/>
          <a:p>
            <a:endParaRPr lang="he-IL" dirty="0"/>
          </a:p>
        </p:txBody>
      </p:sp>
      <p:sp>
        <p:nvSpPr>
          <p:cNvPr id="9" name="Rectangle 8"/>
          <p:cNvSpPr/>
          <p:nvPr userDrawn="1"/>
        </p:nvSpPr>
        <p:spPr>
          <a:xfrm>
            <a:off x="12001500" y="4846320"/>
            <a:ext cx="190501" cy="2011680"/>
          </a:xfrm>
          <a:prstGeom prst="rect">
            <a:avLst/>
          </a:prstGeom>
          <a:solidFill>
            <a:schemeClr val="tx1">
              <a:lumMod val="65000"/>
              <a:lumOff val="35000"/>
            </a:scheme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800"/>
          </a:p>
        </p:txBody>
      </p:sp>
      <p:sp>
        <p:nvSpPr>
          <p:cNvPr id="10" name="Rectangle 9"/>
          <p:cNvSpPr/>
          <p:nvPr/>
        </p:nvSpPr>
        <p:spPr>
          <a:xfrm>
            <a:off x="12001500" y="0"/>
            <a:ext cx="190501" cy="484632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1732" b="88745" l="0" r="100000"/>
                    </a14:imgEffect>
                  </a14:imgLayer>
                </a14:imgProps>
              </a:ext>
              <a:ext uri="{28A0092B-C50C-407E-A947-70E740481C1C}">
                <a14:useLocalDpi xmlns:a14="http://schemas.microsoft.com/office/drawing/2010/main" val="0"/>
              </a:ext>
            </a:extLst>
          </a:blip>
          <a:srcRect t="14107"/>
          <a:stretch/>
        </p:blipFill>
        <p:spPr bwMode="auto">
          <a:xfrm>
            <a:off x="1" y="5949280"/>
            <a:ext cx="12001499" cy="98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5"/>
          <p:cNvSpPr>
            <a:spLocks noGrp="1"/>
          </p:cNvSpPr>
          <p:nvPr>
            <p:ph type="sldNum" sz="quarter" idx="4"/>
          </p:nvPr>
        </p:nvSpPr>
        <p:spPr>
          <a:xfrm>
            <a:off x="-71389" y="6171390"/>
            <a:ext cx="1654889" cy="301342"/>
          </a:xfrm>
          <a:prstGeom prst="rect">
            <a:avLst/>
          </a:prstGeom>
        </p:spPr>
        <p:txBody>
          <a:bodyPr vert="horz" lIns="91440" tIns="45720" rIns="91440" bIns="45720" rtlCol="0" anchor="ctr"/>
          <a:lstStyle>
            <a:lvl1pPr algn="l">
              <a:defRPr sz="1600" b="1">
                <a:solidFill>
                  <a:schemeClr val="bg1"/>
                </a:solidFill>
                <a:latin typeface="Blender" pitchFamily="18" charset="-79"/>
                <a:cs typeface="Blender" pitchFamily="18" charset="-79"/>
              </a:defRPr>
            </a:lvl1pPr>
          </a:lstStyle>
          <a:p>
            <a:fld id="{294D8449-5D03-4E7C-8F4E-93E53631DEF9}" type="slidenum">
              <a:rPr lang="he-IL" smtClean="0"/>
              <a:pPr/>
              <a:t>‹#›</a:t>
            </a:fld>
            <a:endParaRPr lang="he-IL" dirty="0"/>
          </a:p>
        </p:txBody>
      </p:sp>
      <p:sp>
        <p:nvSpPr>
          <p:cNvPr id="13" name="Title 1"/>
          <p:cNvSpPr>
            <a:spLocks noGrp="1"/>
          </p:cNvSpPr>
          <p:nvPr>
            <p:ph type="title"/>
          </p:nvPr>
        </p:nvSpPr>
        <p:spPr>
          <a:xfrm>
            <a:off x="431371" y="188640"/>
            <a:ext cx="11531884" cy="720080"/>
          </a:xfrm>
        </p:spPr>
        <p:txBody>
          <a:bodyPr>
            <a:noAutofit/>
          </a:bodyPr>
          <a:lstStyle>
            <a:lvl1pPr algn="r">
              <a:defRPr lang="he-IL" sz="4800" b="1" kern="1200" cap="none" spc="0" baseline="0" dirty="0" smtClean="0">
                <a:ln w="19050">
                  <a:solidFill>
                    <a:schemeClr val="tx2">
                      <a:lumMod val="75000"/>
                    </a:schemeClr>
                  </a:solidFill>
                </a:ln>
                <a:solidFill>
                  <a:schemeClr val="accent6">
                    <a:lumMod val="75000"/>
                  </a:schemeClr>
                </a:solidFill>
                <a:effectLst/>
                <a:latin typeface="Blender" pitchFamily="18" charset="-79"/>
                <a:ea typeface="+mn-ea"/>
                <a:cs typeface="Blender" pitchFamily="18" charset="-79"/>
              </a:defRPr>
            </a:lvl1pPr>
          </a:lstStyle>
          <a:p>
            <a:r>
              <a:rPr lang="he-IL" dirty="0"/>
              <a:t>לחץ כדי לערוך סגנון כותרת של תבנית בסיס</a:t>
            </a:r>
            <a:endParaRPr lang="en-US" dirty="0"/>
          </a:p>
        </p:txBody>
      </p:sp>
      <p:sp>
        <p:nvSpPr>
          <p:cNvPr id="15" name="Content Placeholder 2"/>
          <p:cNvSpPr>
            <a:spLocks noGrp="1"/>
          </p:cNvSpPr>
          <p:nvPr>
            <p:ph idx="1"/>
          </p:nvPr>
        </p:nvSpPr>
        <p:spPr>
          <a:xfrm>
            <a:off x="431372" y="1244131"/>
            <a:ext cx="11137237" cy="4608512"/>
          </a:xfrm>
          <a:ln>
            <a:noFill/>
          </a:ln>
        </p:spPr>
        <p:txBody>
          <a:bodyPr>
            <a:normAutofit/>
          </a:bodyPr>
          <a:lstStyle>
            <a:lvl1pPr>
              <a:defRPr sz="2000">
                <a:latin typeface="Blender" pitchFamily="18" charset="-79"/>
                <a:cs typeface="Blender" pitchFamily="18" charset="-79"/>
              </a:defRPr>
            </a:lvl1pPr>
            <a:lvl2pPr>
              <a:defRPr sz="2000">
                <a:latin typeface="Blender" pitchFamily="18" charset="-79"/>
                <a:cs typeface="Blender" pitchFamily="18" charset="-79"/>
              </a:defRPr>
            </a:lvl2pPr>
            <a:lvl3pPr>
              <a:defRPr sz="2000">
                <a:latin typeface="Blender" pitchFamily="18" charset="-79"/>
                <a:cs typeface="Blender" pitchFamily="18" charset="-79"/>
              </a:defRPr>
            </a:lvl3pPr>
            <a:lvl4pPr>
              <a:defRPr sz="2000">
                <a:latin typeface="Blender" pitchFamily="18" charset="-79"/>
                <a:cs typeface="Blender" pitchFamily="18" charset="-79"/>
              </a:defRPr>
            </a:lvl4pPr>
            <a:lvl5pPr>
              <a:defRPr sz="2000">
                <a:latin typeface="Blender" pitchFamily="18" charset="-79"/>
                <a:cs typeface="Blender" pitchFamily="18" charset="-79"/>
              </a:defRPr>
            </a:lvl5pPr>
          </a:lstStyle>
          <a:p>
            <a:pPr lvl="0"/>
            <a:r>
              <a:rPr lang="he-IL" dirty="0"/>
              <a:t>לחץ כדי לערוך סגנונות טקסט של תבנית בסיס</a:t>
            </a:r>
          </a:p>
          <a:p>
            <a:pPr lvl="1"/>
            <a:r>
              <a:rPr lang="he-IL" dirty="0"/>
              <a:t>רמה שנייה</a:t>
            </a:r>
          </a:p>
          <a:p>
            <a:pPr lvl="2"/>
            <a:r>
              <a:rPr lang="he-IL" dirty="0"/>
              <a:t>רמה שלישית</a:t>
            </a:r>
          </a:p>
          <a:p>
            <a:pPr lvl="3"/>
            <a:r>
              <a:rPr lang="he-IL" dirty="0"/>
              <a:t>רמה רביעית</a:t>
            </a:r>
          </a:p>
          <a:p>
            <a:pPr lvl="4"/>
            <a:r>
              <a:rPr lang="he-IL" dirty="0"/>
              <a:t>רמה חמישית</a:t>
            </a:r>
            <a:endParaRPr lang="en-US" dirty="0"/>
          </a:p>
        </p:txBody>
      </p:sp>
    </p:spTree>
    <p:extLst>
      <p:ext uri="{BB962C8B-B14F-4D97-AF65-F5344CB8AC3E}">
        <p14:creationId xmlns:p14="http://schemas.microsoft.com/office/powerpoint/2010/main" val="13188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30B7-CEE6-4BC0-A723-C353C483A6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BAB439-D240-4BAB-A910-D82065B87F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FD4FF5-3376-4F6E-9802-1EC86C9ECA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04D34E-C7AA-4539-9C29-157289C64F27}"/>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1A881F7D-C4B3-4B45-99FF-37C2EF249D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BBBF58-A3F7-4566-93AB-A49AC7DECFCE}"/>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2752286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cxnSp>
        <p:nvCxnSpPr>
          <p:cNvPr id="2" name="Straight Connector 1"/>
          <p:cNvCxnSpPr/>
          <p:nvPr userDrawn="1"/>
        </p:nvCxnSpPr>
        <p:spPr>
          <a:xfrm>
            <a:off x="11954821"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hasCustomPrompt="1"/>
          </p:nvPr>
        </p:nvSpPr>
        <p:spPr>
          <a:xfrm>
            <a:off x="8215874" y="380941"/>
            <a:ext cx="3632200" cy="923330"/>
          </a:xfrm>
          <a:prstGeom prst="rect">
            <a:avLst/>
          </a:prstGeom>
          <a:noFill/>
        </p:spPr>
        <p:txBody>
          <a:bodyPr wrap="square" rtlCol="0">
            <a:spAutoFit/>
          </a:bodyPr>
          <a:lstStyle>
            <a:lvl1pPr algn="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
        <p:nvSpPr>
          <p:cNvPr id="3" name="מלבן 2"/>
          <p:cNvSpPr/>
          <p:nvPr userDrawn="1"/>
        </p:nvSpPr>
        <p:spPr>
          <a:xfrm>
            <a:off x="10808043" y="5939481"/>
            <a:ext cx="659027" cy="799070"/>
          </a:xfrm>
          <a:prstGeom prst="rect">
            <a:avLst/>
          </a:pr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he-IL" sz="2800">
              <a:solidFill>
                <a:schemeClr val="tx1"/>
              </a:solidFill>
            </a:endParaRPr>
          </a:p>
        </p:txBody>
      </p:sp>
      <p:sp>
        <p:nvSpPr>
          <p:cNvPr id="6" name="מלבן 5"/>
          <p:cNvSpPr/>
          <p:nvPr userDrawn="1"/>
        </p:nvSpPr>
        <p:spPr>
          <a:xfrm>
            <a:off x="127686" y="5877698"/>
            <a:ext cx="1272746" cy="799070"/>
          </a:xfrm>
          <a:prstGeom prst="rect">
            <a:avLst/>
          </a:pr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he-IL" sz="2800">
              <a:solidFill>
                <a:schemeClr val="tx1"/>
              </a:solidFill>
            </a:endParaRPr>
          </a:p>
        </p:txBody>
      </p:sp>
    </p:spTree>
    <p:extLst>
      <p:ext uri="{BB962C8B-B14F-4D97-AF65-F5344CB8AC3E}">
        <p14:creationId xmlns:p14="http://schemas.microsoft.com/office/powerpoint/2010/main" val="3815502247"/>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106DFAC2-AA75-4820-B8A3-413CA70C724E}"/>
              </a:ext>
            </a:extLst>
          </p:cNvPr>
          <p:cNvSpPr/>
          <p:nvPr userDrawn="1"/>
        </p:nvSpPr>
        <p:spPr>
          <a:xfrm>
            <a:off x="11685938" y="517350"/>
            <a:ext cx="89295" cy="742281"/>
          </a:xfrm>
          <a:prstGeom prst="rect">
            <a:avLst/>
          </a:prstGeom>
          <a:solidFill>
            <a:srgbClr val="284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Segoe UI"/>
            </a:endParaRPr>
          </a:p>
        </p:txBody>
      </p:sp>
    </p:spTree>
    <p:extLst>
      <p:ext uri="{BB962C8B-B14F-4D97-AF65-F5344CB8AC3E}">
        <p14:creationId xmlns:p14="http://schemas.microsoft.com/office/powerpoint/2010/main" val="1363330384"/>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584200" y="380941"/>
            <a:ext cx="3632200" cy="923330"/>
          </a:xfrm>
          <a:prstGeom prst="rect">
            <a:avLst/>
          </a:prstGeom>
          <a:noFill/>
        </p:spPr>
        <p:txBody>
          <a:bodyPr wrap="square" rtlCol="0">
            <a:spAutoFit/>
          </a:bodyPr>
          <a:lstStyle>
            <a:lvl1pPr>
              <a:defRPr lang="uk-UA" sz="3000" b="1">
                <a:latin typeface="+mn-lt"/>
                <a:ea typeface="Roboto Condensed" panose="02000000000000000000" pitchFamily="2" charset="0"/>
                <a:cs typeface="+mn-cs"/>
              </a:defRPr>
            </a:lvl1pPr>
          </a:lstStyle>
          <a:p>
            <a:pPr marL="0" lvl="0"/>
            <a:r>
              <a:rPr lang="en-US"/>
              <a:t>click to edit master title style</a:t>
            </a:r>
            <a:endParaRPr lang="uk-UA"/>
          </a:p>
        </p:txBody>
      </p:sp>
      <p:sp>
        <p:nvSpPr>
          <p:cNvPr id="9" name="Slide Number Placeholder 8"/>
          <p:cNvSpPr>
            <a:spLocks noGrp="1"/>
          </p:cNvSpPr>
          <p:nvPr>
            <p:ph type="sldNum" sz="quarter" idx="10"/>
          </p:nvPr>
        </p:nvSpPr>
        <p:spPr>
          <a:xfrm>
            <a:off x="11277600" y="6048457"/>
            <a:ext cx="1155700" cy="666977"/>
          </a:xfrm>
          <a:prstGeom prst="rect">
            <a:avLst/>
          </a:prstGeom>
          <a:noFill/>
        </p:spPr>
        <p:txBody>
          <a:bodyPr wrap="square" rtlCol="0">
            <a:spAutoFit/>
          </a:bodyPr>
          <a:lstStyle>
            <a:lvl1pPr>
              <a:defRPr lang="uk-UA" sz="1867" b="1" smtClean="0">
                <a:solidFill>
                  <a:schemeClr val="accent2"/>
                </a:solidFill>
              </a:defRPr>
            </a:lvl1pPr>
          </a:lstStyle>
          <a:p>
            <a:pPr algn="l"/>
            <a:r>
              <a:rPr lang="en-US" dirty="0"/>
              <a:t>page</a:t>
            </a:r>
          </a:p>
          <a:p>
            <a:pPr algn="l"/>
            <a:r>
              <a:rPr lang="en-US" dirty="0"/>
              <a:t>0</a:t>
            </a:r>
            <a:fld id="{37D409AB-2201-4E18-8A34-C31753AD9B06}" type="slidenum">
              <a:rPr smtClean="0"/>
              <a:pPr algn="l"/>
              <a:t>‹#›</a:t>
            </a:fld>
            <a:endParaRPr dirty="0"/>
          </a:p>
        </p:txBody>
      </p:sp>
      <p:cxnSp>
        <p:nvCxnSpPr>
          <p:cNvPr id="10" name="Straight Connector 9"/>
          <p:cNvCxnSpPr/>
          <p:nvPr userDrawn="1"/>
        </p:nvCxnSpPr>
        <p:spPr>
          <a:xfrm>
            <a:off x="469900" y="457200"/>
            <a:ext cx="0" cy="685800"/>
          </a:xfrm>
          <a:prstGeom prst="line">
            <a:avLst/>
          </a:prstGeom>
          <a:ln w="63500">
            <a:solidFill>
              <a:schemeClr val="accent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420769"/>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7DB9-4447-4733-9182-38F2B3F384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81191B-8111-4C1F-8D77-762533267B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175EE8-814C-4E0A-83CD-32B6055BC322}"/>
              </a:ext>
            </a:extLst>
          </p:cNvPr>
          <p:cNvSpPr>
            <a:spLocks noGrp="1"/>
          </p:cNvSpPr>
          <p:nvPr>
            <p:ph type="dt" sz="half" idx="10"/>
          </p:nvPr>
        </p:nvSpPr>
        <p:spPr>
          <a:xfrm>
            <a:off x="838200" y="6356350"/>
            <a:ext cx="2743200" cy="365125"/>
          </a:xfrm>
          <a:prstGeom prst="rect">
            <a:avLst/>
          </a:prstGeom>
        </p:spPr>
        <p:txBody>
          <a:bodyPr/>
          <a:lstStyle/>
          <a:p>
            <a:fld id="{A8529906-68E3-4D57-8376-BFCCACF2AFE5}" type="datetime8">
              <a:rPr lang="he-IL" smtClean="0"/>
              <a:t>05 ינואר 25</a:t>
            </a:fld>
            <a:endParaRPr lang="en-US"/>
          </a:p>
        </p:txBody>
      </p:sp>
      <p:sp>
        <p:nvSpPr>
          <p:cNvPr id="5" name="Footer Placeholder 4">
            <a:extLst>
              <a:ext uri="{FF2B5EF4-FFF2-40B4-BE49-F238E27FC236}">
                <a16:creationId xmlns:a16="http://schemas.microsoft.com/office/drawing/2014/main" id="{A8E10F17-950D-4D44-B24E-AFEDA03F254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C01F3CA-9DD5-439A-9A32-281991CB594F}"/>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8195993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96571-6677-4B3E-AC60-BD6D08BD44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AAC48C-BAD9-4535-A193-064FDABE9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F3881-FBB0-457A-ADC8-FC14DBF8B570}"/>
              </a:ext>
            </a:extLst>
          </p:cNvPr>
          <p:cNvSpPr>
            <a:spLocks noGrp="1"/>
          </p:cNvSpPr>
          <p:nvPr>
            <p:ph type="dt" sz="half" idx="10"/>
          </p:nvPr>
        </p:nvSpPr>
        <p:spPr>
          <a:xfrm>
            <a:off x="838200" y="6356350"/>
            <a:ext cx="2743200" cy="365125"/>
          </a:xfrm>
          <a:prstGeom prst="rect">
            <a:avLst/>
          </a:prstGeom>
        </p:spPr>
        <p:txBody>
          <a:bodyPr/>
          <a:lstStyle/>
          <a:p>
            <a:fld id="{CF520C99-67ED-4AC0-A3E4-F7B6D1D370ED}" type="datetime8">
              <a:rPr lang="he-IL" smtClean="0"/>
              <a:t>05 ינואר 25</a:t>
            </a:fld>
            <a:endParaRPr lang="en-US"/>
          </a:p>
        </p:txBody>
      </p:sp>
      <p:sp>
        <p:nvSpPr>
          <p:cNvPr id="5" name="Footer Placeholder 4">
            <a:extLst>
              <a:ext uri="{FF2B5EF4-FFF2-40B4-BE49-F238E27FC236}">
                <a16:creationId xmlns:a16="http://schemas.microsoft.com/office/drawing/2014/main" id="{11A82DC7-45DE-4E35-9CDC-D864A3873D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D9F6E49-4307-407D-9136-9AE558763F7C}"/>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
        <p:nvSpPr>
          <p:cNvPr id="8" name="Text Placeholder 7"/>
          <p:cNvSpPr>
            <a:spLocks noGrp="1"/>
          </p:cNvSpPr>
          <p:nvPr>
            <p:ph type="body" sz="quarter" idx="13"/>
          </p:nvPr>
        </p:nvSpPr>
        <p:spPr>
          <a:xfrm>
            <a:off x="1147334" y="993152"/>
            <a:ext cx="10452370" cy="440231"/>
          </a:xfrm>
        </p:spPr>
        <p:txBody>
          <a:bodyPr anchor="b"/>
          <a:lstStyle>
            <a:lvl1pPr marL="0" indent="0">
              <a:buNone/>
              <a:defRPr>
                <a:solidFill>
                  <a:srgbClr val="292929"/>
                </a:solidFill>
              </a:defRPr>
            </a:lvl1pPr>
          </a:lstStyle>
          <a:p>
            <a:pPr lvl="0"/>
            <a:r>
              <a:rPr lang="en-US" dirty="0"/>
              <a:t>Edit Master text styles</a:t>
            </a:r>
            <a:endParaRPr lang="he-IL" dirty="0"/>
          </a:p>
        </p:txBody>
      </p:sp>
    </p:spTree>
    <p:extLst>
      <p:ext uri="{BB962C8B-B14F-4D97-AF65-F5344CB8AC3E}">
        <p14:creationId xmlns:p14="http://schemas.microsoft.com/office/powerpoint/2010/main" val="9757974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7EC51-5DC9-481A-8929-3414209EA6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A7229E-6D0A-4653-8A86-914C08868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6BCFD-10F2-446F-888D-3A3E687DC4B8}"/>
              </a:ext>
            </a:extLst>
          </p:cNvPr>
          <p:cNvSpPr>
            <a:spLocks noGrp="1"/>
          </p:cNvSpPr>
          <p:nvPr>
            <p:ph type="dt" sz="half" idx="10"/>
          </p:nvPr>
        </p:nvSpPr>
        <p:spPr>
          <a:xfrm>
            <a:off x="838200" y="6356350"/>
            <a:ext cx="2743200" cy="365125"/>
          </a:xfrm>
          <a:prstGeom prst="rect">
            <a:avLst/>
          </a:prstGeom>
        </p:spPr>
        <p:txBody>
          <a:bodyPr/>
          <a:lstStyle/>
          <a:p>
            <a:fld id="{43372C90-B02C-4745-8CFA-F9A944CFA6BC}" type="datetime8">
              <a:rPr lang="he-IL" smtClean="0"/>
              <a:t>05 ינואר 25</a:t>
            </a:fld>
            <a:endParaRPr lang="en-US"/>
          </a:p>
        </p:txBody>
      </p:sp>
      <p:sp>
        <p:nvSpPr>
          <p:cNvPr id="5" name="Footer Placeholder 4">
            <a:extLst>
              <a:ext uri="{FF2B5EF4-FFF2-40B4-BE49-F238E27FC236}">
                <a16:creationId xmlns:a16="http://schemas.microsoft.com/office/drawing/2014/main" id="{70643F87-7D21-44B7-9B5C-07206514E0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A3EBA2-72A9-446D-8A12-DD0A567D8690}"/>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1615366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30B7-CEE6-4BC0-A723-C353C483A6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BAB439-D240-4BAB-A910-D82065B87F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FD4FF5-3376-4F6E-9802-1EC86C9ECA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04D34E-C7AA-4539-9C29-157289C64F27}"/>
              </a:ext>
            </a:extLst>
          </p:cNvPr>
          <p:cNvSpPr>
            <a:spLocks noGrp="1"/>
          </p:cNvSpPr>
          <p:nvPr>
            <p:ph type="dt" sz="half" idx="10"/>
          </p:nvPr>
        </p:nvSpPr>
        <p:spPr>
          <a:xfrm>
            <a:off x="838200" y="6356350"/>
            <a:ext cx="2743200" cy="365125"/>
          </a:xfrm>
          <a:prstGeom prst="rect">
            <a:avLst/>
          </a:prstGeom>
        </p:spPr>
        <p:txBody>
          <a:bodyPr/>
          <a:lstStyle/>
          <a:p>
            <a:fld id="{270780C6-B3F6-4555-81D3-0019FE035667}" type="datetime8">
              <a:rPr lang="he-IL" smtClean="0"/>
              <a:t>05 ינואר 25</a:t>
            </a:fld>
            <a:endParaRPr lang="en-US"/>
          </a:p>
        </p:txBody>
      </p:sp>
      <p:sp>
        <p:nvSpPr>
          <p:cNvPr id="6" name="Footer Placeholder 5">
            <a:extLst>
              <a:ext uri="{FF2B5EF4-FFF2-40B4-BE49-F238E27FC236}">
                <a16:creationId xmlns:a16="http://schemas.microsoft.com/office/drawing/2014/main" id="{1A881F7D-C4B3-4B45-99FF-37C2EF249D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9BBBF58-A3F7-4566-93AB-A49AC7DECFCE}"/>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016435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FEB3-981C-4ECA-9625-CAA8A0042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7A5259-087D-468B-AD0E-51A0AE1D8E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1579CF-8723-48C5-81D8-2BE5D58EA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D6069F-9DD3-4415-8534-EEE3EC92A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DF01F-E4BD-4994-BD1C-BF7EF2F324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C065D8-13A8-4532-A9A0-9A0D4F4C18C9}"/>
              </a:ext>
            </a:extLst>
          </p:cNvPr>
          <p:cNvSpPr>
            <a:spLocks noGrp="1"/>
          </p:cNvSpPr>
          <p:nvPr>
            <p:ph type="dt" sz="half" idx="10"/>
          </p:nvPr>
        </p:nvSpPr>
        <p:spPr>
          <a:xfrm>
            <a:off x="838200" y="6356350"/>
            <a:ext cx="2743200" cy="365125"/>
          </a:xfrm>
          <a:prstGeom prst="rect">
            <a:avLst/>
          </a:prstGeom>
        </p:spPr>
        <p:txBody>
          <a:bodyPr/>
          <a:lstStyle/>
          <a:p>
            <a:fld id="{FCC12A39-7FE6-41B7-A247-5E28839E47BB}" type="datetime8">
              <a:rPr lang="he-IL" smtClean="0"/>
              <a:t>05 ינואר 25</a:t>
            </a:fld>
            <a:endParaRPr lang="en-US"/>
          </a:p>
        </p:txBody>
      </p:sp>
      <p:sp>
        <p:nvSpPr>
          <p:cNvPr id="8" name="Footer Placeholder 7">
            <a:extLst>
              <a:ext uri="{FF2B5EF4-FFF2-40B4-BE49-F238E27FC236}">
                <a16:creationId xmlns:a16="http://schemas.microsoft.com/office/drawing/2014/main" id="{1CF18F74-76E8-49FE-B6B0-4185AE6A25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DCFDE80-0E53-4111-9A1C-94A45D84B3E8}"/>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196258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B84D-0B9D-4687-8222-B2C3D4943F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96267-8E25-480B-B36B-796FE9E4C6D5}"/>
              </a:ext>
            </a:extLst>
          </p:cNvPr>
          <p:cNvSpPr>
            <a:spLocks noGrp="1"/>
          </p:cNvSpPr>
          <p:nvPr>
            <p:ph type="dt" sz="half" idx="10"/>
          </p:nvPr>
        </p:nvSpPr>
        <p:spPr>
          <a:xfrm>
            <a:off x="838200" y="6356350"/>
            <a:ext cx="2743200" cy="365125"/>
          </a:xfrm>
          <a:prstGeom prst="rect">
            <a:avLst/>
          </a:prstGeom>
        </p:spPr>
        <p:txBody>
          <a:bodyPr/>
          <a:lstStyle/>
          <a:p>
            <a:fld id="{5C1254C5-C71B-4AF5-8314-18266683C13A}" type="datetime8">
              <a:rPr lang="he-IL" smtClean="0"/>
              <a:t>05 ינואר 25</a:t>
            </a:fld>
            <a:endParaRPr lang="en-US"/>
          </a:p>
        </p:txBody>
      </p:sp>
      <p:sp>
        <p:nvSpPr>
          <p:cNvPr id="4" name="Footer Placeholder 3">
            <a:extLst>
              <a:ext uri="{FF2B5EF4-FFF2-40B4-BE49-F238E27FC236}">
                <a16:creationId xmlns:a16="http://schemas.microsoft.com/office/drawing/2014/main" id="{31D95134-1D0B-4D3F-BF1A-95EC115749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F369F21-E458-43EF-8136-91E1619BA945}"/>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0019250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35CD46-FCCB-42D8-8CA0-D4EF4E7B874B}"/>
              </a:ext>
            </a:extLst>
          </p:cNvPr>
          <p:cNvSpPr>
            <a:spLocks noGrp="1"/>
          </p:cNvSpPr>
          <p:nvPr>
            <p:ph type="dt" sz="half" idx="10"/>
          </p:nvPr>
        </p:nvSpPr>
        <p:spPr>
          <a:xfrm>
            <a:off x="838200" y="6356350"/>
            <a:ext cx="2743200" cy="365125"/>
          </a:xfrm>
          <a:prstGeom prst="rect">
            <a:avLst/>
          </a:prstGeom>
        </p:spPr>
        <p:txBody>
          <a:bodyPr/>
          <a:lstStyle/>
          <a:p>
            <a:fld id="{7A078572-3641-4B3F-9A24-4B62F3152F03}" type="datetime8">
              <a:rPr lang="he-IL" smtClean="0"/>
              <a:t>05 ינואר 25</a:t>
            </a:fld>
            <a:endParaRPr lang="en-US"/>
          </a:p>
        </p:txBody>
      </p:sp>
      <p:sp>
        <p:nvSpPr>
          <p:cNvPr id="3" name="Footer Placeholder 2">
            <a:extLst>
              <a:ext uri="{FF2B5EF4-FFF2-40B4-BE49-F238E27FC236}">
                <a16:creationId xmlns:a16="http://schemas.microsoft.com/office/drawing/2014/main" id="{E41BAB70-F24B-454A-82FE-8435498F396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EE1332F-A7B2-4757-9B16-5E39E328990B}"/>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grpSp>
        <p:nvGrpSpPr>
          <p:cNvPr id="5" name="Group 8">
            <a:extLst>
              <a:ext uri="{FF2B5EF4-FFF2-40B4-BE49-F238E27FC236}">
                <a16:creationId xmlns:a16="http://schemas.microsoft.com/office/drawing/2014/main" id="{B5C087EE-DEFC-42AC-A590-9F6954F1CB4F}"/>
              </a:ext>
            </a:extLst>
          </p:cNvPr>
          <p:cNvGrpSpPr/>
          <p:nvPr userDrawn="1"/>
        </p:nvGrpSpPr>
        <p:grpSpPr>
          <a:xfrm>
            <a:off x="6583680" y="2964795"/>
            <a:ext cx="4770120" cy="1767580"/>
            <a:chOff x="0" y="447040"/>
            <a:chExt cx="4770120" cy="1767580"/>
          </a:xfrm>
        </p:grpSpPr>
        <p:sp>
          <p:nvSpPr>
            <p:cNvPr id="6" name="Rectangle 9">
              <a:extLst>
                <a:ext uri="{FF2B5EF4-FFF2-40B4-BE49-F238E27FC236}">
                  <a16:creationId xmlns:a16="http://schemas.microsoft.com/office/drawing/2014/main" id="{65D73E01-AB79-4A07-BD11-26A09CE6F073}"/>
                </a:ext>
              </a:extLst>
            </p:cNvPr>
            <p:cNvSpPr/>
            <p:nvPr/>
          </p:nvSpPr>
          <p:spPr>
            <a:xfrm>
              <a:off x="0" y="447040"/>
              <a:ext cx="599440" cy="599440"/>
            </a:xfrm>
            <a:prstGeom prst="rect">
              <a:avLst/>
            </a:prstGeom>
            <a:solidFill>
              <a:srgbClr val="9DB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7869F6C-997B-40E7-8E98-E09A51D4C44B}"/>
                </a:ext>
              </a:extLst>
            </p:cNvPr>
            <p:cNvSpPr/>
            <p:nvPr/>
          </p:nvSpPr>
          <p:spPr>
            <a:xfrm>
              <a:off x="594360" y="447040"/>
              <a:ext cx="599440" cy="599440"/>
            </a:xfrm>
            <a:prstGeom prst="rect">
              <a:avLst/>
            </a:prstGeom>
            <a:solidFill>
              <a:srgbClr val="90D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39E21DD5-80D4-41A0-A746-01EAEC6197A6}"/>
                </a:ext>
              </a:extLst>
            </p:cNvPr>
            <p:cNvSpPr/>
            <p:nvPr/>
          </p:nvSpPr>
          <p:spPr>
            <a:xfrm>
              <a:off x="1193800" y="447040"/>
              <a:ext cx="599440" cy="599440"/>
            </a:xfrm>
            <a:prstGeom prst="rect">
              <a:avLst/>
            </a:prstGeom>
            <a:solidFill>
              <a:srgbClr val="7D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2">
              <a:extLst>
                <a:ext uri="{FF2B5EF4-FFF2-40B4-BE49-F238E27FC236}">
                  <a16:creationId xmlns:a16="http://schemas.microsoft.com/office/drawing/2014/main" id="{D5758D5D-99D7-49F4-878F-8DB7991DA1B2}"/>
                </a:ext>
              </a:extLst>
            </p:cNvPr>
            <p:cNvSpPr/>
            <p:nvPr/>
          </p:nvSpPr>
          <p:spPr>
            <a:xfrm>
              <a:off x="1788160" y="447040"/>
              <a:ext cx="599440" cy="599440"/>
            </a:xfrm>
            <a:prstGeom prst="rect">
              <a:avLst/>
            </a:prstGeom>
            <a:solidFill>
              <a:srgbClr val="DBE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BA67F9F-D0AB-4E87-898A-1E415D9ED396}"/>
                </a:ext>
              </a:extLst>
            </p:cNvPr>
            <p:cNvSpPr/>
            <p:nvPr/>
          </p:nvSpPr>
          <p:spPr>
            <a:xfrm>
              <a:off x="2382520" y="447040"/>
              <a:ext cx="599440" cy="599440"/>
            </a:xfrm>
            <a:prstGeom prst="rect">
              <a:avLst/>
            </a:prstGeom>
            <a:solidFill>
              <a:srgbClr val="FFDA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4">
              <a:extLst>
                <a:ext uri="{FF2B5EF4-FFF2-40B4-BE49-F238E27FC236}">
                  <a16:creationId xmlns:a16="http://schemas.microsoft.com/office/drawing/2014/main" id="{9DFDEEC4-09B3-408C-B159-3C435A3CBE4B}"/>
                </a:ext>
              </a:extLst>
            </p:cNvPr>
            <p:cNvSpPr/>
            <p:nvPr/>
          </p:nvSpPr>
          <p:spPr>
            <a:xfrm>
              <a:off x="2976880" y="447040"/>
              <a:ext cx="599440" cy="599440"/>
            </a:xfrm>
            <a:prstGeom prst="rect">
              <a:avLst/>
            </a:prstGeom>
            <a:solidFill>
              <a:srgbClr val="E79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5">
              <a:extLst>
                <a:ext uri="{FF2B5EF4-FFF2-40B4-BE49-F238E27FC236}">
                  <a16:creationId xmlns:a16="http://schemas.microsoft.com/office/drawing/2014/main" id="{0C534BC6-C7B2-42D6-9B72-D05A64CE714C}"/>
                </a:ext>
              </a:extLst>
            </p:cNvPr>
            <p:cNvSpPr/>
            <p:nvPr/>
          </p:nvSpPr>
          <p:spPr>
            <a:xfrm>
              <a:off x="3576320" y="447040"/>
              <a:ext cx="599440" cy="599440"/>
            </a:xfrm>
            <a:prstGeom prst="rect">
              <a:avLst/>
            </a:prstGeom>
            <a:solidFill>
              <a:srgbClr val="99B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6">
              <a:extLst>
                <a:ext uri="{FF2B5EF4-FFF2-40B4-BE49-F238E27FC236}">
                  <a16:creationId xmlns:a16="http://schemas.microsoft.com/office/drawing/2014/main" id="{CD93E31F-66FD-4705-ABC0-1973EEF76DC7}"/>
                </a:ext>
              </a:extLst>
            </p:cNvPr>
            <p:cNvSpPr/>
            <p:nvPr/>
          </p:nvSpPr>
          <p:spPr>
            <a:xfrm>
              <a:off x="4170680" y="447040"/>
              <a:ext cx="599440" cy="599440"/>
            </a:xfrm>
            <a:prstGeom prst="rect">
              <a:avLst/>
            </a:prstGeom>
            <a:solidFill>
              <a:srgbClr val="BFC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7">
              <a:extLst>
                <a:ext uri="{FF2B5EF4-FFF2-40B4-BE49-F238E27FC236}">
                  <a16:creationId xmlns:a16="http://schemas.microsoft.com/office/drawing/2014/main" id="{F1F4F757-4EF0-4F56-AD44-93936684539D}"/>
                </a:ext>
              </a:extLst>
            </p:cNvPr>
            <p:cNvSpPr/>
            <p:nvPr/>
          </p:nvSpPr>
          <p:spPr>
            <a:xfrm>
              <a:off x="0" y="1031110"/>
              <a:ext cx="599440" cy="599440"/>
            </a:xfrm>
            <a:prstGeom prst="rect">
              <a:avLst/>
            </a:prstGeom>
            <a:solidFill>
              <a:srgbClr val="436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8">
              <a:extLst>
                <a:ext uri="{FF2B5EF4-FFF2-40B4-BE49-F238E27FC236}">
                  <a16:creationId xmlns:a16="http://schemas.microsoft.com/office/drawing/2014/main" id="{86EF5AE0-8454-4A4A-BA02-92DBCB9BDF4F}"/>
                </a:ext>
              </a:extLst>
            </p:cNvPr>
            <p:cNvSpPr/>
            <p:nvPr/>
          </p:nvSpPr>
          <p:spPr>
            <a:xfrm>
              <a:off x="594360" y="1031110"/>
              <a:ext cx="599440" cy="599440"/>
            </a:xfrm>
            <a:prstGeom prst="rect">
              <a:avLst/>
            </a:prstGeom>
            <a:solidFill>
              <a:srgbClr val="51C2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9">
              <a:extLst>
                <a:ext uri="{FF2B5EF4-FFF2-40B4-BE49-F238E27FC236}">
                  <a16:creationId xmlns:a16="http://schemas.microsoft.com/office/drawing/2014/main" id="{809F1843-6F35-4B40-879D-B68641563D2B}"/>
                </a:ext>
              </a:extLst>
            </p:cNvPr>
            <p:cNvSpPr/>
            <p:nvPr/>
          </p:nvSpPr>
          <p:spPr>
            <a:xfrm>
              <a:off x="1193800" y="1031110"/>
              <a:ext cx="599440" cy="599440"/>
            </a:xfrm>
            <a:prstGeom prst="rect">
              <a:avLst/>
            </a:prstGeom>
            <a:solidFill>
              <a:srgbClr val="3DCC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0">
              <a:extLst>
                <a:ext uri="{FF2B5EF4-FFF2-40B4-BE49-F238E27FC236}">
                  <a16:creationId xmlns:a16="http://schemas.microsoft.com/office/drawing/2014/main" id="{85ACDD06-FD96-4825-8391-FBB154DF5115}"/>
                </a:ext>
              </a:extLst>
            </p:cNvPr>
            <p:cNvSpPr/>
            <p:nvPr/>
          </p:nvSpPr>
          <p:spPr>
            <a:xfrm>
              <a:off x="1788160" y="1031110"/>
              <a:ext cx="599440" cy="599440"/>
            </a:xfrm>
            <a:prstGeom prst="rect">
              <a:avLst/>
            </a:prstGeom>
            <a:solidFill>
              <a:srgbClr val="BFD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1">
              <a:extLst>
                <a:ext uri="{FF2B5EF4-FFF2-40B4-BE49-F238E27FC236}">
                  <a16:creationId xmlns:a16="http://schemas.microsoft.com/office/drawing/2014/main" id="{A47B7F1E-F55A-4ED4-83CD-5F9D56D2A51B}"/>
                </a:ext>
              </a:extLst>
            </p:cNvPr>
            <p:cNvSpPr/>
            <p:nvPr/>
          </p:nvSpPr>
          <p:spPr>
            <a:xfrm>
              <a:off x="2382520" y="1031110"/>
              <a:ext cx="599440" cy="599440"/>
            </a:xfrm>
            <a:prstGeom prst="rect">
              <a:avLst/>
            </a:prstGeom>
            <a:solidFill>
              <a:srgbClr val="F8C8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id="{83300472-FE5C-487B-9E95-394BBC6E4161}"/>
                </a:ext>
              </a:extLst>
            </p:cNvPr>
            <p:cNvSpPr/>
            <p:nvPr/>
          </p:nvSpPr>
          <p:spPr>
            <a:xfrm>
              <a:off x="2976880" y="1031110"/>
              <a:ext cx="599440" cy="599440"/>
            </a:xfrm>
            <a:prstGeom prst="rect">
              <a:avLst/>
            </a:prstGeom>
            <a:solidFill>
              <a:srgbClr val="D97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3">
              <a:extLst>
                <a:ext uri="{FF2B5EF4-FFF2-40B4-BE49-F238E27FC236}">
                  <a16:creationId xmlns:a16="http://schemas.microsoft.com/office/drawing/2014/main" id="{24EFBD5B-8754-40E9-BDE6-B78593E6E95C}"/>
                </a:ext>
              </a:extLst>
            </p:cNvPr>
            <p:cNvSpPr/>
            <p:nvPr/>
          </p:nvSpPr>
          <p:spPr>
            <a:xfrm>
              <a:off x="3576320" y="1031110"/>
              <a:ext cx="599440" cy="599440"/>
            </a:xfrm>
            <a:prstGeom prst="rect">
              <a:avLst/>
            </a:prstGeom>
            <a:solidFill>
              <a:srgbClr val="788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4">
              <a:extLst>
                <a:ext uri="{FF2B5EF4-FFF2-40B4-BE49-F238E27FC236}">
                  <a16:creationId xmlns:a16="http://schemas.microsoft.com/office/drawing/2014/main" id="{D2B5712C-F65E-4227-9581-5A1466CDA40A}"/>
                </a:ext>
              </a:extLst>
            </p:cNvPr>
            <p:cNvSpPr/>
            <p:nvPr/>
          </p:nvSpPr>
          <p:spPr>
            <a:xfrm>
              <a:off x="4170680" y="1031110"/>
              <a:ext cx="599440" cy="599440"/>
            </a:xfrm>
            <a:prstGeom prst="rect">
              <a:avLst/>
            </a:prstGeom>
            <a:solidFill>
              <a:srgbClr val="96A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5">
              <a:extLst>
                <a:ext uri="{FF2B5EF4-FFF2-40B4-BE49-F238E27FC236}">
                  <a16:creationId xmlns:a16="http://schemas.microsoft.com/office/drawing/2014/main" id="{6AFBD346-8855-4F09-98AE-C3351AB34305}"/>
                </a:ext>
              </a:extLst>
            </p:cNvPr>
            <p:cNvSpPr/>
            <p:nvPr/>
          </p:nvSpPr>
          <p:spPr>
            <a:xfrm>
              <a:off x="0" y="1615180"/>
              <a:ext cx="599440" cy="599440"/>
            </a:xfrm>
            <a:prstGeom prst="rect">
              <a:avLst/>
            </a:prstGeom>
            <a:solidFill>
              <a:srgbClr val="294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6">
              <a:extLst>
                <a:ext uri="{FF2B5EF4-FFF2-40B4-BE49-F238E27FC236}">
                  <a16:creationId xmlns:a16="http://schemas.microsoft.com/office/drawing/2014/main" id="{1C9ACC8F-2400-4985-8E06-A54573D3E58C}"/>
                </a:ext>
              </a:extLst>
            </p:cNvPr>
            <p:cNvSpPr/>
            <p:nvPr/>
          </p:nvSpPr>
          <p:spPr>
            <a:xfrm>
              <a:off x="594360" y="1615180"/>
              <a:ext cx="599440" cy="599440"/>
            </a:xfrm>
            <a:prstGeom prst="rect">
              <a:avLst/>
            </a:prstGeom>
            <a:solidFill>
              <a:srgbClr val="008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7">
              <a:extLst>
                <a:ext uri="{FF2B5EF4-FFF2-40B4-BE49-F238E27FC236}">
                  <a16:creationId xmlns:a16="http://schemas.microsoft.com/office/drawing/2014/main" id="{2CD6D2B5-D494-4176-8A21-8DA76EEA0D20}"/>
                </a:ext>
              </a:extLst>
            </p:cNvPr>
            <p:cNvSpPr/>
            <p:nvPr/>
          </p:nvSpPr>
          <p:spPr>
            <a:xfrm>
              <a:off x="1193800" y="1615180"/>
              <a:ext cx="599440" cy="599440"/>
            </a:xfrm>
            <a:prstGeom prst="rect">
              <a:avLst/>
            </a:prstGeom>
            <a:solidFill>
              <a:srgbClr val="19A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8">
              <a:extLst>
                <a:ext uri="{FF2B5EF4-FFF2-40B4-BE49-F238E27FC236}">
                  <a16:creationId xmlns:a16="http://schemas.microsoft.com/office/drawing/2014/main" id="{1F1049B6-AD69-4D1B-8BF6-74C526938B3F}"/>
                </a:ext>
              </a:extLst>
            </p:cNvPr>
            <p:cNvSpPr/>
            <p:nvPr/>
          </p:nvSpPr>
          <p:spPr>
            <a:xfrm>
              <a:off x="1788160" y="1615180"/>
              <a:ext cx="599440" cy="599440"/>
            </a:xfrm>
            <a:prstGeom prst="rect">
              <a:avLst/>
            </a:prstGeom>
            <a:solidFill>
              <a:srgbClr val="AAC4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9">
              <a:extLst>
                <a:ext uri="{FF2B5EF4-FFF2-40B4-BE49-F238E27FC236}">
                  <a16:creationId xmlns:a16="http://schemas.microsoft.com/office/drawing/2014/main" id="{1FACE208-A100-4E49-BFCF-385D2F36FFAE}"/>
                </a:ext>
              </a:extLst>
            </p:cNvPr>
            <p:cNvSpPr/>
            <p:nvPr/>
          </p:nvSpPr>
          <p:spPr>
            <a:xfrm>
              <a:off x="2382520" y="1615180"/>
              <a:ext cx="599440" cy="599440"/>
            </a:xfrm>
            <a:prstGeom prst="rect">
              <a:avLst/>
            </a:prstGeom>
            <a:solidFill>
              <a:srgbClr val="F8A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30">
              <a:extLst>
                <a:ext uri="{FF2B5EF4-FFF2-40B4-BE49-F238E27FC236}">
                  <a16:creationId xmlns:a16="http://schemas.microsoft.com/office/drawing/2014/main" id="{EE80EBBE-63C7-4C6D-AEBE-0DC951922644}"/>
                </a:ext>
              </a:extLst>
            </p:cNvPr>
            <p:cNvSpPr/>
            <p:nvPr/>
          </p:nvSpPr>
          <p:spPr>
            <a:xfrm>
              <a:off x="2976880" y="1615180"/>
              <a:ext cx="599440" cy="599440"/>
            </a:xfrm>
            <a:prstGeom prst="rect">
              <a:avLst/>
            </a:prstGeom>
            <a:solidFill>
              <a:srgbClr val="C95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31">
              <a:extLst>
                <a:ext uri="{FF2B5EF4-FFF2-40B4-BE49-F238E27FC236}">
                  <a16:creationId xmlns:a16="http://schemas.microsoft.com/office/drawing/2014/main" id="{0CCC4A59-1BAD-4B15-91DB-A8ED24A3B0EF}"/>
                </a:ext>
              </a:extLst>
            </p:cNvPr>
            <p:cNvSpPr/>
            <p:nvPr/>
          </p:nvSpPr>
          <p:spPr>
            <a:xfrm>
              <a:off x="3576320" y="1615180"/>
              <a:ext cx="599440" cy="599440"/>
            </a:xfrm>
            <a:prstGeom prst="rect">
              <a:avLst/>
            </a:prstGeom>
            <a:solidFill>
              <a:srgbClr val="566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2">
              <a:extLst>
                <a:ext uri="{FF2B5EF4-FFF2-40B4-BE49-F238E27FC236}">
                  <a16:creationId xmlns:a16="http://schemas.microsoft.com/office/drawing/2014/main" id="{EFE1F813-FE42-4CB5-8543-35DB601B2991}"/>
                </a:ext>
              </a:extLst>
            </p:cNvPr>
            <p:cNvSpPr/>
            <p:nvPr/>
          </p:nvSpPr>
          <p:spPr>
            <a:xfrm>
              <a:off x="4170680" y="1615180"/>
              <a:ext cx="599440" cy="599440"/>
            </a:xfrm>
            <a:prstGeom prst="rect">
              <a:avLst/>
            </a:prstGeom>
            <a:solidFill>
              <a:srgbClr val="717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85448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FEB3-981C-4ECA-9625-CAA8A00423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7A5259-087D-468B-AD0E-51A0AE1D8E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1579CF-8723-48C5-81D8-2BE5D58EA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D6069F-9DD3-4415-8534-EEE3EC92A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7DF01F-E4BD-4994-BD1C-BF7EF2F324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C065D8-13A8-4532-A9A0-9A0D4F4C18C9}"/>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8" name="Footer Placeholder 7">
            <a:extLst>
              <a:ext uri="{FF2B5EF4-FFF2-40B4-BE49-F238E27FC236}">
                <a16:creationId xmlns:a16="http://schemas.microsoft.com/office/drawing/2014/main" id="{1CF18F74-76E8-49FE-B6B0-4185AE6A25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CFDE80-0E53-4111-9A1C-94A45D84B3E8}"/>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12784126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884A-A35B-4115-A8B3-DFB69A5D7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4C7BCE-C530-4967-A03C-7687D78823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32022F-5E03-470E-8261-A16B6CF02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3B3D23-B5BF-49DA-B487-5962B961623A}"/>
              </a:ext>
            </a:extLst>
          </p:cNvPr>
          <p:cNvSpPr>
            <a:spLocks noGrp="1"/>
          </p:cNvSpPr>
          <p:nvPr>
            <p:ph type="dt" sz="half" idx="10"/>
          </p:nvPr>
        </p:nvSpPr>
        <p:spPr>
          <a:xfrm>
            <a:off x="838200" y="6356350"/>
            <a:ext cx="2743200" cy="365125"/>
          </a:xfrm>
          <a:prstGeom prst="rect">
            <a:avLst/>
          </a:prstGeom>
        </p:spPr>
        <p:txBody>
          <a:bodyPr/>
          <a:lstStyle/>
          <a:p>
            <a:fld id="{49341F13-BAA3-44D9-8AB9-E486C8C4F7C9}" type="datetime8">
              <a:rPr lang="he-IL" smtClean="0"/>
              <a:t>05 ינואר 25</a:t>
            </a:fld>
            <a:endParaRPr lang="en-US"/>
          </a:p>
        </p:txBody>
      </p:sp>
      <p:sp>
        <p:nvSpPr>
          <p:cNvPr id="6" name="Footer Placeholder 5">
            <a:extLst>
              <a:ext uri="{FF2B5EF4-FFF2-40B4-BE49-F238E27FC236}">
                <a16:creationId xmlns:a16="http://schemas.microsoft.com/office/drawing/2014/main" id="{7EBFB69C-564F-4C90-B2E6-4F26641D9A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19FC5F3-2555-4AE2-9212-EF47BAD07EC9}"/>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1358045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272B-20A4-42A4-944C-7AA5C2E8E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0E73DA-1760-424F-81EA-F3A52E8E2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14E8AF-22E1-4AEF-8E02-80827A879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AF718-775D-449D-BAA0-CDB7497E7D1A}"/>
              </a:ext>
            </a:extLst>
          </p:cNvPr>
          <p:cNvSpPr>
            <a:spLocks noGrp="1"/>
          </p:cNvSpPr>
          <p:nvPr>
            <p:ph type="dt" sz="half" idx="10"/>
          </p:nvPr>
        </p:nvSpPr>
        <p:spPr>
          <a:xfrm>
            <a:off x="838200" y="6356350"/>
            <a:ext cx="2743200" cy="365125"/>
          </a:xfrm>
          <a:prstGeom prst="rect">
            <a:avLst/>
          </a:prstGeom>
        </p:spPr>
        <p:txBody>
          <a:bodyPr/>
          <a:lstStyle/>
          <a:p>
            <a:fld id="{A324533D-3882-4774-BF2D-9B5A57160869}" type="datetime8">
              <a:rPr lang="he-IL" smtClean="0"/>
              <a:t>05 ינואר 25</a:t>
            </a:fld>
            <a:endParaRPr lang="en-US"/>
          </a:p>
        </p:txBody>
      </p:sp>
      <p:sp>
        <p:nvSpPr>
          <p:cNvPr id="6" name="Footer Placeholder 5">
            <a:extLst>
              <a:ext uri="{FF2B5EF4-FFF2-40B4-BE49-F238E27FC236}">
                <a16:creationId xmlns:a16="http://schemas.microsoft.com/office/drawing/2014/main" id="{ADADF7B9-ED3F-441F-A86F-FF2F30F799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BADE91-E422-42A9-9351-F3E5937E0261}"/>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965820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CCEB-F808-4256-A9BB-E10F7197AB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3E36C-76ED-412C-BA4E-4797B964BC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767B74-2964-463F-9AFA-AC9D9F444C63}"/>
              </a:ext>
            </a:extLst>
          </p:cNvPr>
          <p:cNvSpPr>
            <a:spLocks noGrp="1"/>
          </p:cNvSpPr>
          <p:nvPr>
            <p:ph type="dt" sz="half" idx="10"/>
          </p:nvPr>
        </p:nvSpPr>
        <p:spPr>
          <a:xfrm>
            <a:off x="838200" y="6356350"/>
            <a:ext cx="2743200" cy="365125"/>
          </a:xfrm>
          <a:prstGeom prst="rect">
            <a:avLst/>
          </a:prstGeom>
        </p:spPr>
        <p:txBody>
          <a:bodyPr/>
          <a:lstStyle/>
          <a:p>
            <a:fld id="{F8EB2033-1CD0-4425-ACB7-9A4ADBC6DDC6}" type="datetime8">
              <a:rPr lang="he-IL" smtClean="0"/>
              <a:t>05 ינואר 25</a:t>
            </a:fld>
            <a:endParaRPr lang="en-US"/>
          </a:p>
        </p:txBody>
      </p:sp>
      <p:sp>
        <p:nvSpPr>
          <p:cNvPr id="5" name="Footer Placeholder 4">
            <a:extLst>
              <a:ext uri="{FF2B5EF4-FFF2-40B4-BE49-F238E27FC236}">
                <a16:creationId xmlns:a16="http://schemas.microsoft.com/office/drawing/2014/main" id="{816BA033-6DDA-49F1-93A1-9E1BEE8F8F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83E162-911C-4F02-83AE-5000B583FE97}"/>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7104808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B824D-3048-4C1E-A271-00309BBA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1B0217-31E4-477E-AA96-69852F59A1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CC38AF-D02D-4953-A0D6-2F9C0628C709}"/>
              </a:ext>
            </a:extLst>
          </p:cNvPr>
          <p:cNvSpPr>
            <a:spLocks noGrp="1"/>
          </p:cNvSpPr>
          <p:nvPr>
            <p:ph type="dt" sz="half" idx="10"/>
          </p:nvPr>
        </p:nvSpPr>
        <p:spPr>
          <a:xfrm>
            <a:off x="838200" y="6356350"/>
            <a:ext cx="2743200" cy="365125"/>
          </a:xfrm>
          <a:prstGeom prst="rect">
            <a:avLst/>
          </a:prstGeom>
        </p:spPr>
        <p:txBody>
          <a:bodyPr/>
          <a:lstStyle/>
          <a:p>
            <a:fld id="{14789E03-480E-47B3-9AEE-198BDC636B2A}" type="datetime8">
              <a:rPr lang="he-IL" smtClean="0"/>
              <a:t>05 ינואר 25</a:t>
            </a:fld>
            <a:endParaRPr lang="en-US"/>
          </a:p>
        </p:txBody>
      </p:sp>
      <p:sp>
        <p:nvSpPr>
          <p:cNvPr id="5" name="Footer Placeholder 4">
            <a:extLst>
              <a:ext uri="{FF2B5EF4-FFF2-40B4-BE49-F238E27FC236}">
                <a16:creationId xmlns:a16="http://schemas.microsoft.com/office/drawing/2014/main" id="{2F8E0F30-C24C-475A-B4FC-E40A9F489C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0CB5F2-3571-4155-BD25-292F5938B265}"/>
              </a:ext>
            </a:extLst>
          </p:cNvPr>
          <p:cNvSpPr>
            <a:spLocks noGrp="1"/>
          </p:cNvSpPr>
          <p:nvPr>
            <p:ph type="sldNum" sz="quarter" idx="12"/>
          </p:nvPr>
        </p:nvSpPr>
        <p:spPr>
          <a:xfrm>
            <a:off x="8610600" y="6356350"/>
            <a:ext cx="2743200" cy="365125"/>
          </a:xfrm>
          <a:prstGeom prst="rect">
            <a:avLst/>
          </a:prstGeom>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9201682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4769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9372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פריסה מותאמת אישית">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Tree>
    <p:extLst>
      <p:ext uri="{BB962C8B-B14F-4D97-AF65-F5344CB8AC3E}">
        <p14:creationId xmlns:p14="http://schemas.microsoft.com/office/powerpoint/2010/main" val="28955361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426000" y="104678"/>
            <a:ext cx="11340000" cy="1008000"/>
          </a:xfrm>
        </p:spPr>
        <p:txBody>
          <a:bodyPr/>
          <a:lstStyle>
            <a:lvl1pPr>
              <a:defRPr>
                <a:latin typeface="Calibri" panose="020F0502020204030204" pitchFamily="34" charset="0"/>
              </a:defRPr>
            </a:lvl1pPr>
          </a:lstStyle>
          <a:p>
            <a:r>
              <a:rPr lang="he-IL"/>
              <a:t>לחץ כדי לערוך סגנון כותרת של תבנית בסיס</a:t>
            </a:r>
          </a:p>
        </p:txBody>
      </p:sp>
    </p:spTree>
    <p:extLst>
      <p:ext uri="{BB962C8B-B14F-4D97-AF65-F5344CB8AC3E}">
        <p14:creationId xmlns:p14="http://schemas.microsoft.com/office/powerpoint/2010/main" val="17380855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426000" y="104678"/>
            <a:ext cx="11340000" cy="1008000"/>
          </a:xfrm>
        </p:spPr>
        <p:txBody>
          <a:bodyPr/>
          <a:lstStyle>
            <a:lvl1pPr>
              <a:defRPr sz="3000">
                <a:solidFill>
                  <a:srgbClr val="58585B"/>
                </a:solidFill>
                <a:latin typeface="Calibri" panose="020F0502020204030204" pitchFamily="34" charset="0"/>
                <a:cs typeface="Calibri" panose="020F0502020204030204" pitchFamily="34" charset="0"/>
              </a:defRPr>
            </a:lvl1pPr>
          </a:lstStyle>
          <a:p>
            <a:r>
              <a:rPr lang="he-IL"/>
              <a:t>לחץ כדי לערוך סגנון כותרת של תבנית בסיס</a:t>
            </a:r>
          </a:p>
        </p:txBody>
      </p:sp>
      <p:sp>
        <p:nvSpPr>
          <p:cNvPr id="3" name="מציין מיקום תוכן 2"/>
          <p:cNvSpPr>
            <a:spLocks noGrp="1"/>
          </p:cNvSpPr>
          <p:nvPr>
            <p:ph idx="1" hasCustomPrompt="1"/>
          </p:nvPr>
        </p:nvSpPr>
        <p:spPr>
          <a:xfrm>
            <a:off x="696000" y="1724547"/>
            <a:ext cx="10800000" cy="4525963"/>
          </a:xfrm>
          <a:prstGeom prst="rect">
            <a:avLst/>
          </a:prstGeom>
        </p:spPr>
        <p:txBody>
          <a:bodyPr lIns="36000" tIns="36000" rIns="72000" bIns="36000"/>
          <a:lstStyle>
            <a:lvl1pPr marL="360000" indent="-360000">
              <a:lnSpc>
                <a:spcPct val="130000"/>
              </a:lnSpc>
              <a:buFont typeface="Wingdings 2" panose="05020102010507070707" pitchFamily="18" charset="2"/>
              <a:buChar char=""/>
              <a:defRPr>
                <a:latin typeface="Calibri" panose="020F0502020204030204" pitchFamily="34" charset="0"/>
                <a:cs typeface="Calibri" panose="020F0502020204030204" pitchFamily="34" charset="0"/>
              </a:defRPr>
            </a:lvl1pPr>
            <a:lvl2pPr marL="900000" indent="-360000">
              <a:lnSpc>
                <a:spcPct val="130000"/>
              </a:lnSpc>
              <a:buFont typeface="Arial" panose="020B0604020202020204" pitchFamily="34" charset="0"/>
              <a:buChar char="−"/>
              <a:defRPr>
                <a:latin typeface="Calibri" panose="020F0502020204030204" pitchFamily="34" charset="0"/>
                <a:cs typeface="Calibri" panose="020F0502020204030204" pitchFamily="34" charset="0"/>
              </a:defRPr>
            </a:lvl2pPr>
            <a:lvl3pPr marL="1258888" indent="-360000">
              <a:lnSpc>
                <a:spcPct val="130000"/>
              </a:lnSpc>
              <a:buFont typeface="Wingdings 2" panose="05020102010507070707" pitchFamily="18" charset="2"/>
              <a:buChar char=""/>
              <a:defRPr>
                <a:latin typeface="Calibri" panose="020F0502020204030204" pitchFamily="34" charset="0"/>
                <a:cs typeface="Calibri" panose="020F0502020204030204" pitchFamily="34" charset="0"/>
              </a:defRPr>
            </a:lvl3pPr>
            <a:lvl4pPr marL="1692000" indent="-360000">
              <a:lnSpc>
                <a:spcPct val="130000"/>
              </a:lnSpc>
              <a:buFont typeface="Wingdings" panose="05000000000000000000" pitchFamily="2" charset="2"/>
              <a:buChar char="§"/>
              <a:defRPr>
                <a:latin typeface="Open Sans Hebrew" panose="00000500000000000000" pitchFamily="2" charset="-79"/>
                <a:cs typeface="Open Sans Hebrew" panose="00000500000000000000" pitchFamily="2" charset="-79"/>
              </a:defRPr>
            </a:lvl4pPr>
            <a:lvl5pPr marL="2057400" indent="-228600">
              <a:buFont typeface="Arial" panose="020B0604020202020204" pitchFamily="34" charset="0"/>
              <a:buChar char="−"/>
              <a:defRPr>
                <a:latin typeface="Open Sans Hebrew" panose="00000500000000000000" pitchFamily="2" charset="-79"/>
                <a:cs typeface="Open Sans Hebrew" panose="00000500000000000000" pitchFamily="2" charset="-79"/>
              </a:defRPr>
            </a:lvl5pPr>
          </a:lstStyle>
          <a:p>
            <a:pPr lvl="0"/>
            <a:r>
              <a:rPr lang="he-IL"/>
              <a:t>לחץ כדי לערוך סגנונות טקסט של תבנית בסיס</a:t>
            </a:r>
          </a:p>
          <a:p>
            <a:pPr lvl="1"/>
            <a:r>
              <a:rPr lang="he-IL"/>
              <a:t>רמה שנייה</a:t>
            </a:r>
          </a:p>
          <a:p>
            <a:pPr lvl="2"/>
            <a:r>
              <a:rPr lang="he-IL"/>
              <a:t>רמה שלישית</a:t>
            </a:r>
          </a:p>
        </p:txBody>
      </p:sp>
    </p:spTree>
    <p:extLst>
      <p:ext uri="{BB962C8B-B14F-4D97-AF65-F5344CB8AC3E}">
        <p14:creationId xmlns:p14="http://schemas.microsoft.com/office/powerpoint/2010/main" val="1230988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706000" y="910080"/>
            <a:ext cx="3060000" cy="5040000"/>
          </a:xfrm>
        </p:spPr>
        <p:txBody>
          <a:bodyPr lIns="36000" tIns="108000" rIns="108000" bIns="36000" anchor="t" anchorCtr="0"/>
          <a:lstStyle>
            <a:lvl1pPr>
              <a:lnSpc>
                <a:spcPct val="120000"/>
              </a:lnSpc>
              <a:defRPr sz="3000">
                <a:solidFill>
                  <a:srgbClr val="DF5D27"/>
                </a:solidFill>
              </a:defRPr>
            </a:lvl1pPr>
          </a:lstStyle>
          <a:p>
            <a:r>
              <a:rPr lang="en-US"/>
              <a:t>Click to edit Master title style</a:t>
            </a:r>
            <a:endParaRPr lang="he-IL"/>
          </a:p>
        </p:txBody>
      </p:sp>
      <p:sp>
        <p:nvSpPr>
          <p:cNvPr id="5" name="Text Placeholder 4">
            <a:extLst>
              <a:ext uri="{FF2B5EF4-FFF2-40B4-BE49-F238E27FC236}">
                <a16:creationId xmlns:a16="http://schemas.microsoft.com/office/drawing/2014/main" id="{55B835FE-E562-463B-A514-4F90EA315947}"/>
              </a:ext>
            </a:extLst>
          </p:cNvPr>
          <p:cNvSpPr>
            <a:spLocks noGrp="1"/>
          </p:cNvSpPr>
          <p:nvPr>
            <p:ph type="body" sz="quarter" idx="10"/>
          </p:nvPr>
        </p:nvSpPr>
        <p:spPr>
          <a:xfrm>
            <a:off x="426000" y="904351"/>
            <a:ext cx="7560000" cy="5040000"/>
          </a:xfrm>
          <a:prstGeom prst="rect">
            <a:avLst/>
          </a:prstGeom>
        </p:spPr>
        <p:txBody>
          <a:bodyPr lIns="72000" tIns="36000" rIns="72000" bIns="36000"/>
          <a:lstStyle>
            <a:lvl1pPr marL="360000" indent="-432000">
              <a:lnSpc>
                <a:spcPct val="120000"/>
              </a:lnSpc>
              <a:spcBef>
                <a:spcPts val="600"/>
              </a:spcBef>
              <a:spcAft>
                <a:spcPts val="600"/>
              </a:spcAft>
              <a:buSzPct val="100000"/>
              <a:buFont typeface="Wingdings 2" panose="05020102010507070707" pitchFamily="18" charset="2"/>
              <a:buChar char=""/>
              <a:defRPr>
                <a:latin typeface="Calibri" panose="020F0502020204030204" pitchFamily="34" charset="0"/>
                <a:cs typeface="Calibri" panose="020F0502020204030204" pitchFamily="34" charset="0"/>
              </a:defRPr>
            </a:lvl1pPr>
            <a:lvl2pPr marL="864000" indent="-360000">
              <a:lnSpc>
                <a:spcPct val="120000"/>
              </a:lnSpc>
              <a:spcBef>
                <a:spcPts val="600"/>
              </a:spcBef>
              <a:spcAft>
                <a:spcPts val="600"/>
              </a:spcAft>
              <a:buSzPct val="100000"/>
              <a:defRPr sz="2200">
                <a:latin typeface="Calibri" panose="020F0502020204030204" pitchFamily="34" charset="0"/>
                <a:cs typeface="Calibri" panose="020F0502020204030204" pitchFamily="34" charset="0"/>
              </a:defRPr>
            </a:lvl2pPr>
            <a:lvl3pPr marL="1260000" indent="-360000">
              <a:lnSpc>
                <a:spcPct val="120000"/>
              </a:lnSpc>
              <a:spcBef>
                <a:spcPts val="600"/>
              </a:spcBef>
              <a:spcAft>
                <a:spcPts val="600"/>
              </a:spcAft>
              <a:buSzPct val="100000"/>
              <a:buFont typeface="Wingdings 2" panose="05020102010507070707" pitchFamily="18" charset="2"/>
              <a:buChar char="®"/>
              <a:defRPr sz="2000">
                <a:latin typeface="Calibri" panose="020F0502020204030204" pitchFamily="34" charset="0"/>
                <a:cs typeface="Calibri" panose="020F0502020204030204" pitchFamily="34" charset="0"/>
              </a:defRPr>
            </a:lvl3pPr>
            <a:lvl4pPr>
              <a:spcBef>
                <a:spcPts val="1200"/>
              </a:spcBef>
              <a:spcAft>
                <a:spcPts val="0"/>
              </a:spcAft>
              <a:defRPr sz="1800"/>
            </a:lvl4pPr>
            <a:lvl5pPr>
              <a:spcBef>
                <a:spcPts val="1200"/>
              </a:spcBef>
              <a:spcAft>
                <a:spcPts val="0"/>
              </a:spcAft>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22024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B84D-0B9D-4687-8222-B2C3D4943F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96267-8E25-480B-B36B-796FE9E4C6D5}"/>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4" name="Footer Placeholder 3">
            <a:extLst>
              <a:ext uri="{FF2B5EF4-FFF2-40B4-BE49-F238E27FC236}">
                <a16:creationId xmlns:a16="http://schemas.microsoft.com/office/drawing/2014/main" id="{31D95134-1D0B-4D3F-BF1A-95EC115749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369F21-E458-43EF-8136-91E1619BA945}"/>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2051191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D35F8-D18F-43AE-8262-C14B30CFE284}"/>
              </a:ext>
            </a:extLst>
          </p:cNvPr>
          <p:cNvSpPr>
            <a:spLocks noGrp="1"/>
          </p:cNvSpPr>
          <p:nvPr>
            <p:ph type="title"/>
          </p:nvPr>
        </p:nvSpPr>
        <p:spPr/>
        <p:txBody>
          <a:bodyPr/>
          <a:lstStyle/>
          <a:p>
            <a:r>
              <a:rPr lang="en-US"/>
              <a:t>Click to edit Master title style</a:t>
            </a:r>
            <a:endParaRPr lang="en-IL"/>
          </a:p>
        </p:txBody>
      </p:sp>
      <p:sp>
        <p:nvSpPr>
          <p:cNvPr id="3" name="Text Placeholder 6">
            <a:extLst>
              <a:ext uri="{FF2B5EF4-FFF2-40B4-BE49-F238E27FC236}">
                <a16:creationId xmlns:a16="http://schemas.microsoft.com/office/drawing/2014/main" id="{B11BF9F0-5B08-416E-A02E-72F62CC5689E}"/>
              </a:ext>
            </a:extLst>
          </p:cNvPr>
          <p:cNvSpPr>
            <a:spLocks noGrp="1"/>
          </p:cNvSpPr>
          <p:nvPr>
            <p:ph type="body" sz="quarter" idx="11"/>
          </p:nvPr>
        </p:nvSpPr>
        <p:spPr>
          <a:xfrm>
            <a:off x="696000" y="1626967"/>
            <a:ext cx="7740000" cy="4500000"/>
          </a:xfrm>
          <a:prstGeom prst="rect">
            <a:avLst/>
          </a:prstGeom>
        </p:spPr>
        <p:txBody>
          <a:bodyPr lIns="36000" tIns="36000" rIns="72000" bIns="36000"/>
          <a:lstStyle>
            <a:lvl1pPr indent="-360000" rtl="1">
              <a:lnSpc>
                <a:spcPct val="120000"/>
              </a:lnSpc>
              <a:spcBef>
                <a:spcPts val="600"/>
              </a:spcBef>
              <a:spcAft>
                <a:spcPts val="600"/>
              </a:spcAft>
              <a:defRPr lang="en-US" sz="2400" dirty="0" smtClean="0">
                <a:solidFill>
                  <a:srgbClr val="58585B"/>
                </a:solidFill>
                <a:latin typeface="Calibri" panose="020F0502020204030204" pitchFamily="34" charset="0"/>
                <a:ea typeface="+mn-ea"/>
                <a:cs typeface="Calibri" panose="020F0502020204030204" pitchFamily="34" charset="0"/>
              </a:defRPr>
            </a:lvl1pPr>
            <a:lvl2pPr marL="900000" rtl="1">
              <a:lnSpc>
                <a:spcPct val="120000"/>
              </a:lnSpc>
              <a:spcBef>
                <a:spcPts val="600"/>
              </a:spcBef>
              <a:spcAft>
                <a:spcPts val="600"/>
              </a:spcAft>
              <a:defRPr lang="en-US" sz="2200" dirty="0" smtClean="0">
                <a:solidFill>
                  <a:srgbClr val="58585B"/>
                </a:solidFill>
                <a:latin typeface="Calibri" panose="020F0502020204030204" pitchFamily="34" charset="0"/>
                <a:cs typeface="Calibri" panose="020F0502020204030204" pitchFamily="34" charset="0"/>
              </a:defRPr>
            </a:lvl2pPr>
            <a:lvl3pPr rtl="1">
              <a:lnSpc>
                <a:spcPct val="120000"/>
              </a:lnSpc>
              <a:spcBef>
                <a:spcPts val="600"/>
              </a:spcBef>
              <a:spcAft>
                <a:spcPts val="600"/>
              </a:spcAft>
              <a:defRPr lang="en-US" sz="2000" dirty="0" smtClean="0">
                <a:solidFill>
                  <a:srgbClr val="58585B"/>
                </a:solidFill>
                <a:latin typeface="Calibri" panose="020F0502020204030204" pitchFamily="34" charset="0"/>
                <a:cs typeface="Calibri" panose="020F0502020204030204" pitchFamily="34" charset="0"/>
              </a:defRPr>
            </a:lvl3pPr>
          </a:lstStyle>
          <a:p>
            <a:pPr marL="360000" lvl="0" indent="-432000" algn="r" rtl="1" eaLnBrk="0" fontAlgn="base" hangingPunct="0">
              <a:lnSpc>
                <a:spcPct val="150000"/>
              </a:lnSpc>
              <a:spcBef>
                <a:spcPts val="1200"/>
              </a:spcBef>
              <a:spcAft>
                <a:spcPts val="0"/>
              </a:spcAft>
              <a:buClr>
                <a:srgbClr val="DF5D27"/>
              </a:buClr>
              <a:buSzPct val="100000"/>
              <a:buFont typeface="Wingdings 2" panose="05020102010507070707" pitchFamily="18" charset="2"/>
              <a:buChar char=""/>
            </a:pPr>
            <a:r>
              <a:rPr lang="en-US"/>
              <a:t>Click to edit Master text styles</a:t>
            </a:r>
          </a:p>
          <a:p>
            <a:pPr marL="864000" lvl="1" indent="-360000" algn="r" rtl="1" eaLnBrk="0" fontAlgn="base" hangingPunct="0">
              <a:lnSpc>
                <a:spcPct val="130000"/>
              </a:lnSpc>
              <a:spcBef>
                <a:spcPts val="1200"/>
              </a:spcBef>
              <a:spcAft>
                <a:spcPts val="0"/>
              </a:spcAft>
              <a:buClr>
                <a:srgbClr val="DF5D27"/>
              </a:buClr>
              <a:buSzPct val="100000"/>
              <a:buFont typeface="Arial" panose="020B0604020202020204" pitchFamily="34" charset="0"/>
              <a:buChar char="−"/>
            </a:pPr>
            <a:r>
              <a:rPr lang="en-US"/>
              <a:t>Second level</a:t>
            </a:r>
          </a:p>
          <a:p>
            <a:pPr marL="1260000" lvl="2" indent="-360000" algn="r" rtl="1" eaLnBrk="0" fontAlgn="base" hangingPunct="0">
              <a:lnSpc>
                <a:spcPct val="130000"/>
              </a:lnSpc>
              <a:spcBef>
                <a:spcPts val="1200"/>
              </a:spcBef>
              <a:spcAft>
                <a:spcPts val="0"/>
              </a:spcAft>
              <a:buClr>
                <a:srgbClr val="DF5D27"/>
              </a:buClr>
              <a:buSzPct val="100000"/>
              <a:buFont typeface="Wingdings 2" panose="05020102010507070707" pitchFamily="18" charset="2"/>
              <a:buChar char="®"/>
            </a:pPr>
            <a:r>
              <a:rPr lang="en-US"/>
              <a:t>Third level</a:t>
            </a:r>
          </a:p>
        </p:txBody>
      </p:sp>
      <p:sp>
        <p:nvSpPr>
          <p:cNvPr id="7" name="Text Placeholder 6">
            <a:extLst>
              <a:ext uri="{FF2B5EF4-FFF2-40B4-BE49-F238E27FC236}">
                <a16:creationId xmlns:a16="http://schemas.microsoft.com/office/drawing/2014/main" id="{18D5931E-04CC-4E72-AA02-D83D0EEBAC78}"/>
              </a:ext>
            </a:extLst>
          </p:cNvPr>
          <p:cNvSpPr>
            <a:spLocks noGrp="1"/>
          </p:cNvSpPr>
          <p:nvPr>
            <p:ph type="body" sz="quarter" idx="12"/>
          </p:nvPr>
        </p:nvSpPr>
        <p:spPr>
          <a:xfrm>
            <a:off x="8760000" y="1626967"/>
            <a:ext cx="2736000" cy="4500000"/>
          </a:xfrm>
          <a:prstGeom prst="rect">
            <a:avLst/>
          </a:prstGeom>
        </p:spPr>
        <p:txBody>
          <a:bodyPr lIns="36000" tIns="108000" rIns="108000" bIns="36000"/>
          <a:lstStyle>
            <a:lvl1pPr marL="0" indent="0" rtl="1">
              <a:lnSpc>
                <a:spcPct val="130000"/>
              </a:lnSpc>
              <a:spcBef>
                <a:spcPts val="0"/>
              </a:spcBef>
              <a:spcAft>
                <a:spcPts val="0"/>
              </a:spcAft>
              <a:buFontTx/>
              <a:buNone/>
              <a:defRPr sz="2600" b="0">
                <a:solidFill>
                  <a:srgbClr val="DF5D27"/>
                </a:solidFill>
                <a:latin typeface="Calibri" panose="020F050202020403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42450893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26000" y="910080"/>
            <a:ext cx="3060000" cy="5040000"/>
          </a:xfrm>
        </p:spPr>
        <p:txBody>
          <a:bodyPr lIns="36000" tIns="36000" rIns="36000" bIns="36000" anchor="ctr" anchorCtr="0"/>
          <a:lstStyle>
            <a:lvl1pPr>
              <a:lnSpc>
                <a:spcPct val="130000"/>
              </a:lnSpc>
              <a:defRPr sz="2600">
                <a:solidFill>
                  <a:srgbClr val="DF5D27"/>
                </a:solidFill>
              </a:defRPr>
            </a:lvl1pPr>
          </a:lstStyle>
          <a:p>
            <a:r>
              <a:rPr lang="en-US"/>
              <a:t>Click to edit Master title style</a:t>
            </a:r>
            <a:endParaRPr lang="he-IL"/>
          </a:p>
        </p:txBody>
      </p:sp>
      <p:sp>
        <p:nvSpPr>
          <p:cNvPr id="5" name="Text Placeholder 4">
            <a:extLst>
              <a:ext uri="{FF2B5EF4-FFF2-40B4-BE49-F238E27FC236}">
                <a16:creationId xmlns:a16="http://schemas.microsoft.com/office/drawing/2014/main" id="{55B835FE-E562-463B-A514-4F90EA315947}"/>
              </a:ext>
            </a:extLst>
          </p:cNvPr>
          <p:cNvSpPr>
            <a:spLocks noGrp="1"/>
          </p:cNvSpPr>
          <p:nvPr>
            <p:ph type="body" sz="quarter" idx="10"/>
          </p:nvPr>
        </p:nvSpPr>
        <p:spPr>
          <a:xfrm>
            <a:off x="4206000" y="904351"/>
            <a:ext cx="7560000" cy="5040000"/>
          </a:xfrm>
          <a:prstGeom prst="rect">
            <a:avLst/>
          </a:prstGeom>
        </p:spPr>
        <p:txBody>
          <a:bodyPr lIns="72000" tIns="36000" rIns="72000" bIns="36000"/>
          <a:lstStyle>
            <a:lvl1pPr marL="360000" indent="-360000">
              <a:lnSpc>
                <a:spcPct val="130000"/>
              </a:lnSpc>
              <a:spcBef>
                <a:spcPts val="600"/>
              </a:spcBef>
              <a:spcAft>
                <a:spcPts val="600"/>
              </a:spcAft>
              <a:buSzPct val="100000"/>
              <a:buFont typeface="Wingdings 2" panose="05020102010507070707" pitchFamily="18" charset="2"/>
              <a:buChar char=""/>
              <a:defRPr>
                <a:latin typeface="Calibri" panose="020F0502020204030204" pitchFamily="34" charset="0"/>
                <a:cs typeface="Calibri" panose="020F0502020204030204" pitchFamily="34" charset="0"/>
              </a:defRPr>
            </a:lvl1pPr>
            <a:lvl2pPr marL="900000" indent="-360000">
              <a:lnSpc>
                <a:spcPct val="130000"/>
              </a:lnSpc>
              <a:spcBef>
                <a:spcPts val="600"/>
              </a:spcBef>
              <a:spcAft>
                <a:spcPts val="600"/>
              </a:spcAft>
              <a:buSzPct val="100000"/>
              <a:defRPr sz="2200">
                <a:latin typeface="Calibri" panose="020F0502020204030204" pitchFamily="34" charset="0"/>
                <a:cs typeface="Calibri" panose="020F0502020204030204" pitchFamily="34" charset="0"/>
              </a:defRPr>
            </a:lvl2pPr>
            <a:lvl3pPr marL="1260000" indent="-360000">
              <a:lnSpc>
                <a:spcPct val="130000"/>
              </a:lnSpc>
              <a:spcBef>
                <a:spcPts val="600"/>
              </a:spcBef>
              <a:spcAft>
                <a:spcPts val="600"/>
              </a:spcAft>
              <a:buSzPct val="100000"/>
              <a:buFont typeface="Wingdings 2" panose="05020102010507070707" pitchFamily="18" charset="2"/>
              <a:buChar char="®"/>
              <a:defRPr sz="2000">
                <a:latin typeface="Calibri" panose="020F0502020204030204" pitchFamily="34" charset="0"/>
                <a:cs typeface="Calibri" panose="020F0502020204030204" pitchFamily="34" charset="0"/>
              </a:defRPr>
            </a:lvl3pPr>
            <a:lvl4pPr>
              <a:spcBef>
                <a:spcPts val="1200"/>
              </a:spcBef>
              <a:spcAft>
                <a:spcPts val="0"/>
              </a:spcAft>
              <a:defRPr sz="1800"/>
            </a:lvl4pPr>
            <a:lvl5pPr>
              <a:spcBef>
                <a:spcPts val="1200"/>
              </a:spcBef>
              <a:spcAft>
                <a:spcPts val="0"/>
              </a:spcAft>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303372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D35F8-D18F-43AE-8262-C14B30CFE284}"/>
              </a:ext>
            </a:extLst>
          </p:cNvPr>
          <p:cNvSpPr>
            <a:spLocks noGrp="1"/>
          </p:cNvSpPr>
          <p:nvPr>
            <p:ph type="title"/>
          </p:nvPr>
        </p:nvSpPr>
        <p:spPr>
          <a:xfrm>
            <a:off x="336000" y="104678"/>
            <a:ext cx="11520000" cy="1008000"/>
          </a:xfrm>
        </p:spPr>
        <p:txBody>
          <a:bodyPr/>
          <a:lstStyle/>
          <a:p>
            <a:r>
              <a:rPr lang="en-US"/>
              <a:t>Click to edit Master title style</a:t>
            </a:r>
            <a:endParaRPr lang="en-IL"/>
          </a:p>
        </p:txBody>
      </p:sp>
      <p:sp>
        <p:nvSpPr>
          <p:cNvPr id="3" name="Text Placeholder 6">
            <a:extLst>
              <a:ext uri="{FF2B5EF4-FFF2-40B4-BE49-F238E27FC236}">
                <a16:creationId xmlns:a16="http://schemas.microsoft.com/office/drawing/2014/main" id="{B11BF9F0-5B08-416E-A02E-72F62CC5689E}"/>
              </a:ext>
            </a:extLst>
          </p:cNvPr>
          <p:cNvSpPr>
            <a:spLocks noGrp="1"/>
          </p:cNvSpPr>
          <p:nvPr>
            <p:ph type="body" sz="quarter" idx="11"/>
          </p:nvPr>
        </p:nvSpPr>
        <p:spPr>
          <a:xfrm>
            <a:off x="4026000" y="1651171"/>
            <a:ext cx="7740000" cy="4500000"/>
          </a:xfrm>
          <a:prstGeom prst="rect">
            <a:avLst/>
          </a:prstGeom>
        </p:spPr>
        <p:txBody>
          <a:bodyPr lIns="36000" tIns="36000" rIns="72000" bIns="36000"/>
          <a:lstStyle>
            <a:lvl1pPr indent="-360000" rtl="1">
              <a:lnSpc>
                <a:spcPct val="120000"/>
              </a:lnSpc>
              <a:spcBef>
                <a:spcPts val="600"/>
              </a:spcBef>
              <a:spcAft>
                <a:spcPts val="600"/>
              </a:spcAft>
              <a:defRPr lang="en-US" sz="2400" dirty="0" smtClean="0">
                <a:solidFill>
                  <a:srgbClr val="58585B"/>
                </a:solidFill>
                <a:latin typeface="Calibri" panose="020F0502020204030204" pitchFamily="34" charset="0"/>
                <a:ea typeface="+mn-ea"/>
                <a:cs typeface="Calibri" panose="020F0502020204030204" pitchFamily="34" charset="0"/>
              </a:defRPr>
            </a:lvl1pPr>
            <a:lvl2pPr marL="900000" rtl="1">
              <a:lnSpc>
                <a:spcPct val="120000"/>
              </a:lnSpc>
              <a:spcBef>
                <a:spcPts val="600"/>
              </a:spcBef>
              <a:spcAft>
                <a:spcPts val="600"/>
              </a:spcAft>
              <a:defRPr lang="en-US" sz="2200" dirty="0" smtClean="0">
                <a:solidFill>
                  <a:srgbClr val="58585B"/>
                </a:solidFill>
                <a:latin typeface="Calibri" panose="020F0502020204030204" pitchFamily="34" charset="0"/>
                <a:cs typeface="Calibri" panose="020F0502020204030204" pitchFamily="34" charset="0"/>
              </a:defRPr>
            </a:lvl2pPr>
            <a:lvl3pPr rtl="1">
              <a:lnSpc>
                <a:spcPct val="120000"/>
              </a:lnSpc>
              <a:spcBef>
                <a:spcPts val="600"/>
              </a:spcBef>
              <a:spcAft>
                <a:spcPts val="600"/>
              </a:spcAft>
              <a:defRPr lang="en-US" sz="2000" dirty="0" smtClean="0">
                <a:solidFill>
                  <a:srgbClr val="58585B"/>
                </a:solidFill>
                <a:latin typeface="Calibri" panose="020F0502020204030204" pitchFamily="34" charset="0"/>
                <a:cs typeface="Calibri" panose="020F0502020204030204" pitchFamily="34" charset="0"/>
              </a:defRPr>
            </a:lvl3pPr>
          </a:lstStyle>
          <a:p>
            <a:pPr marL="360000" lvl="0" indent="-432000" algn="r" rtl="1" eaLnBrk="0" fontAlgn="base" hangingPunct="0">
              <a:lnSpc>
                <a:spcPct val="150000"/>
              </a:lnSpc>
              <a:spcBef>
                <a:spcPts val="1200"/>
              </a:spcBef>
              <a:spcAft>
                <a:spcPts val="0"/>
              </a:spcAft>
              <a:buClr>
                <a:srgbClr val="DF5D27"/>
              </a:buClr>
              <a:buSzPct val="100000"/>
              <a:buFont typeface="Wingdings 2" panose="05020102010507070707" pitchFamily="18" charset="2"/>
              <a:buChar char=""/>
            </a:pPr>
            <a:r>
              <a:rPr lang="en-US"/>
              <a:t>Click to edit Master text styles</a:t>
            </a:r>
          </a:p>
          <a:p>
            <a:pPr marL="864000" lvl="1" indent="-360000" algn="r" rtl="1" eaLnBrk="0" fontAlgn="base" hangingPunct="0">
              <a:lnSpc>
                <a:spcPct val="130000"/>
              </a:lnSpc>
              <a:spcBef>
                <a:spcPts val="1200"/>
              </a:spcBef>
              <a:spcAft>
                <a:spcPts val="0"/>
              </a:spcAft>
              <a:buClr>
                <a:srgbClr val="DF5D27"/>
              </a:buClr>
              <a:buSzPct val="100000"/>
              <a:buFont typeface="Arial" panose="020B0604020202020204" pitchFamily="34" charset="0"/>
              <a:buChar char="−"/>
            </a:pPr>
            <a:r>
              <a:rPr lang="en-US"/>
              <a:t>Second level</a:t>
            </a:r>
          </a:p>
          <a:p>
            <a:pPr marL="1260000" lvl="2" indent="-360000" algn="r" rtl="1" eaLnBrk="0" fontAlgn="base" hangingPunct="0">
              <a:lnSpc>
                <a:spcPct val="130000"/>
              </a:lnSpc>
              <a:spcBef>
                <a:spcPts val="1200"/>
              </a:spcBef>
              <a:spcAft>
                <a:spcPts val="0"/>
              </a:spcAft>
              <a:buClr>
                <a:srgbClr val="DF5D27"/>
              </a:buClr>
              <a:buSzPct val="100000"/>
              <a:buFont typeface="Wingdings 2" panose="05020102010507070707" pitchFamily="18" charset="2"/>
              <a:buChar char="®"/>
            </a:pPr>
            <a:r>
              <a:rPr lang="en-US"/>
              <a:t>Third level</a:t>
            </a:r>
          </a:p>
        </p:txBody>
      </p:sp>
      <p:sp>
        <p:nvSpPr>
          <p:cNvPr id="5" name="Text Placeholder 4">
            <a:extLst>
              <a:ext uri="{FF2B5EF4-FFF2-40B4-BE49-F238E27FC236}">
                <a16:creationId xmlns:a16="http://schemas.microsoft.com/office/drawing/2014/main" id="{627113AE-2D11-43DB-93D9-7DA5DB49D941}"/>
              </a:ext>
            </a:extLst>
          </p:cNvPr>
          <p:cNvSpPr>
            <a:spLocks noGrp="1"/>
          </p:cNvSpPr>
          <p:nvPr>
            <p:ph type="body" sz="quarter" idx="12"/>
          </p:nvPr>
        </p:nvSpPr>
        <p:spPr>
          <a:xfrm>
            <a:off x="426000" y="1651171"/>
            <a:ext cx="2700000" cy="4500000"/>
          </a:xfrm>
          <a:prstGeom prst="rect">
            <a:avLst/>
          </a:prstGeom>
        </p:spPr>
        <p:txBody>
          <a:bodyPr lIns="36000" tIns="36000" rIns="72000" bIns="36000" anchor="ctr" anchorCtr="0"/>
          <a:lstStyle>
            <a:lvl1pPr marL="0" indent="0">
              <a:lnSpc>
                <a:spcPct val="130000"/>
              </a:lnSpc>
              <a:spcBef>
                <a:spcPts val="0"/>
              </a:spcBef>
              <a:spcAft>
                <a:spcPts val="0"/>
              </a:spcAft>
              <a:buFontTx/>
              <a:buNone/>
              <a:defRPr sz="2600">
                <a:solidFill>
                  <a:srgbClr val="DF5D27"/>
                </a:solidFill>
                <a:latin typeface="Calibri" panose="020F050202020403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7923642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7AFEBE3-1FBD-476A-90C7-E5616AC66EC8}"/>
              </a:ext>
            </a:extLst>
          </p:cNvPr>
          <p:cNvSpPr>
            <a:spLocks noGrp="1"/>
          </p:cNvSpPr>
          <p:nvPr>
            <p:ph type="pic" sz="quarter" idx="10"/>
          </p:nvPr>
        </p:nvSpPr>
        <p:spPr>
          <a:xfrm>
            <a:off x="8412000" y="0"/>
            <a:ext cx="3780000" cy="6858000"/>
          </a:xfrm>
          <a:prstGeom prst="rect">
            <a:avLst/>
          </a:prstGeom>
        </p:spPr>
        <p:txBody>
          <a:bodyPr lIns="36000" tIns="36000" rIns="36000" bIns="1764000" anchor="b" anchorCtr="0"/>
          <a:lstStyle>
            <a:lvl1pPr marL="0" indent="0" algn="ctr">
              <a:buFontTx/>
              <a:buNone/>
              <a:defRPr>
                <a:latin typeface="Calibri" panose="020F0502020204030204" pitchFamily="34" charset="0"/>
                <a:cs typeface="Calibri" panose="020F0502020204030204" pitchFamily="34" charset="0"/>
              </a:defRPr>
            </a:lvl1pPr>
          </a:lstStyle>
          <a:p>
            <a:endParaRPr lang="en-IL"/>
          </a:p>
        </p:txBody>
      </p:sp>
      <p:sp>
        <p:nvSpPr>
          <p:cNvPr id="10" name="Text Placeholder 9">
            <a:extLst>
              <a:ext uri="{FF2B5EF4-FFF2-40B4-BE49-F238E27FC236}">
                <a16:creationId xmlns:a16="http://schemas.microsoft.com/office/drawing/2014/main" id="{153B7BAC-A078-4C28-A024-6DB5443C8E41}"/>
              </a:ext>
            </a:extLst>
          </p:cNvPr>
          <p:cNvSpPr>
            <a:spLocks noGrp="1"/>
          </p:cNvSpPr>
          <p:nvPr>
            <p:ph type="body" sz="quarter" idx="11"/>
          </p:nvPr>
        </p:nvSpPr>
        <p:spPr>
          <a:xfrm>
            <a:off x="8682000" y="567489"/>
            <a:ext cx="3240000" cy="2880000"/>
          </a:xfrm>
          <a:prstGeom prst="rect">
            <a:avLst/>
          </a:prstGeom>
        </p:spPr>
        <p:txBody>
          <a:bodyPr lIns="72000" tIns="36000" rIns="72000" bIns="36000"/>
          <a:lstStyle>
            <a:lvl1pPr marL="0" indent="0">
              <a:lnSpc>
                <a:spcPct val="130000"/>
              </a:lnSpc>
              <a:spcBef>
                <a:spcPts val="0"/>
              </a:spcBef>
              <a:spcAft>
                <a:spcPts val="0"/>
              </a:spcAft>
              <a:buFontTx/>
              <a:buNone/>
              <a:defRPr sz="2600" b="1">
                <a:effectLst/>
                <a:latin typeface="Calibri" panose="020F0502020204030204" pitchFamily="34" charset="0"/>
                <a:cs typeface="Calibri" panose="020F0502020204030204" pitchFamily="34" charset="0"/>
              </a:defRPr>
            </a:lvl1pPr>
          </a:lstStyle>
          <a:p>
            <a:pPr lvl="0"/>
            <a:r>
              <a:rPr lang="en-US"/>
              <a:t>Click to edit Master text styles</a:t>
            </a:r>
          </a:p>
        </p:txBody>
      </p:sp>
      <p:sp>
        <p:nvSpPr>
          <p:cNvPr id="5" name="Text Placeholder 4">
            <a:extLst>
              <a:ext uri="{FF2B5EF4-FFF2-40B4-BE49-F238E27FC236}">
                <a16:creationId xmlns:a16="http://schemas.microsoft.com/office/drawing/2014/main" id="{10FDBC1E-BCB8-436A-BAC1-297557F317B6}"/>
              </a:ext>
            </a:extLst>
          </p:cNvPr>
          <p:cNvSpPr>
            <a:spLocks noGrp="1"/>
          </p:cNvSpPr>
          <p:nvPr>
            <p:ph type="body" sz="quarter" idx="12"/>
          </p:nvPr>
        </p:nvSpPr>
        <p:spPr>
          <a:xfrm>
            <a:off x="422132" y="567489"/>
            <a:ext cx="7560000" cy="5760000"/>
          </a:xfrm>
          <a:prstGeom prst="rect">
            <a:avLst/>
          </a:prstGeom>
        </p:spPr>
        <p:txBody>
          <a:bodyPr/>
          <a:lstStyle>
            <a:lvl1pPr marL="360000" indent="-360000">
              <a:lnSpc>
                <a:spcPct val="130000"/>
              </a:lnSpc>
              <a:spcBef>
                <a:spcPts val="600"/>
              </a:spcBef>
              <a:spcAft>
                <a:spcPts val="600"/>
              </a:spcAft>
              <a:buSzPct val="100000"/>
              <a:buFont typeface="Wingdings 2" panose="05020102010507070707" pitchFamily="18" charset="2"/>
              <a:buChar char=""/>
              <a:defRPr lang="en-US" sz="2400" dirty="0">
                <a:solidFill>
                  <a:srgbClr val="58585B"/>
                </a:solidFill>
                <a:latin typeface="Calibri" panose="020F0502020204030204" pitchFamily="34" charset="0"/>
                <a:ea typeface="+mn-ea"/>
                <a:cs typeface="Calibri" panose="020F0502020204030204" pitchFamily="34" charset="0"/>
              </a:defRPr>
            </a:lvl1pPr>
            <a:lvl2pPr marL="900000" indent="-360000">
              <a:lnSpc>
                <a:spcPct val="130000"/>
              </a:lnSpc>
              <a:spcBef>
                <a:spcPts val="600"/>
              </a:spcBef>
              <a:spcAft>
                <a:spcPts val="600"/>
              </a:spcAft>
              <a:buSzPct val="100000"/>
              <a:buFont typeface="Tahoma" panose="020B0604030504040204" pitchFamily="34" charset="0"/>
              <a:buChar char="‒"/>
              <a:defRPr sz="2200">
                <a:latin typeface="Calibri" panose="020F0502020204030204" pitchFamily="34" charset="0"/>
                <a:cs typeface="Calibri" panose="020F0502020204030204" pitchFamily="34" charset="0"/>
              </a:defRPr>
            </a:lvl2pPr>
            <a:lvl3pPr marL="1260000" indent="-360000">
              <a:lnSpc>
                <a:spcPct val="130000"/>
              </a:lnSpc>
              <a:spcBef>
                <a:spcPts val="600"/>
              </a:spcBef>
              <a:spcAft>
                <a:spcPts val="600"/>
              </a:spcAft>
              <a:buSzPct val="100000"/>
              <a:buFont typeface="Wingdings 2" panose="05020102010507070707" pitchFamily="18" charset="2"/>
              <a:buChar char="®"/>
              <a:defRPr sz="2000">
                <a:latin typeface="Calibri" panose="020F0502020204030204" pitchFamily="34" charset="0"/>
                <a:cs typeface="Calibri" panose="020F0502020204030204" pitchFamily="34" charset="0"/>
              </a:defRPr>
            </a:lvl3pPr>
          </a:lstStyle>
          <a:p>
            <a:pPr marL="360000" lvl="0" indent="-432000" algn="r" rtl="1" eaLnBrk="0" fontAlgn="base" hangingPunct="0">
              <a:lnSpc>
                <a:spcPct val="150000"/>
              </a:lnSpc>
              <a:spcBef>
                <a:spcPts val="1200"/>
              </a:spcBef>
              <a:spcAft>
                <a:spcPts val="0"/>
              </a:spcAft>
              <a:buClr>
                <a:srgbClr val="DF5D27"/>
              </a:buClr>
              <a:buSzPct val="100000"/>
              <a:buFont typeface="Wingdings 2" panose="05020102010507070707" pitchFamily="18" charset="2"/>
              <a:buChar char=""/>
            </a:pPr>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495663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91E95E5C-C4D1-4972-82F7-BF47473C5052}"/>
              </a:ext>
            </a:extLst>
          </p:cNvPr>
          <p:cNvSpPr>
            <a:spLocks noGrp="1"/>
          </p:cNvSpPr>
          <p:nvPr>
            <p:ph type="pic" sz="quarter" idx="10"/>
          </p:nvPr>
        </p:nvSpPr>
        <p:spPr>
          <a:xfrm>
            <a:off x="0" y="0"/>
            <a:ext cx="3780000" cy="6858000"/>
          </a:xfrm>
          <a:prstGeom prst="rect">
            <a:avLst/>
          </a:prstGeom>
        </p:spPr>
        <p:txBody>
          <a:bodyPr lIns="36000" tIns="36000" rIns="36000" bIns="1764000" anchor="b" anchorCtr="0"/>
          <a:lstStyle>
            <a:lvl1pPr marL="0" indent="0" algn="ctr">
              <a:buFontTx/>
              <a:buNone/>
              <a:defRPr>
                <a:latin typeface="Calibri" panose="020F0502020204030204" pitchFamily="34" charset="0"/>
                <a:cs typeface="Calibri" panose="020F0502020204030204" pitchFamily="34" charset="0"/>
              </a:defRPr>
            </a:lvl1pPr>
          </a:lstStyle>
          <a:p>
            <a:endParaRPr lang="en-IL"/>
          </a:p>
        </p:txBody>
      </p:sp>
      <p:sp>
        <p:nvSpPr>
          <p:cNvPr id="6" name="Text Placeholder 9">
            <a:extLst>
              <a:ext uri="{FF2B5EF4-FFF2-40B4-BE49-F238E27FC236}">
                <a16:creationId xmlns:a16="http://schemas.microsoft.com/office/drawing/2014/main" id="{2F32A9CE-4312-4053-BC76-6169BD6582A0}"/>
              </a:ext>
            </a:extLst>
          </p:cNvPr>
          <p:cNvSpPr>
            <a:spLocks noGrp="1"/>
          </p:cNvSpPr>
          <p:nvPr>
            <p:ph type="body" sz="quarter" idx="11"/>
          </p:nvPr>
        </p:nvSpPr>
        <p:spPr>
          <a:xfrm>
            <a:off x="270000" y="567489"/>
            <a:ext cx="3240000" cy="2880000"/>
          </a:xfrm>
          <a:prstGeom prst="rect">
            <a:avLst/>
          </a:prstGeom>
        </p:spPr>
        <p:txBody>
          <a:bodyPr lIns="72000" tIns="36000" rIns="72000" bIns="36000"/>
          <a:lstStyle>
            <a:lvl1pPr marL="0" indent="0">
              <a:lnSpc>
                <a:spcPct val="130000"/>
              </a:lnSpc>
              <a:spcBef>
                <a:spcPts val="0"/>
              </a:spcBef>
              <a:spcAft>
                <a:spcPts val="0"/>
              </a:spcAft>
              <a:buFontTx/>
              <a:buNone/>
              <a:defRPr sz="2600" b="1">
                <a:effectLst/>
                <a:latin typeface="Calibri" panose="020F0502020204030204" pitchFamily="34" charset="0"/>
                <a:cs typeface="Calibri" panose="020F050202020403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672AFACA-BF86-4320-BCAF-9843887A8DA4}"/>
              </a:ext>
            </a:extLst>
          </p:cNvPr>
          <p:cNvSpPr>
            <a:spLocks noGrp="1"/>
          </p:cNvSpPr>
          <p:nvPr>
            <p:ph type="body" sz="quarter" idx="12"/>
          </p:nvPr>
        </p:nvSpPr>
        <p:spPr>
          <a:xfrm>
            <a:off x="4206731" y="567489"/>
            <a:ext cx="7560000" cy="5760000"/>
          </a:xfrm>
          <a:prstGeom prst="rect">
            <a:avLst/>
          </a:prstGeom>
        </p:spPr>
        <p:txBody>
          <a:bodyPr/>
          <a:lstStyle>
            <a:lvl1pPr marL="360000" indent="-360000">
              <a:lnSpc>
                <a:spcPct val="130000"/>
              </a:lnSpc>
              <a:spcBef>
                <a:spcPts val="600"/>
              </a:spcBef>
              <a:spcAft>
                <a:spcPts val="600"/>
              </a:spcAft>
              <a:buSzPct val="100000"/>
              <a:buFont typeface="Wingdings 2" panose="05020102010507070707" pitchFamily="18" charset="2"/>
              <a:buChar char=""/>
              <a:defRPr lang="en-US" sz="2400" dirty="0">
                <a:solidFill>
                  <a:srgbClr val="58585B"/>
                </a:solidFill>
                <a:latin typeface="Calibri" panose="020F0502020204030204" pitchFamily="34" charset="0"/>
                <a:ea typeface="+mn-ea"/>
                <a:cs typeface="Calibri" panose="020F0502020204030204" pitchFamily="34" charset="0"/>
              </a:defRPr>
            </a:lvl1pPr>
            <a:lvl2pPr marL="900000" indent="-360000">
              <a:lnSpc>
                <a:spcPct val="130000"/>
              </a:lnSpc>
              <a:spcBef>
                <a:spcPts val="600"/>
              </a:spcBef>
              <a:spcAft>
                <a:spcPts val="600"/>
              </a:spcAft>
              <a:buSzPct val="100000"/>
              <a:buFont typeface="Tahoma" panose="020B0604030504040204" pitchFamily="34" charset="0"/>
              <a:buChar char="‒"/>
              <a:defRPr sz="2200">
                <a:latin typeface="Calibri" panose="020F0502020204030204" pitchFamily="34" charset="0"/>
                <a:cs typeface="Calibri" panose="020F0502020204030204" pitchFamily="34" charset="0"/>
              </a:defRPr>
            </a:lvl2pPr>
            <a:lvl3pPr marL="1260000" indent="-360000">
              <a:lnSpc>
                <a:spcPct val="130000"/>
              </a:lnSpc>
              <a:spcBef>
                <a:spcPts val="600"/>
              </a:spcBef>
              <a:spcAft>
                <a:spcPts val="600"/>
              </a:spcAft>
              <a:buSzPct val="100000"/>
              <a:buFont typeface="Wingdings 2" panose="05020102010507070707" pitchFamily="18" charset="2"/>
              <a:buChar char="®"/>
              <a:defRPr sz="2000">
                <a:latin typeface="Calibri" panose="020F0502020204030204" pitchFamily="34" charset="0"/>
                <a:cs typeface="Calibri" panose="020F0502020204030204" pitchFamily="34" charset="0"/>
              </a:defRPr>
            </a:lvl3pPr>
          </a:lstStyle>
          <a:p>
            <a:pPr marL="360000" lvl="0" indent="-432000" algn="r" rtl="1" eaLnBrk="0" fontAlgn="base" hangingPunct="0">
              <a:lnSpc>
                <a:spcPct val="150000"/>
              </a:lnSpc>
              <a:spcBef>
                <a:spcPts val="1200"/>
              </a:spcBef>
              <a:spcAft>
                <a:spcPts val="0"/>
              </a:spcAft>
              <a:buClr>
                <a:srgbClr val="DF5D27"/>
              </a:buClr>
              <a:buSzPct val="100000"/>
              <a:buFont typeface="Wingdings 2" panose="05020102010507070707" pitchFamily="18" charset="2"/>
              <a:buChar char=""/>
            </a:pPr>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52591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extBox 6"/>
          <p:cNvSpPr txBox="1"/>
          <p:nvPr userDrawn="1"/>
        </p:nvSpPr>
        <p:spPr>
          <a:xfrm>
            <a:off x="0" y="6405182"/>
            <a:ext cx="12192000" cy="428185"/>
          </a:xfrm>
          <a:prstGeom prst="rect">
            <a:avLst/>
          </a:prstGeom>
          <a:solidFill>
            <a:schemeClr val="bg1"/>
          </a:solidFill>
        </p:spPr>
        <p:txBody>
          <a:bodyPr wrap="square" lIns="36000" tIns="36000" rIns="36000" bIns="36000" rtlCol="1">
            <a:noAutofit/>
          </a:bodyPr>
          <a:lstStyle/>
          <a:p>
            <a:pPr algn="ctr">
              <a:lnSpc>
                <a:spcPct val="110000"/>
              </a:lnSpc>
            </a:pPr>
            <a:endParaRPr lang="en-US" sz="700">
              <a:solidFill>
                <a:srgbClr val="A3A3A3"/>
              </a:solidFill>
              <a:latin typeface="Calibri" panose="020F0502020204030204" pitchFamily="34" charset="0"/>
              <a:cs typeface="Calibri" panose="020F0502020204030204" pitchFamily="34" charset="0"/>
            </a:endParaRPr>
          </a:p>
        </p:txBody>
      </p:sp>
      <p:sp>
        <p:nvSpPr>
          <p:cNvPr id="15" name="TextBox 14"/>
          <p:cNvSpPr txBox="1"/>
          <p:nvPr userDrawn="1"/>
        </p:nvSpPr>
        <p:spPr>
          <a:xfrm>
            <a:off x="165465" y="6405182"/>
            <a:ext cx="11861075" cy="452818"/>
          </a:xfrm>
          <a:prstGeom prst="rect">
            <a:avLst/>
          </a:prstGeom>
          <a:noFill/>
        </p:spPr>
        <p:txBody>
          <a:bodyPr wrap="square" lIns="36000" tIns="36000" rIns="36000" bIns="36000" rtlCol="1" anchor="ctr" anchorCtr="0">
            <a:noAutofit/>
          </a:bodyPr>
          <a:lstStyle/>
          <a:p>
            <a:pPr algn="ctr" rtl="1">
              <a:lnSpc>
                <a:spcPct val="110000"/>
              </a:lnSpc>
            </a:pPr>
            <a:r>
              <a:rPr lang="he-IL" sz="900">
                <a:solidFill>
                  <a:prstClr val="white">
                    <a:lumMod val="65000"/>
                  </a:prstClr>
                </a:solidFill>
                <a:latin typeface="Calibri" panose="020F0502020204030204" pitchFamily="34" charset="0"/>
                <a:cs typeface="Calibri" panose="020F0502020204030204" pitchFamily="34" charset="0"/>
              </a:rPr>
              <a:t>מידע סודי-מסחרי, כל הזכויות שמורות </a:t>
            </a:r>
            <a:r>
              <a:rPr lang="he-IL" sz="900" err="1">
                <a:solidFill>
                  <a:prstClr val="white">
                    <a:lumMod val="65000"/>
                  </a:prstClr>
                </a:solidFill>
                <a:latin typeface="Calibri" panose="020F0502020204030204" pitchFamily="34" charset="0"/>
                <a:cs typeface="Calibri" panose="020F0502020204030204" pitchFamily="34" charset="0"/>
              </a:rPr>
              <a:t>לשלדור</a:t>
            </a:r>
            <a:r>
              <a:rPr lang="he-IL" sz="900">
                <a:solidFill>
                  <a:prstClr val="white">
                    <a:lumMod val="65000"/>
                  </a:prstClr>
                </a:solidFill>
                <a:latin typeface="Calibri" panose="020F0502020204030204" pitchFamily="34" charset="0"/>
                <a:cs typeface="Calibri" panose="020F0502020204030204" pitchFamily="34" charset="0"/>
              </a:rPr>
              <a:t> בע"מ.</a:t>
            </a:r>
            <a:br>
              <a:rPr lang="he-IL" sz="900">
                <a:solidFill>
                  <a:prstClr val="white">
                    <a:lumMod val="65000"/>
                  </a:prstClr>
                </a:solidFill>
                <a:latin typeface="Calibri" panose="020F0502020204030204" pitchFamily="34" charset="0"/>
                <a:cs typeface="Calibri" panose="020F0502020204030204" pitchFamily="34" charset="0"/>
              </a:rPr>
            </a:br>
            <a:r>
              <a:rPr lang="he-IL" sz="900">
                <a:solidFill>
                  <a:prstClr val="white">
                    <a:lumMod val="65000"/>
                  </a:prstClr>
                </a:solidFill>
                <a:latin typeface="Calibri" panose="020F0502020204030204" pitchFamily="34" charset="0"/>
                <a:cs typeface="Calibri" panose="020F0502020204030204" pitchFamily="34" charset="0"/>
              </a:rPr>
              <a:t>אין  למסור או להפיץ מצגת זו והמידע הכלול בה לגורם כלשהו מחוץ להנהלת בנק הפועלים, אין להעתיקם, לשכפלם, לגלותם או לעשות בהם כל שימוש אחר, זולת שימוש פנימי על ידי הנהלת בנק הפועלים לצורך ההתקשרות עם שלדור, אלא אם ניתנה לכך הסכמתה מראש  של שלדור.</a:t>
            </a:r>
          </a:p>
        </p:txBody>
      </p:sp>
      <p:cxnSp>
        <p:nvCxnSpPr>
          <p:cNvPr id="16" name="Straight Connector 8"/>
          <p:cNvCxnSpPr/>
          <p:nvPr userDrawn="1"/>
        </p:nvCxnSpPr>
        <p:spPr>
          <a:xfrm>
            <a:off x="165465" y="6383389"/>
            <a:ext cx="11861075" cy="0"/>
          </a:xfrm>
          <a:prstGeom prst="line">
            <a:avLst/>
          </a:prstGeom>
          <a:ln>
            <a:solidFill>
              <a:schemeClr val="bg1">
                <a:lumMod val="75000"/>
              </a:schemeClr>
            </a:solidFill>
          </a:ln>
        </p:spPr>
        <p:style>
          <a:lnRef idx="1">
            <a:schemeClr val="accent3"/>
          </a:lnRef>
          <a:fillRef idx="0">
            <a:schemeClr val="accent3"/>
          </a:fillRef>
          <a:effectRef idx="0">
            <a:schemeClr val="accent3"/>
          </a:effectRef>
          <a:fontRef idx="minor">
            <a:schemeClr val="tx1"/>
          </a:fontRef>
        </p:style>
      </p:cxnSp>
      <p:grpSp>
        <p:nvGrpSpPr>
          <p:cNvPr id="13" name="קבוצה 9">
            <a:extLst>
              <a:ext uri="{FF2B5EF4-FFF2-40B4-BE49-F238E27FC236}">
                <a16:creationId xmlns:a16="http://schemas.microsoft.com/office/drawing/2014/main" id="{9F3197E5-D79E-4B86-B18A-F62113AF0B22}"/>
              </a:ext>
            </a:extLst>
          </p:cNvPr>
          <p:cNvGrpSpPr/>
          <p:nvPr userDrawn="1"/>
        </p:nvGrpSpPr>
        <p:grpSpPr>
          <a:xfrm>
            <a:off x="7516146" y="0"/>
            <a:ext cx="3599220" cy="5961185"/>
            <a:chOff x="5248042" y="0"/>
            <a:chExt cx="3599220" cy="5961185"/>
          </a:xfrm>
        </p:grpSpPr>
        <p:sp>
          <p:nvSpPr>
            <p:cNvPr id="14" name="משולש שווה שוקיים 13">
              <a:extLst>
                <a:ext uri="{FF2B5EF4-FFF2-40B4-BE49-F238E27FC236}">
                  <a16:creationId xmlns:a16="http://schemas.microsoft.com/office/drawing/2014/main" id="{28033C3E-61A8-43CE-ACEB-E93076690AF8}"/>
                </a:ext>
              </a:extLst>
            </p:cNvPr>
            <p:cNvSpPr/>
            <p:nvPr/>
          </p:nvSpPr>
          <p:spPr bwMode="auto">
            <a:xfrm>
              <a:off x="5248042" y="1740876"/>
              <a:ext cx="3599220" cy="4220309"/>
            </a:xfrm>
            <a:custGeom>
              <a:avLst/>
              <a:gdLst>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Lst>
              <a:ahLst/>
              <a:cxnLst>
                <a:cxn ang="0">
                  <a:pos x="connsiteX0" y="connsiteY0"/>
                </a:cxn>
                <a:cxn ang="0">
                  <a:pos x="connsiteX1" y="connsiteY1"/>
                </a:cxn>
                <a:cxn ang="0">
                  <a:pos x="connsiteX2" y="connsiteY2"/>
                </a:cxn>
                <a:cxn ang="0">
                  <a:pos x="connsiteX3" y="connsiteY3"/>
                </a:cxn>
              </a:cxnLst>
              <a:rect l="l" t="t" r="r" b="b"/>
              <a:pathLst>
                <a:path w="3599220" h="4220309">
                  <a:moveTo>
                    <a:pt x="0" y="4220309"/>
                  </a:moveTo>
                  <a:lnTo>
                    <a:pt x="1799610" y="0"/>
                  </a:lnTo>
                  <a:lnTo>
                    <a:pt x="3599220" y="4220309"/>
                  </a:lnTo>
                  <a:cubicBezTo>
                    <a:pt x="2774130" y="3090009"/>
                    <a:pt x="901290" y="3051909"/>
                    <a:pt x="0" y="4220309"/>
                  </a:cubicBezTo>
                  <a:close/>
                </a:path>
              </a:pathLst>
            </a:custGeom>
            <a:solidFill>
              <a:srgbClr val="D1D4D4"/>
            </a:solidFill>
            <a:ln w="12700" cap="flat" cmpd="sng" algn="ctr">
              <a:noFill/>
              <a:prstDash val="solid"/>
              <a:round/>
              <a:headEnd type="none" w="med" len="med"/>
              <a:tailEnd type="none" w="med" len="med"/>
            </a:ln>
            <a:effectLst/>
          </p:spPr>
          <p:txBody>
            <a:bodyPr rtlCol="0" anchor="ctr"/>
            <a:lstStyle/>
            <a:p>
              <a:pPr algn="ctr"/>
              <a:endParaRPr lang="en-US">
                <a:latin typeface="Calibri" panose="020F0502020204030204" pitchFamily="34" charset="0"/>
                <a:cs typeface="Calibri" panose="020F0502020204030204" pitchFamily="34" charset="0"/>
              </a:endParaRPr>
            </a:p>
          </p:txBody>
        </p:sp>
        <p:sp>
          <p:nvSpPr>
            <p:cNvPr id="17" name="משולש שווה שוקיים 11">
              <a:extLst>
                <a:ext uri="{FF2B5EF4-FFF2-40B4-BE49-F238E27FC236}">
                  <a16:creationId xmlns:a16="http://schemas.microsoft.com/office/drawing/2014/main" id="{ADF52B2C-3542-4B8B-9DF9-0648D4FF90D4}"/>
                </a:ext>
              </a:extLst>
            </p:cNvPr>
            <p:cNvSpPr/>
            <p:nvPr/>
          </p:nvSpPr>
          <p:spPr bwMode="auto">
            <a:xfrm flipV="1">
              <a:off x="6307078" y="0"/>
              <a:ext cx="1481148" cy="1729740"/>
            </a:xfrm>
            <a:prstGeom prst="triangle">
              <a:avLst/>
            </a:prstGeom>
            <a:solidFill>
              <a:srgbClr val="58585A"/>
            </a:solidFill>
            <a:ln w="12700" cap="flat" cmpd="sng" algn="ctr">
              <a:noFill/>
              <a:prstDash val="solid"/>
              <a:round/>
              <a:headEnd type="none" w="med" len="med"/>
              <a:tailEnd type="none" w="med" len="med"/>
            </a:ln>
            <a:effectLst/>
          </p:spPr>
          <p:txBody>
            <a:bodyPr rtlCol="0" anchor="ctr"/>
            <a:lstStyle/>
            <a:p>
              <a:pPr algn="ctr"/>
              <a:endParaRPr lang="en-US">
                <a:latin typeface="Calibri" panose="020F0502020204030204" pitchFamily="34" charset="0"/>
                <a:cs typeface="Calibri" panose="020F0502020204030204" pitchFamily="34" charset="0"/>
              </a:endParaRPr>
            </a:p>
          </p:txBody>
        </p:sp>
      </p:grpSp>
      <p:sp>
        <p:nvSpPr>
          <p:cNvPr id="2" name="משולש שווה שוקיים 13">
            <a:extLst>
              <a:ext uri="{FF2B5EF4-FFF2-40B4-BE49-F238E27FC236}">
                <a16:creationId xmlns:a16="http://schemas.microsoft.com/office/drawing/2014/main" id="{94696406-6E94-495D-AA61-628D9EC4EA32}"/>
              </a:ext>
            </a:extLst>
          </p:cNvPr>
          <p:cNvSpPr/>
          <p:nvPr userDrawn="1"/>
        </p:nvSpPr>
        <p:spPr bwMode="auto">
          <a:xfrm flipV="1">
            <a:off x="3523640" y="3126641"/>
            <a:ext cx="307257" cy="360000"/>
          </a:xfrm>
          <a:custGeom>
            <a:avLst/>
            <a:gdLst>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 name="connsiteX0" fmla="*/ 0 w 3599220"/>
              <a:gd name="connsiteY0" fmla="*/ 4220309 h 4220309"/>
              <a:gd name="connsiteX1" fmla="*/ 1799610 w 3599220"/>
              <a:gd name="connsiteY1" fmla="*/ 0 h 4220309"/>
              <a:gd name="connsiteX2" fmla="*/ 3599220 w 3599220"/>
              <a:gd name="connsiteY2" fmla="*/ 4220309 h 4220309"/>
              <a:gd name="connsiteX3" fmla="*/ 0 w 3599220"/>
              <a:gd name="connsiteY3" fmla="*/ 4220309 h 4220309"/>
            </a:gdLst>
            <a:ahLst/>
            <a:cxnLst>
              <a:cxn ang="0">
                <a:pos x="connsiteX0" y="connsiteY0"/>
              </a:cxn>
              <a:cxn ang="0">
                <a:pos x="connsiteX1" y="connsiteY1"/>
              </a:cxn>
              <a:cxn ang="0">
                <a:pos x="connsiteX2" y="connsiteY2"/>
              </a:cxn>
              <a:cxn ang="0">
                <a:pos x="connsiteX3" y="connsiteY3"/>
              </a:cxn>
            </a:cxnLst>
            <a:rect l="l" t="t" r="r" b="b"/>
            <a:pathLst>
              <a:path w="3599220" h="4220309">
                <a:moveTo>
                  <a:pt x="0" y="4220309"/>
                </a:moveTo>
                <a:lnTo>
                  <a:pt x="1799610" y="0"/>
                </a:lnTo>
                <a:lnTo>
                  <a:pt x="3599220" y="4220309"/>
                </a:lnTo>
                <a:cubicBezTo>
                  <a:pt x="2774130" y="3090009"/>
                  <a:pt x="901290" y="3051909"/>
                  <a:pt x="0" y="4220309"/>
                </a:cubicBezTo>
                <a:close/>
              </a:path>
            </a:pathLst>
          </a:custGeom>
          <a:solidFill>
            <a:srgbClr val="58585A"/>
          </a:solidFill>
          <a:ln w="12700" cap="flat" cmpd="sng" algn="ctr">
            <a:noFill/>
            <a:prstDash val="solid"/>
            <a:round/>
            <a:headEnd type="none" w="med" len="med"/>
            <a:tailEnd type="none" w="med" len="med"/>
          </a:ln>
          <a:effectLst/>
        </p:spPr>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004108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4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35CD46-FCCB-42D8-8CA0-D4EF4E7B874B}"/>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3" name="Footer Placeholder 2">
            <a:extLst>
              <a:ext uri="{FF2B5EF4-FFF2-40B4-BE49-F238E27FC236}">
                <a16:creationId xmlns:a16="http://schemas.microsoft.com/office/drawing/2014/main" id="{E41BAB70-F24B-454A-82FE-8435498F39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1332F-A7B2-4757-9B16-5E39E328990B}"/>
              </a:ext>
            </a:extLst>
          </p:cNvPr>
          <p:cNvSpPr>
            <a:spLocks noGrp="1"/>
          </p:cNvSpPr>
          <p:nvPr>
            <p:ph type="sldNum" sz="quarter" idx="12"/>
          </p:nvPr>
        </p:nvSpPr>
        <p:spPr/>
        <p:txBody>
          <a:bodyPr/>
          <a:lstStyle/>
          <a:p>
            <a:fld id="{DE39C33A-EFCF-4D85-8257-905B9C26CE8F}" type="slidenum">
              <a:rPr lang="en-US" smtClean="0"/>
              <a:t>‹#›</a:t>
            </a:fld>
            <a:endParaRPr lang="en-US"/>
          </a:p>
        </p:txBody>
      </p:sp>
      <p:grpSp>
        <p:nvGrpSpPr>
          <p:cNvPr id="5" name="Group 8">
            <a:extLst>
              <a:ext uri="{FF2B5EF4-FFF2-40B4-BE49-F238E27FC236}">
                <a16:creationId xmlns:a16="http://schemas.microsoft.com/office/drawing/2014/main" id="{B5C087EE-DEFC-42AC-A590-9F6954F1CB4F}"/>
              </a:ext>
            </a:extLst>
          </p:cNvPr>
          <p:cNvGrpSpPr/>
          <p:nvPr userDrawn="1"/>
        </p:nvGrpSpPr>
        <p:grpSpPr>
          <a:xfrm>
            <a:off x="6583680" y="2964795"/>
            <a:ext cx="4770120" cy="1767580"/>
            <a:chOff x="0" y="447040"/>
            <a:chExt cx="4770120" cy="1767580"/>
          </a:xfrm>
        </p:grpSpPr>
        <p:sp>
          <p:nvSpPr>
            <p:cNvPr id="6" name="Rectangle 9">
              <a:extLst>
                <a:ext uri="{FF2B5EF4-FFF2-40B4-BE49-F238E27FC236}">
                  <a16:creationId xmlns:a16="http://schemas.microsoft.com/office/drawing/2014/main" id="{65D73E01-AB79-4A07-BD11-26A09CE6F073}"/>
                </a:ext>
              </a:extLst>
            </p:cNvPr>
            <p:cNvSpPr/>
            <p:nvPr/>
          </p:nvSpPr>
          <p:spPr>
            <a:xfrm>
              <a:off x="0" y="447040"/>
              <a:ext cx="599440" cy="599440"/>
            </a:xfrm>
            <a:prstGeom prst="rect">
              <a:avLst/>
            </a:prstGeom>
            <a:solidFill>
              <a:srgbClr val="9DB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27869F6C-997B-40E7-8E98-E09A51D4C44B}"/>
                </a:ext>
              </a:extLst>
            </p:cNvPr>
            <p:cNvSpPr/>
            <p:nvPr/>
          </p:nvSpPr>
          <p:spPr>
            <a:xfrm>
              <a:off x="594360" y="447040"/>
              <a:ext cx="599440" cy="599440"/>
            </a:xfrm>
            <a:prstGeom prst="rect">
              <a:avLst/>
            </a:prstGeom>
            <a:solidFill>
              <a:srgbClr val="90D9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1">
              <a:extLst>
                <a:ext uri="{FF2B5EF4-FFF2-40B4-BE49-F238E27FC236}">
                  <a16:creationId xmlns:a16="http://schemas.microsoft.com/office/drawing/2014/main" id="{39E21DD5-80D4-41A0-A746-01EAEC6197A6}"/>
                </a:ext>
              </a:extLst>
            </p:cNvPr>
            <p:cNvSpPr/>
            <p:nvPr/>
          </p:nvSpPr>
          <p:spPr>
            <a:xfrm>
              <a:off x="1193800" y="447040"/>
              <a:ext cx="599440" cy="599440"/>
            </a:xfrm>
            <a:prstGeom prst="rect">
              <a:avLst/>
            </a:prstGeom>
            <a:solidFill>
              <a:srgbClr val="7D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2">
              <a:extLst>
                <a:ext uri="{FF2B5EF4-FFF2-40B4-BE49-F238E27FC236}">
                  <a16:creationId xmlns:a16="http://schemas.microsoft.com/office/drawing/2014/main" id="{D5758D5D-99D7-49F4-878F-8DB7991DA1B2}"/>
                </a:ext>
              </a:extLst>
            </p:cNvPr>
            <p:cNvSpPr/>
            <p:nvPr/>
          </p:nvSpPr>
          <p:spPr>
            <a:xfrm>
              <a:off x="1788160" y="447040"/>
              <a:ext cx="599440" cy="599440"/>
            </a:xfrm>
            <a:prstGeom prst="rect">
              <a:avLst/>
            </a:prstGeom>
            <a:solidFill>
              <a:srgbClr val="DBE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3">
              <a:extLst>
                <a:ext uri="{FF2B5EF4-FFF2-40B4-BE49-F238E27FC236}">
                  <a16:creationId xmlns:a16="http://schemas.microsoft.com/office/drawing/2014/main" id="{7BA67F9F-D0AB-4E87-898A-1E415D9ED396}"/>
                </a:ext>
              </a:extLst>
            </p:cNvPr>
            <p:cNvSpPr/>
            <p:nvPr/>
          </p:nvSpPr>
          <p:spPr>
            <a:xfrm>
              <a:off x="2382520" y="447040"/>
              <a:ext cx="599440" cy="599440"/>
            </a:xfrm>
            <a:prstGeom prst="rect">
              <a:avLst/>
            </a:prstGeom>
            <a:solidFill>
              <a:srgbClr val="FFDA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4">
              <a:extLst>
                <a:ext uri="{FF2B5EF4-FFF2-40B4-BE49-F238E27FC236}">
                  <a16:creationId xmlns:a16="http://schemas.microsoft.com/office/drawing/2014/main" id="{9DFDEEC4-09B3-408C-B159-3C435A3CBE4B}"/>
                </a:ext>
              </a:extLst>
            </p:cNvPr>
            <p:cNvSpPr/>
            <p:nvPr/>
          </p:nvSpPr>
          <p:spPr>
            <a:xfrm>
              <a:off x="2976880" y="447040"/>
              <a:ext cx="599440" cy="599440"/>
            </a:xfrm>
            <a:prstGeom prst="rect">
              <a:avLst/>
            </a:prstGeom>
            <a:solidFill>
              <a:srgbClr val="E79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5">
              <a:extLst>
                <a:ext uri="{FF2B5EF4-FFF2-40B4-BE49-F238E27FC236}">
                  <a16:creationId xmlns:a16="http://schemas.microsoft.com/office/drawing/2014/main" id="{0C534BC6-C7B2-42D6-9B72-D05A64CE714C}"/>
                </a:ext>
              </a:extLst>
            </p:cNvPr>
            <p:cNvSpPr/>
            <p:nvPr/>
          </p:nvSpPr>
          <p:spPr>
            <a:xfrm>
              <a:off x="3576320" y="447040"/>
              <a:ext cx="599440" cy="599440"/>
            </a:xfrm>
            <a:prstGeom prst="rect">
              <a:avLst/>
            </a:prstGeom>
            <a:solidFill>
              <a:srgbClr val="99B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6">
              <a:extLst>
                <a:ext uri="{FF2B5EF4-FFF2-40B4-BE49-F238E27FC236}">
                  <a16:creationId xmlns:a16="http://schemas.microsoft.com/office/drawing/2014/main" id="{CD93E31F-66FD-4705-ABC0-1973EEF76DC7}"/>
                </a:ext>
              </a:extLst>
            </p:cNvPr>
            <p:cNvSpPr/>
            <p:nvPr/>
          </p:nvSpPr>
          <p:spPr>
            <a:xfrm>
              <a:off x="4170680" y="447040"/>
              <a:ext cx="599440" cy="599440"/>
            </a:xfrm>
            <a:prstGeom prst="rect">
              <a:avLst/>
            </a:prstGeom>
            <a:solidFill>
              <a:srgbClr val="BFC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7">
              <a:extLst>
                <a:ext uri="{FF2B5EF4-FFF2-40B4-BE49-F238E27FC236}">
                  <a16:creationId xmlns:a16="http://schemas.microsoft.com/office/drawing/2014/main" id="{F1F4F757-4EF0-4F56-AD44-93936684539D}"/>
                </a:ext>
              </a:extLst>
            </p:cNvPr>
            <p:cNvSpPr/>
            <p:nvPr/>
          </p:nvSpPr>
          <p:spPr>
            <a:xfrm>
              <a:off x="0" y="1031110"/>
              <a:ext cx="599440" cy="599440"/>
            </a:xfrm>
            <a:prstGeom prst="rect">
              <a:avLst/>
            </a:prstGeom>
            <a:solidFill>
              <a:srgbClr val="436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8">
              <a:extLst>
                <a:ext uri="{FF2B5EF4-FFF2-40B4-BE49-F238E27FC236}">
                  <a16:creationId xmlns:a16="http://schemas.microsoft.com/office/drawing/2014/main" id="{86EF5AE0-8454-4A4A-BA02-92DBCB9BDF4F}"/>
                </a:ext>
              </a:extLst>
            </p:cNvPr>
            <p:cNvSpPr/>
            <p:nvPr/>
          </p:nvSpPr>
          <p:spPr>
            <a:xfrm>
              <a:off x="594360" y="1031110"/>
              <a:ext cx="599440" cy="599440"/>
            </a:xfrm>
            <a:prstGeom prst="rect">
              <a:avLst/>
            </a:prstGeom>
            <a:solidFill>
              <a:srgbClr val="51C2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9">
              <a:extLst>
                <a:ext uri="{FF2B5EF4-FFF2-40B4-BE49-F238E27FC236}">
                  <a16:creationId xmlns:a16="http://schemas.microsoft.com/office/drawing/2014/main" id="{809F1843-6F35-4B40-879D-B68641563D2B}"/>
                </a:ext>
              </a:extLst>
            </p:cNvPr>
            <p:cNvSpPr/>
            <p:nvPr/>
          </p:nvSpPr>
          <p:spPr>
            <a:xfrm>
              <a:off x="1193800" y="1031110"/>
              <a:ext cx="599440" cy="599440"/>
            </a:xfrm>
            <a:prstGeom prst="rect">
              <a:avLst/>
            </a:prstGeom>
            <a:solidFill>
              <a:srgbClr val="3DCC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0">
              <a:extLst>
                <a:ext uri="{FF2B5EF4-FFF2-40B4-BE49-F238E27FC236}">
                  <a16:creationId xmlns:a16="http://schemas.microsoft.com/office/drawing/2014/main" id="{85ACDD06-FD96-4825-8391-FBB154DF5115}"/>
                </a:ext>
              </a:extLst>
            </p:cNvPr>
            <p:cNvSpPr/>
            <p:nvPr/>
          </p:nvSpPr>
          <p:spPr>
            <a:xfrm>
              <a:off x="1788160" y="1031110"/>
              <a:ext cx="599440" cy="599440"/>
            </a:xfrm>
            <a:prstGeom prst="rect">
              <a:avLst/>
            </a:prstGeom>
            <a:solidFill>
              <a:srgbClr val="BFD4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1">
              <a:extLst>
                <a:ext uri="{FF2B5EF4-FFF2-40B4-BE49-F238E27FC236}">
                  <a16:creationId xmlns:a16="http://schemas.microsoft.com/office/drawing/2014/main" id="{A47B7F1E-F55A-4ED4-83CD-5F9D56D2A51B}"/>
                </a:ext>
              </a:extLst>
            </p:cNvPr>
            <p:cNvSpPr/>
            <p:nvPr/>
          </p:nvSpPr>
          <p:spPr>
            <a:xfrm>
              <a:off x="2382520" y="1031110"/>
              <a:ext cx="599440" cy="599440"/>
            </a:xfrm>
            <a:prstGeom prst="rect">
              <a:avLst/>
            </a:prstGeom>
            <a:solidFill>
              <a:srgbClr val="F8C8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2">
              <a:extLst>
                <a:ext uri="{FF2B5EF4-FFF2-40B4-BE49-F238E27FC236}">
                  <a16:creationId xmlns:a16="http://schemas.microsoft.com/office/drawing/2014/main" id="{83300472-FE5C-487B-9E95-394BBC6E4161}"/>
                </a:ext>
              </a:extLst>
            </p:cNvPr>
            <p:cNvSpPr/>
            <p:nvPr/>
          </p:nvSpPr>
          <p:spPr>
            <a:xfrm>
              <a:off x="2976880" y="1031110"/>
              <a:ext cx="599440" cy="599440"/>
            </a:xfrm>
            <a:prstGeom prst="rect">
              <a:avLst/>
            </a:prstGeom>
            <a:solidFill>
              <a:srgbClr val="D97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3">
              <a:extLst>
                <a:ext uri="{FF2B5EF4-FFF2-40B4-BE49-F238E27FC236}">
                  <a16:creationId xmlns:a16="http://schemas.microsoft.com/office/drawing/2014/main" id="{24EFBD5B-8754-40E9-BDE6-B78593E6E95C}"/>
                </a:ext>
              </a:extLst>
            </p:cNvPr>
            <p:cNvSpPr/>
            <p:nvPr/>
          </p:nvSpPr>
          <p:spPr>
            <a:xfrm>
              <a:off x="3576320" y="1031110"/>
              <a:ext cx="599440" cy="599440"/>
            </a:xfrm>
            <a:prstGeom prst="rect">
              <a:avLst/>
            </a:prstGeom>
            <a:solidFill>
              <a:srgbClr val="788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4">
              <a:extLst>
                <a:ext uri="{FF2B5EF4-FFF2-40B4-BE49-F238E27FC236}">
                  <a16:creationId xmlns:a16="http://schemas.microsoft.com/office/drawing/2014/main" id="{D2B5712C-F65E-4227-9581-5A1466CDA40A}"/>
                </a:ext>
              </a:extLst>
            </p:cNvPr>
            <p:cNvSpPr/>
            <p:nvPr/>
          </p:nvSpPr>
          <p:spPr>
            <a:xfrm>
              <a:off x="4170680" y="1031110"/>
              <a:ext cx="599440" cy="599440"/>
            </a:xfrm>
            <a:prstGeom prst="rect">
              <a:avLst/>
            </a:prstGeom>
            <a:solidFill>
              <a:srgbClr val="96A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5">
              <a:extLst>
                <a:ext uri="{FF2B5EF4-FFF2-40B4-BE49-F238E27FC236}">
                  <a16:creationId xmlns:a16="http://schemas.microsoft.com/office/drawing/2014/main" id="{6AFBD346-8855-4F09-98AE-C3351AB34305}"/>
                </a:ext>
              </a:extLst>
            </p:cNvPr>
            <p:cNvSpPr/>
            <p:nvPr/>
          </p:nvSpPr>
          <p:spPr>
            <a:xfrm>
              <a:off x="0" y="1615180"/>
              <a:ext cx="599440" cy="599440"/>
            </a:xfrm>
            <a:prstGeom prst="rect">
              <a:avLst/>
            </a:prstGeom>
            <a:solidFill>
              <a:srgbClr val="294D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6">
              <a:extLst>
                <a:ext uri="{FF2B5EF4-FFF2-40B4-BE49-F238E27FC236}">
                  <a16:creationId xmlns:a16="http://schemas.microsoft.com/office/drawing/2014/main" id="{1C9ACC8F-2400-4985-8E06-A54573D3E58C}"/>
                </a:ext>
              </a:extLst>
            </p:cNvPr>
            <p:cNvSpPr/>
            <p:nvPr/>
          </p:nvSpPr>
          <p:spPr>
            <a:xfrm>
              <a:off x="594360" y="1615180"/>
              <a:ext cx="599440" cy="599440"/>
            </a:xfrm>
            <a:prstGeom prst="rect">
              <a:avLst/>
            </a:prstGeom>
            <a:solidFill>
              <a:srgbClr val="008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7">
              <a:extLst>
                <a:ext uri="{FF2B5EF4-FFF2-40B4-BE49-F238E27FC236}">
                  <a16:creationId xmlns:a16="http://schemas.microsoft.com/office/drawing/2014/main" id="{2CD6D2B5-D494-4176-8A21-8DA76EEA0D20}"/>
                </a:ext>
              </a:extLst>
            </p:cNvPr>
            <p:cNvSpPr/>
            <p:nvPr/>
          </p:nvSpPr>
          <p:spPr>
            <a:xfrm>
              <a:off x="1193800" y="1615180"/>
              <a:ext cx="599440" cy="599440"/>
            </a:xfrm>
            <a:prstGeom prst="rect">
              <a:avLst/>
            </a:prstGeom>
            <a:solidFill>
              <a:srgbClr val="19A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8">
              <a:extLst>
                <a:ext uri="{FF2B5EF4-FFF2-40B4-BE49-F238E27FC236}">
                  <a16:creationId xmlns:a16="http://schemas.microsoft.com/office/drawing/2014/main" id="{1F1049B6-AD69-4D1B-8BF6-74C526938B3F}"/>
                </a:ext>
              </a:extLst>
            </p:cNvPr>
            <p:cNvSpPr/>
            <p:nvPr/>
          </p:nvSpPr>
          <p:spPr>
            <a:xfrm>
              <a:off x="1788160" y="1615180"/>
              <a:ext cx="599440" cy="599440"/>
            </a:xfrm>
            <a:prstGeom prst="rect">
              <a:avLst/>
            </a:prstGeom>
            <a:solidFill>
              <a:srgbClr val="AAC4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9">
              <a:extLst>
                <a:ext uri="{FF2B5EF4-FFF2-40B4-BE49-F238E27FC236}">
                  <a16:creationId xmlns:a16="http://schemas.microsoft.com/office/drawing/2014/main" id="{1FACE208-A100-4E49-BFCF-385D2F36FFAE}"/>
                </a:ext>
              </a:extLst>
            </p:cNvPr>
            <p:cNvSpPr/>
            <p:nvPr/>
          </p:nvSpPr>
          <p:spPr>
            <a:xfrm>
              <a:off x="2382520" y="1615180"/>
              <a:ext cx="599440" cy="599440"/>
            </a:xfrm>
            <a:prstGeom prst="rect">
              <a:avLst/>
            </a:prstGeom>
            <a:solidFill>
              <a:srgbClr val="F8A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30">
              <a:extLst>
                <a:ext uri="{FF2B5EF4-FFF2-40B4-BE49-F238E27FC236}">
                  <a16:creationId xmlns:a16="http://schemas.microsoft.com/office/drawing/2014/main" id="{EE80EBBE-63C7-4C6D-AEBE-0DC951922644}"/>
                </a:ext>
              </a:extLst>
            </p:cNvPr>
            <p:cNvSpPr/>
            <p:nvPr/>
          </p:nvSpPr>
          <p:spPr>
            <a:xfrm>
              <a:off x="2976880" y="1615180"/>
              <a:ext cx="599440" cy="599440"/>
            </a:xfrm>
            <a:prstGeom prst="rect">
              <a:avLst/>
            </a:prstGeom>
            <a:solidFill>
              <a:srgbClr val="C95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31">
              <a:extLst>
                <a:ext uri="{FF2B5EF4-FFF2-40B4-BE49-F238E27FC236}">
                  <a16:creationId xmlns:a16="http://schemas.microsoft.com/office/drawing/2014/main" id="{0CCC4A59-1BAD-4B15-91DB-A8ED24A3B0EF}"/>
                </a:ext>
              </a:extLst>
            </p:cNvPr>
            <p:cNvSpPr/>
            <p:nvPr/>
          </p:nvSpPr>
          <p:spPr>
            <a:xfrm>
              <a:off x="3576320" y="1615180"/>
              <a:ext cx="599440" cy="599440"/>
            </a:xfrm>
            <a:prstGeom prst="rect">
              <a:avLst/>
            </a:prstGeom>
            <a:solidFill>
              <a:srgbClr val="5669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2">
              <a:extLst>
                <a:ext uri="{FF2B5EF4-FFF2-40B4-BE49-F238E27FC236}">
                  <a16:creationId xmlns:a16="http://schemas.microsoft.com/office/drawing/2014/main" id="{EFE1F813-FE42-4CB5-8543-35DB601B2991}"/>
                </a:ext>
              </a:extLst>
            </p:cNvPr>
            <p:cNvSpPr/>
            <p:nvPr/>
          </p:nvSpPr>
          <p:spPr>
            <a:xfrm>
              <a:off x="4170680" y="1615180"/>
              <a:ext cx="599440" cy="599440"/>
            </a:xfrm>
            <a:prstGeom prst="rect">
              <a:avLst/>
            </a:prstGeom>
            <a:solidFill>
              <a:srgbClr val="717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91570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884A-A35B-4115-A8B3-DFB69A5D7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4C7BCE-C530-4967-A03C-7687D78823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32022F-5E03-470E-8261-A16B6CF02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3B3D23-B5BF-49DA-B487-5962B961623A}"/>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7EBFB69C-564F-4C90-B2E6-4F26641D9A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9FC5F3-2555-4AE2-9212-EF47BAD07EC9}"/>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3930098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272B-20A4-42A4-944C-7AA5C2E8E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0E73DA-1760-424F-81EA-F3A52E8E2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14E8AF-22E1-4AEF-8E02-80827A879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AF718-775D-449D-BAA0-CDB7497E7D1A}"/>
              </a:ext>
            </a:extLst>
          </p:cNvPr>
          <p:cNvSpPr>
            <a:spLocks noGrp="1"/>
          </p:cNvSpPr>
          <p:nvPr>
            <p:ph type="dt" sz="half" idx="10"/>
          </p:nvPr>
        </p:nvSpPr>
        <p:spPr/>
        <p:txBody>
          <a:bodyPr/>
          <a:lstStyle/>
          <a:p>
            <a:fld id="{B1E16D14-52C3-4DDA-92F9-254423A521E5}" type="datetimeFigureOut">
              <a:rPr lang="en-US" smtClean="0"/>
              <a:t>1/5/2025</a:t>
            </a:fld>
            <a:endParaRPr lang="en-US"/>
          </a:p>
        </p:txBody>
      </p:sp>
      <p:sp>
        <p:nvSpPr>
          <p:cNvPr id="6" name="Footer Placeholder 5">
            <a:extLst>
              <a:ext uri="{FF2B5EF4-FFF2-40B4-BE49-F238E27FC236}">
                <a16:creationId xmlns:a16="http://schemas.microsoft.com/office/drawing/2014/main" id="{ADADF7B9-ED3F-441F-A86F-FF2F30F799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ADE91-E422-42A9-9351-F3E5937E0261}"/>
              </a:ext>
            </a:extLst>
          </p:cNvPr>
          <p:cNvSpPr>
            <a:spLocks noGrp="1"/>
          </p:cNvSpPr>
          <p:nvPr>
            <p:ph type="sldNum" sz="quarter" idx="12"/>
          </p:nvPr>
        </p:nvSpPr>
        <p:spPr/>
        <p:txBody>
          <a:bodyPr/>
          <a:lstStyle/>
          <a:p>
            <a:fld id="{DE39C33A-EFCF-4D85-8257-905B9C26CE8F}" type="slidenum">
              <a:rPr lang="en-US" smtClean="0"/>
              <a:t>‹#›</a:t>
            </a:fld>
            <a:endParaRPr lang="en-US"/>
          </a:p>
        </p:txBody>
      </p:sp>
    </p:spTree>
    <p:extLst>
      <p:ext uri="{BB962C8B-B14F-4D97-AF65-F5344CB8AC3E}">
        <p14:creationId xmlns:p14="http://schemas.microsoft.com/office/powerpoint/2010/main" val="223948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image" Target="../media/image1.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theme" Target="../theme/theme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microsoft.com/office/2007/relationships/hdphoto" Target="../media/hdphoto2.wdp"/><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image" Target="../media/image3.pn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theme" Target="../theme/theme5.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724D6-9AA2-41E2-96E5-0E00632A69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7C5CC7-B54E-4370-9F4F-B7A1F41F3D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4E39C-02A5-42BA-B005-EB06F1FA39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6EEDC07E-7FD7-43F8-841A-051C061FB9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A2F2BD-7202-4576-8CDB-1465422207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9C33A-EFCF-4D85-8257-905B9C26CE8F}" type="slidenum">
              <a:rPr lang="en-US" smtClean="0"/>
              <a:t>‹#›</a:t>
            </a:fld>
            <a:endParaRPr lang="en-US"/>
          </a:p>
        </p:txBody>
      </p:sp>
    </p:spTree>
    <p:extLst>
      <p:ext uri="{BB962C8B-B14F-4D97-AF65-F5344CB8AC3E}">
        <p14:creationId xmlns:p14="http://schemas.microsoft.com/office/powerpoint/2010/main" val="4092517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724D6-9AA2-41E2-96E5-0E00632A69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a:p>
        </p:txBody>
      </p:sp>
      <p:sp>
        <p:nvSpPr>
          <p:cNvPr id="3" name="Text Placeholder 2">
            <a:extLst>
              <a:ext uri="{FF2B5EF4-FFF2-40B4-BE49-F238E27FC236}">
                <a16:creationId xmlns:a16="http://schemas.microsoft.com/office/drawing/2014/main" id="{057C5CC7-B54E-4370-9F4F-B7A1F41F3D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a:p>
        </p:txBody>
      </p:sp>
      <p:sp>
        <p:nvSpPr>
          <p:cNvPr id="4" name="Date Placeholder 3">
            <a:extLst>
              <a:ext uri="{FF2B5EF4-FFF2-40B4-BE49-F238E27FC236}">
                <a16:creationId xmlns:a16="http://schemas.microsoft.com/office/drawing/2014/main" id="{B014E39C-02A5-42BA-B005-EB06F1FA39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E16D14-52C3-4DDA-92F9-254423A521E5}" type="datetimeFigureOut">
              <a:rPr lang="en-US" smtClean="0"/>
              <a:t>1/5/2025</a:t>
            </a:fld>
            <a:endParaRPr lang="en-US"/>
          </a:p>
        </p:txBody>
      </p:sp>
      <p:sp>
        <p:nvSpPr>
          <p:cNvPr id="5" name="Footer Placeholder 4">
            <a:extLst>
              <a:ext uri="{FF2B5EF4-FFF2-40B4-BE49-F238E27FC236}">
                <a16:creationId xmlns:a16="http://schemas.microsoft.com/office/drawing/2014/main" id="{6EEDC07E-7FD7-43F8-841A-051C061FB9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A2F2BD-7202-4576-8CDB-1465422207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9C33A-EFCF-4D85-8257-905B9C26CE8F}" type="slidenum">
              <a:rPr lang="en-US" smtClean="0"/>
              <a:t>‹#›</a:t>
            </a:fld>
            <a:endParaRPr lang="en-US"/>
          </a:p>
        </p:txBody>
      </p:sp>
    </p:spTree>
    <p:extLst>
      <p:ext uri="{BB962C8B-B14F-4D97-AF65-F5344CB8AC3E}">
        <p14:creationId xmlns:p14="http://schemas.microsoft.com/office/powerpoint/2010/main" val="31714619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724D6-9AA2-41E2-96E5-0E00632A69E7}"/>
              </a:ext>
            </a:extLst>
          </p:cNvPr>
          <p:cNvSpPr>
            <a:spLocks noGrp="1"/>
          </p:cNvSpPr>
          <p:nvPr>
            <p:ph type="title"/>
          </p:nvPr>
        </p:nvSpPr>
        <p:spPr>
          <a:xfrm>
            <a:off x="1147334" y="365125"/>
            <a:ext cx="10452370" cy="60518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7C5CC7-B54E-4370-9F4F-B7A1F41F3D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A3352684-0CC1-401C-AAF3-E6FF0D0868D1}"/>
              </a:ext>
            </a:extLst>
          </p:cNvPr>
          <p:cNvSpPr/>
          <p:nvPr userDrawn="1"/>
        </p:nvSpPr>
        <p:spPr>
          <a:xfrm>
            <a:off x="11685938" y="517350"/>
            <a:ext cx="89295" cy="742281"/>
          </a:xfrm>
          <a:prstGeom prst="rect">
            <a:avLst/>
          </a:prstGeom>
          <a:solidFill>
            <a:srgbClr val="284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קבוצה 39"/>
          <p:cNvGrpSpPr/>
          <p:nvPr userDrawn="1"/>
        </p:nvGrpSpPr>
        <p:grpSpPr>
          <a:xfrm>
            <a:off x="95900" y="181821"/>
            <a:ext cx="965200" cy="671058"/>
            <a:chOff x="279400" y="658209"/>
            <a:chExt cx="965200" cy="671058"/>
          </a:xfrm>
        </p:grpSpPr>
        <p:pic>
          <p:nvPicPr>
            <p:cNvPr id="10"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20" cstate="print">
              <a:duotone>
                <a:prstClr val="black"/>
                <a:schemeClr val="tx1">
                  <a:tint val="45000"/>
                  <a:satMod val="400000"/>
                </a:schemeClr>
              </a:duotone>
              <a:extLs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11"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20" cstate="print">
              <a:duotone>
                <a:prstClr val="black"/>
                <a:schemeClr val="tx1">
                  <a:tint val="45000"/>
                  <a:satMod val="400000"/>
                </a:schemeClr>
              </a:duotone>
              <a:extLs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2" name="TextBox 11">
            <a:extLst>
              <a:ext uri="{FF2B5EF4-FFF2-40B4-BE49-F238E27FC236}">
                <a16:creationId xmlns:a16="http://schemas.microsoft.com/office/drawing/2014/main" id="{BC750F12-F49E-42FC-BAA9-3B4855A2C59A}"/>
              </a:ext>
            </a:extLst>
          </p:cNvPr>
          <p:cNvSpPr txBox="1"/>
          <p:nvPr userDrawn="1"/>
        </p:nvSpPr>
        <p:spPr>
          <a:xfrm>
            <a:off x="56465" y="6511035"/>
            <a:ext cx="443880" cy="261609"/>
          </a:xfrm>
          <a:prstGeom prst="rect">
            <a:avLst/>
          </a:prstGeom>
          <a:noFill/>
        </p:spPr>
        <p:txBody>
          <a:bodyPr wrap="square" rtlCol="0">
            <a:spAutoFit/>
          </a:bodyPr>
          <a:lstStyle/>
          <a:p>
            <a:pPr algn="ctr" rtl="1">
              <a:buSzPct val="130000"/>
            </a:pPr>
            <a:fld id="{B8397174-09CA-4DBE-AC3A-A109451F32CC}" type="slidenum">
              <a:rPr lang="he-IL" sz="1100" b="1" smtClean="0">
                <a:solidFill>
                  <a:schemeClr val="tx1"/>
                </a:solidFill>
                <a:latin typeface="Segoe UI" panose="020B0502040204020203" pitchFamily="34" charset="0"/>
                <a:ea typeface="Open Sans" panose="020B0606030504020204" pitchFamily="34" charset="0"/>
                <a:cs typeface="Segoe UI" panose="020B0502040204020203" pitchFamily="34" charset="0"/>
              </a:rPr>
              <a:pPr algn="ctr" rtl="1">
                <a:buSzPct val="130000"/>
              </a:pPr>
              <a:t>‹#›</a:t>
            </a:fld>
            <a:endParaRPr lang="he-IL" sz="1100" b="1" dirty="0">
              <a:solidFill>
                <a:schemeClr val="tx1"/>
              </a:solidFill>
              <a:latin typeface="Segoe UI" panose="020B0502040204020203" pitchFamily="34" charset="0"/>
              <a:ea typeface="Open Sans" panose="020B0606030504020204" pitchFamily="34" charset="0"/>
              <a:cs typeface="Segoe UI" panose="020B0502040204020203" pitchFamily="34" charset="0"/>
            </a:endParaRPr>
          </a:p>
        </p:txBody>
      </p:sp>
      <p:cxnSp>
        <p:nvCxnSpPr>
          <p:cNvPr id="23" name="Straight Connector 37">
            <a:extLst>
              <a:ext uri="{FF2B5EF4-FFF2-40B4-BE49-F238E27FC236}">
                <a16:creationId xmlns:a16="http://schemas.microsoft.com/office/drawing/2014/main" id="{6B798DD9-78E2-40C4-9755-E75713EA6F4E}"/>
              </a:ext>
            </a:extLst>
          </p:cNvPr>
          <p:cNvCxnSpPr>
            <a:cxnSpLocks/>
          </p:cNvCxnSpPr>
          <p:nvPr userDrawn="1"/>
        </p:nvCxnSpPr>
        <p:spPr>
          <a:xfrm flipH="1" flipV="1">
            <a:off x="578500" y="6627476"/>
            <a:ext cx="7066900" cy="1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75967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1" r:id="rId14"/>
    <p:sldLayoutId id="2147483732" r:id="rId15"/>
    <p:sldLayoutId id="2147483736" r:id="rId16"/>
    <p:sldLayoutId id="2147483737" r:id="rId17"/>
    <p:sldLayoutId id="2147483738" r:id="rId18"/>
  </p:sldLayoutIdLst>
  <p:txStyles>
    <p:titleStyle>
      <a:lvl1pPr algn="r" defTabSz="914400" rtl="1" eaLnBrk="1" latinLnBrk="0" hangingPunct="1">
        <a:lnSpc>
          <a:spcPct val="90000"/>
        </a:lnSpc>
        <a:spcBef>
          <a:spcPct val="0"/>
        </a:spcBef>
        <a:buNone/>
        <a:defRPr lang="en-US" sz="3200" b="1" kern="1200" dirty="0">
          <a:solidFill>
            <a:srgbClr val="284C9C"/>
          </a:solidFill>
          <a:latin typeface="Segoe UI" panose="020B0502040204020203" pitchFamily="34" charset="0"/>
          <a:ea typeface="+mj-ea"/>
          <a:cs typeface="Segoe UI" panose="020B0502040204020203" pitchFamily="34" charset="0"/>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lang="en-US" sz="2400" kern="1200" dirty="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724D6-9AA2-41E2-96E5-0E00632A69E7}"/>
              </a:ext>
            </a:extLst>
          </p:cNvPr>
          <p:cNvSpPr>
            <a:spLocks noGrp="1"/>
          </p:cNvSpPr>
          <p:nvPr>
            <p:ph type="title"/>
          </p:nvPr>
        </p:nvSpPr>
        <p:spPr>
          <a:xfrm>
            <a:off x="1147334" y="365125"/>
            <a:ext cx="10452370" cy="60518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7C5CC7-B54E-4370-9F4F-B7A1F41F3D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A3352684-0CC1-401C-AAF3-E6FF0D0868D1}"/>
              </a:ext>
            </a:extLst>
          </p:cNvPr>
          <p:cNvSpPr/>
          <p:nvPr userDrawn="1"/>
        </p:nvSpPr>
        <p:spPr>
          <a:xfrm>
            <a:off x="11685938" y="517350"/>
            <a:ext cx="89295" cy="742281"/>
          </a:xfrm>
          <a:prstGeom prst="rect">
            <a:avLst/>
          </a:prstGeom>
          <a:solidFill>
            <a:srgbClr val="284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קבוצה 39"/>
          <p:cNvGrpSpPr/>
          <p:nvPr userDrawn="1"/>
        </p:nvGrpSpPr>
        <p:grpSpPr>
          <a:xfrm>
            <a:off x="95900" y="181821"/>
            <a:ext cx="965200" cy="671058"/>
            <a:chOff x="279400" y="658209"/>
            <a:chExt cx="965200" cy="671058"/>
          </a:xfrm>
        </p:grpSpPr>
        <p:pic>
          <p:nvPicPr>
            <p:cNvPr id="10"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16" cstate="print">
              <a:duotone>
                <a:prstClr val="black"/>
                <a:schemeClr val="tx1">
                  <a:tint val="45000"/>
                  <a:satMod val="400000"/>
                </a:schemeClr>
              </a:duotone>
              <a:extLs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11"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16" cstate="print">
              <a:duotone>
                <a:prstClr val="black"/>
                <a:schemeClr val="tx1">
                  <a:tint val="45000"/>
                  <a:satMod val="400000"/>
                </a:schemeClr>
              </a:duotone>
              <a:extLs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2" name="TextBox 11">
            <a:extLst>
              <a:ext uri="{FF2B5EF4-FFF2-40B4-BE49-F238E27FC236}">
                <a16:creationId xmlns:a16="http://schemas.microsoft.com/office/drawing/2014/main" id="{BC750F12-F49E-42FC-BAA9-3B4855A2C59A}"/>
              </a:ext>
            </a:extLst>
          </p:cNvPr>
          <p:cNvSpPr txBox="1"/>
          <p:nvPr userDrawn="1"/>
        </p:nvSpPr>
        <p:spPr>
          <a:xfrm>
            <a:off x="56465" y="6511035"/>
            <a:ext cx="443880" cy="261609"/>
          </a:xfrm>
          <a:prstGeom prst="rect">
            <a:avLst/>
          </a:prstGeom>
          <a:noFill/>
        </p:spPr>
        <p:txBody>
          <a:bodyPr wrap="square" rtlCol="0">
            <a:spAutoFit/>
          </a:bodyPr>
          <a:lstStyle/>
          <a:p>
            <a:pPr algn="ctr" rtl="1">
              <a:buSzPct val="130000"/>
            </a:pPr>
            <a:fld id="{B8397174-09CA-4DBE-AC3A-A109451F32CC}" type="slidenum">
              <a:rPr lang="he-IL" sz="1100" b="1" smtClean="0">
                <a:solidFill>
                  <a:schemeClr val="tx1"/>
                </a:solidFill>
                <a:latin typeface="Segoe UI" panose="020B0502040204020203" pitchFamily="34" charset="0"/>
                <a:ea typeface="Open Sans" panose="020B0606030504020204" pitchFamily="34" charset="0"/>
                <a:cs typeface="Segoe UI" panose="020B0502040204020203" pitchFamily="34" charset="0"/>
              </a:rPr>
              <a:pPr algn="ctr" rtl="1">
                <a:buSzPct val="130000"/>
              </a:pPr>
              <a:t>‹#›</a:t>
            </a:fld>
            <a:endParaRPr lang="he-IL" sz="1100" b="1" dirty="0">
              <a:solidFill>
                <a:schemeClr val="tx1"/>
              </a:solidFill>
              <a:latin typeface="Segoe UI" panose="020B0502040204020203" pitchFamily="34" charset="0"/>
              <a:ea typeface="Open Sans" panose="020B0606030504020204" pitchFamily="34" charset="0"/>
              <a:cs typeface="Segoe UI" panose="020B0502040204020203" pitchFamily="34" charset="0"/>
            </a:endParaRPr>
          </a:p>
        </p:txBody>
      </p:sp>
      <p:cxnSp>
        <p:nvCxnSpPr>
          <p:cNvPr id="23" name="Straight Connector 37">
            <a:extLst>
              <a:ext uri="{FF2B5EF4-FFF2-40B4-BE49-F238E27FC236}">
                <a16:creationId xmlns:a16="http://schemas.microsoft.com/office/drawing/2014/main" id="{6B798DD9-78E2-40C4-9755-E75713EA6F4E}"/>
              </a:ext>
            </a:extLst>
          </p:cNvPr>
          <p:cNvCxnSpPr>
            <a:cxnSpLocks/>
          </p:cNvCxnSpPr>
          <p:nvPr userDrawn="1"/>
        </p:nvCxnSpPr>
        <p:spPr>
          <a:xfrm flipH="1" flipV="1">
            <a:off x="578500" y="6627476"/>
            <a:ext cx="7066900" cy="1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938093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80" r:id="rId14"/>
  </p:sldLayoutIdLst>
  <p:hf hdr="0" ftr="0" dt="0"/>
  <p:txStyles>
    <p:titleStyle>
      <a:lvl1pPr algn="r" defTabSz="914400" rtl="1" eaLnBrk="1" latinLnBrk="0" hangingPunct="1">
        <a:lnSpc>
          <a:spcPct val="90000"/>
        </a:lnSpc>
        <a:spcBef>
          <a:spcPct val="0"/>
        </a:spcBef>
        <a:buNone/>
        <a:defRPr lang="en-US" sz="3200" b="1" kern="1200" dirty="0">
          <a:solidFill>
            <a:srgbClr val="284C9C"/>
          </a:solidFill>
          <a:latin typeface="Segoe UI" panose="020B0502040204020203" pitchFamily="34" charset="0"/>
          <a:ea typeface="+mj-ea"/>
          <a:cs typeface="Segoe UI" panose="020B0502040204020203" pitchFamily="34" charset="0"/>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lang="en-US" sz="2400" kern="1200" dirty="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lang="en-US" sz="2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2" name="Text Box 8">
            <a:extLst>
              <a:ext uri="{FF2B5EF4-FFF2-40B4-BE49-F238E27FC236}">
                <a16:creationId xmlns:a16="http://schemas.microsoft.com/office/drawing/2014/main" id="{6545CB0B-7172-42ED-A873-1DB64BD365F9}"/>
              </a:ext>
            </a:extLst>
          </p:cNvPr>
          <p:cNvSpPr txBox="1">
            <a:spLocks noChangeArrowheads="1"/>
          </p:cNvSpPr>
          <p:nvPr userDrawn="1"/>
        </p:nvSpPr>
        <p:spPr bwMode="auto">
          <a:xfrm>
            <a:off x="9658780" y="6580273"/>
            <a:ext cx="1116000" cy="230832"/>
          </a:xfrm>
          <a:prstGeom prst="rect">
            <a:avLst/>
          </a:prstGeom>
          <a:noFill/>
          <a:ln w="9525">
            <a:noFill/>
            <a:miter lim="800000"/>
            <a:headEnd/>
            <a:tailEnd/>
          </a:ln>
          <a:effectLst/>
        </p:spPr>
        <p:txBody>
          <a:bodyPr wrap="square" lIns="36000" tIns="36000" rIns="36000" bIns="36000" anchor="ctr">
            <a:noAutofit/>
          </a:bodyPr>
          <a:lstStyle/>
          <a:p>
            <a:pPr algn="r" rtl="1" eaLnBrk="1" hangingPunct="1">
              <a:lnSpc>
                <a:spcPct val="100000"/>
              </a:lnSpc>
              <a:spcBef>
                <a:spcPts val="100"/>
              </a:spcBef>
              <a:spcAft>
                <a:spcPts val="100"/>
              </a:spcAft>
              <a:defRPr/>
            </a:pPr>
            <a:r>
              <a:rPr lang="he-IL" sz="900" b="0">
                <a:solidFill>
                  <a:srgbClr val="BEBEBE"/>
                </a:solidFill>
                <a:latin typeface="Calibri" panose="020F0502020204030204" pitchFamily="34" charset="0"/>
                <a:ea typeface="Open Sans" panose="020B0606030504020204" pitchFamily="34" charset="0"/>
                <a:cs typeface="Calibri" panose="020F0502020204030204" pitchFamily="34" charset="0"/>
              </a:rPr>
              <a:t>מידע חסוי ומוגן</a:t>
            </a:r>
            <a:endParaRPr lang="en-US" sz="900" b="0">
              <a:solidFill>
                <a:srgbClr val="BEBEBE"/>
              </a:solidFill>
              <a:latin typeface="Calibri" panose="020F0502020204030204" pitchFamily="34" charset="0"/>
              <a:ea typeface="Open Sans" panose="020B0606030504020204" pitchFamily="34" charset="0"/>
              <a:cs typeface="Calibri" panose="020F0502020204030204" pitchFamily="34" charset="0"/>
            </a:endParaRPr>
          </a:p>
        </p:txBody>
      </p:sp>
      <p:pic>
        <p:nvPicPr>
          <p:cNvPr id="87" name="Picture 9">
            <a:extLst>
              <a:ext uri="{FF2B5EF4-FFF2-40B4-BE49-F238E27FC236}">
                <a16:creationId xmlns:a16="http://schemas.microsoft.com/office/drawing/2014/main" id="{F150CE01-6CB9-4843-9E02-E50E63601AEE}"/>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0797423" y="6460910"/>
            <a:ext cx="1253190" cy="417730"/>
          </a:xfrm>
          <a:prstGeom prst="rect">
            <a:avLst/>
          </a:prstGeom>
        </p:spPr>
      </p:pic>
      <p:sp>
        <p:nvSpPr>
          <p:cNvPr id="1027" name="Rectangle 2"/>
          <p:cNvSpPr>
            <a:spLocks noGrp="1" noChangeArrowheads="1"/>
          </p:cNvSpPr>
          <p:nvPr userDrawn="1">
            <p:ph type="title"/>
          </p:nvPr>
        </p:nvSpPr>
        <p:spPr bwMode="auto">
          <a:xfrm>
            <a:off x="336000" y="104678"/>
            <a:ext cx="11520000" cy="1008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75" name="Rectangle 7">
            <a:extLst>
              <a:ext uri="{FF2B5EF4-FFF2-40B4-BE49-F238E27FC236}">
                <a16:creationId xmlns:a16="http://schemas.microsoft.com/office/drawing/2014/main" id="{3C6BDAE0-BD7A-476E-ADA0-FAB9F77F3F22}"/>
              </a:ext>
            </a:extLst>
          </p:cNvPr>
          <p:cNvSpPr>
            <a:spLocks noChangeArrowheads="1"/>
          </p:cNvSpPr>
          <p:nvPr userDrawn="1"/>
        </p:nvSpPr>
        <p:spPr bwMode="auto">
          <a:xfrm>
            <a:off x="283909" y="6572946"/>
            <a:ext cx="601133" cy="260350"/>
          </a:xfrm>
          <a:prstGeom prst="rect">
            <a:avLst/>
          </a:prstGeom>
          <a:noFill/>
          <a:ln w="9525">
            <a:noFill/>
            <a:miter lim="800000"/>
            <a:headEnd/>
            <a:tailEnd/>
          </a:ln>
        </p:spPr>
        <p:txBody>
          <a:bodyPr/>
          <a:lstStyle/>
          <a:p>
            <a:pPr algn="l" rtl="1">
              <a:buSzPct val="150000"/>
              <a:defRPr/>
            </a:pPr>
            <a:fld id="{E4AC36E0-5786-4428-9568-FF922BA64397}" type="slidenum">
              <a:rPr lang="en-US" sz="900" b="0" noProof="0" smtClean="0">
                <a:solidFill>
                  <a:schemeClr val="bg1">
                    <a:lumMod val="50000"/>
                  </a:schemeClr>
                </a:solidFill>
                <a:latin typeface="Calibri" panose="020F0502020204030204" pitchFamily="34" charset="0"/>
                <a:cs typeface="Calibri" panose="020F0502020204030204" pitchFamily="34" charset="0"/>
              </a:rPr>
              <a:pPr algn="l" rtl="1">
                <a:buSzPct val="150000"/>
                <a:defRPr/>
              </a:pPr>
              <a:t>‹#›</a:t>
            </a:fld>
            <a:endParaRPr lang="en-US" sz="900" b="0" noProof="0">
              <a:solidFill>
                <a:schemeClr val="bg1">
                  <a:lumMod val="50000"/>
                </a:schemeClr>
              </a:solidFill>
              <a:latin typeface="Calibri" panose="020F0502020204030204" pitchFamily="34" charset="0"/>
              <a:cs typeface="Calibri" panose="020F0502020204030204" pitchFamily="34" charset="0"/>
            </a:endParaRPr>
          </a:p>
        </p:txBody>
      </p:sp>
      <p:sp>
        <p:nvSpPr>
          <p:cNvPr id="90" name="מלבן 39">
            <a:extLst>
              <a:ext uri="{FF2B5EF4-FFF2-40B4-BE49-F238E27FC236}">
                <a16:creationId xmlns:a16="http://schemas.microsoft.com/office/drawing/2014/main" id="{AEDB6F02-0A10-45DA-B9E0-C0416C1BE889}"/>
              </a:ext>
            </a:extLst>
          </p:cNvPr>
          <p:cNvSpPr/>
          <p:nvPr userDrawn="1"/>
        </p:nvSpPr>
        <p:spPr bwMode="auto">
          <a:xfrm>
            <a:off x="-606511" y="658703"/>
            <a:ext cx="540000" cy="432000"/>
          </a:xfrm>
          <a:prstGeom prst="rect">
            <a:avLst/>
          </a:prstGeom>
          <a:solidFill>
            <a:srgbClr val="797979"/>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121</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121</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121</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#797979</a:t>
            </a:r>
          </a:p>
        </p:txBody>
      </p:sp>
      <p:sp>
        <p:nvSpPr>
          <p:cNvPr id="91" name="מלבן 50">
            <a:extLst>
              <a:ext uri="{FF2B5EF4-FFF2-40B4-BE49-F238E27FC236}">
                <a16:creationId xmlns:a16="http://schemas.microsoft.com/office/drawing/2014/main" id="{68B1D4AE-49BB-4C1F-92AF-FC12074F2C64}"/>
              </a:ext>
            </a:extLst>
          </p:cNvPr>
          <p:cNvSpPr/>
          <p:nvPr userDrawn="1"/>
        </p:nvSpPr>
        <p:spPr bwMode="auto">
          <a:xfrm>
            <a:off x="-606511" y="1113889"/>
            <a:ext cx="540000" cy="432000"/>
          </a:xfrm>
          <a:prstGeom prst="rect">
            <a:avLst/>
          </a:prstGeom>
          <a:solidFill>
            <a:srgbClr val="9B9B9B"/>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155</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155</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155</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#9B9B9B</a:t>
            </a:r>
          </a:p>
        </p:txBody>
      </p:sp>
      <p:sp>
        <p:nvSpPr>
          <p:cNvPr id="92" name="מלבן 55">
            <a:extLst>
              <a:ext uri="{FF2B5EF4-FFF2-40B4-BE49-F238E27FC236}">
                <a16:creationId xmlns:a16="http://schemas.microsoft.com/office/drawing/2014/main" id="{7F98F84B-0014-4484-ACA3-3748DD390828}"/>
              </a:ext>
            </a:extLst>
          </p:cNvPr>
          <p:cNvSpPr/>
          <p:nvPr userDrawn="1"/>
        </p:nvSpPr>
        <p:spPr bwMode="auto">
          <a:xfrm>
            <a:off x="-606511" y="1569075"/>
            <a:ext cx="540000" cy="432000"/>
          </a:xfrm>
          <a:prstGeom prst="rect">
            <a:avLst/>
          </a:prstGeom>
          <a:solidFill>
            <a:srgbClr val="BCBCBC"/>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188</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188</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188</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#BCBCBC</a:t>
            </a:r>
          </a:p>
        </p:txBody>
      </p:sp>
      <p:sp>
        <p:nvSpPr>
          <p:cNvPr id="93" name="מלבן 57">
            <a:extLst>
              <a:ext uri="{FF2B5EF4-FFF2-40B4-BE49-F238E27FC236}">
                <a16:creationId xmlns:a16="http://schemas.microsoft.com/office/drawing/2014/main" id="{CFC1ABCF-AD55-48AB-A751-394F84918A06}"/>
              </a:ext>
            </a:extLst>
          </p:cNvPr>
          <p:cNvSpPr/>
          <p:nvPr userDrawn="1"/>
        </p:nvSpPr>
        <p:spPr bwMode="auto">
          <a:xfrm>
            <a:off x="-606511" y="2024261"/>
            <a:ext cx="540000" cy="432000"/>
          </a:xfrm>
          <a:prstGeom prst="rect">
            <a:avLst/>
          </a:prstGeom>
          <a:solidFill>
            <a:srgbClr val="DDDDDD"/>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221</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221</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221</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#DDDDDD</a:t>
            </a:r>
          </a:p>
        </p:txBody>
      </p:sp>
      <p:sp>
        <p:nvSpPr>
          <p:cNvPr id="94" name="מלבן 39">
            <a:extLst>
              <a:ext uri="{FF2B5EF4-FFF2-40B4-BE49-F238E27FC236}">
                <a16:creationId xmlns:a16="http://schemas.microsoft.com/office/drawing/2014/main" id="{4761FA46-402B-431E-B067-E92274B8ED96}"/>
              </a:ext>
            </a:extLst>
          </p:cNvPr>
          <p:cNvSpPr/>
          <p:nvPr userDrawn="1"/>
        </p:nvSpPr>
        <p:spPr bwMode="auto">
          <a:xfrm>
            <a:off x="-606511" y="107807"/>
            <a:ext cx="540000" cy="540000"/>
          </a:xfrm>
          <a:prstGeom prst="rect">
            <a:avLst/>
          </a:prstGeom>
          <a:solidFill>
            <a:srgbClr val="58585B"/>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Font Color</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88</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88</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91</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#58585B</a:t>
            </a:r>
          </a:p>
        </p:txBody>
      </p:sp>
      <p:sp>
        <p:nvSpPr>
          <p:cNvPr id="95" name="מלבן 57">
            <a:extLst>
              <a:ext uri="{FF2B5EF4-FFF2-40B4-BE49-F238E27FC236}">
                <a16:creationId xmlns:a16="http://schemas.microsoft.com/office/drawing/2014/main" id="{D9EEEE39-0381-4597-B9B6-226DA81D707B}"/>
              </a:ext>
            </a:extLst>
          </p:cNvPr>
          <p:cNvSpPr/>
          <p:nvPr userDrawn="1"/>
        </p:nvSpPr>
        <p:spPr bwMode="auto">
          <a:xfrm>
            <a:off x="-606511" y="2479445"/>
            <a:ext cx="540000" cy="432000"/>
          </a:xfrm>
          <a:prstGeom prst="rect">
            <a:avLst/>
          </a:prstGeom>
          <a:solidFill>
            <a:srgbClr val="F2F2F2"/>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242</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242</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242</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#F2F2F2</a:t>
            </a:r>
          </a:p>
        </p:txBody>
      </p:sp>
      <p:sp>
        <p:nvSpPr>
          <p:cNvPr id="96" name="מלבן 90">
            <a:extLst>
              <a:ext uri="{FF2B5EF4-FFF2-40B4-BE49-F238E27FC236}">
                <a16:creationId xmlns:a16="http://schemas.microsoft.com/office/drawing/2014/main" id="{306FDEA6-B5E5-4628-8269-AD43208700CB}"/>
              </a:ext>
            </a:extLst>
          </p:cNvPr>
          <p:cNvSpPr/>
          <p:nvPr userDrawn="1"/>
        </p:nvSpPr>
        <p:spPr bwMode="auto">
          <a:xfrm>
            <a:off x="-1232023" y="2491735"/>
            <a:ext cx="540000" cy="432000"/>
          </a:xfrm>
          <a:prstGeom prst="rect">
            <a:avLst/>
          </a:prstGeom>
          <a:solidFill>
            <a:srgbClr val="F5E3E3"/>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245</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227</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227</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a:t>
            </a:r>
            <a:r>
              <a:rPr lang="en-US" sz="600" b="1">
                <a:solidFill>
                  <a:srgbClr val="58585B"/>
                </a:solidFill>
                <a:latin typeface="Calibri" panose="020F0502020204030204" pitchFamily="34" charset="0"/>
                <a:cs typeface="Calibri" panose="020F0502020204030204" pitchFamily="34" charset="0"/>
              </a:rPr>
              <a:t>F5E3E3</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97" name="מלבן 87">
            <a:extLst>
              <a:ext uri="{FF2B5EF4-FFF2-40B4-BE49-F238E27FC236}">
                <a16:creationId xmlns:a16="http://schemas.microsoft.com/office/drawing/2014/main" id="{892292F9-F418-4952-A810-8C643347846A}"/>
              </a:ext>
            </a:extLst>
          </p:cNvPr>
          <p:cNvSpPr/>
          <p:nvPr userDrawn="1"/>
        </p:nvSpPr>
        <p:spPr bwMode="auto">
          <a:xfrm>
            <a:off x="-1232023" y="670993"/>
            <a:ext cx="540000" cy="432000"/>
          </a:xfrm>
          <a:prstGeom prst="rect">
            <a:avLst/>
          </a:prstGeom>
          <a:solidFill>
            <a:srgbClr val="B3252A"/>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179</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37</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42</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#B3252A</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98" name="מלבן 88">
            <a:extLst>
              <a:ext uri="{FF2B5EF4-FFF2-40B4-BE49-F238E27FC236}">
                <a16:creationId xmlns:a16="http://schemas.microsoft.com/office/drawing/2014/main" id="{2765FFD2-48DA-4F8A-B581-3942C1BC4DF3}"/>
              </a:ext>
            </a:extLst>
          </p:cNvPr>
          <p:cNvSpPr/>
          <p:nvPr userDrawn="1"/>
        </p:nvSpPr>
        <p:spPr bwMode="auto">
          <a:xfrm>
            <a:off x="-1232023" y="1126179"/>
            <a:ext cx="540000" cy="432000"/>
          </a:xfrm>
          <a:prstGeom prst="rect">
            <a:avLst/>
          </a:prstGeom>
          <a:solidFill>
            <a:srgbClr val="C25155"/>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194</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81</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85</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#c25155</a:t>
            </a:r>
            <a:endParaRPr kumimoji="0" lang="he-IL" sz="6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p:txBody>
      </p:sp>
      <p:sp>
        <p:nvSpPr>
          <p:cNvPr id="99" name="מלבן 89">
            <a:extLst>
              <a:ext uri="{FF2B5EF4-FFF2-40B4-BE49-F238E27FC236}">
                <a16:creationId xmlns:a16="http://schemas.microsoft.com/office/drawing/2014/main" id="{91D3421A-6627-4B03-8C06-2E1B09203119}"/>
              </a:ext>
            </a:extLst>
          </p:cNvPr>
          <p:cNvSpPr/>
          <p:nvPr userDrawn="1"/>
        </p:nvSpPr>
        <p:spPr bwMode="auto">
          <a:xfrm>
            <a:off x="-1232023" y="1581365"/>
            <a:ext cx="540000" cy="432000"/>
          </a:xfrm>
          <a:prstGeom prst="rect">
            <a:avLst/>
          </a:prstGeom>
          <a:solidFill>
            <a:srgbClr val="D89092"/>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216</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chemeClr val="bg1"/>
                </a:solidFill>
                <a:latin typeface="Calibri" panose="020F0502020204030204" pitchFamily="34" charset="0"/>
                <a:cs typeface="Calibri" panose="020F0502020204030204" pitchFamily="34" charset="0"/>
              </a:rPr>
              <a:t>144</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146</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a:t>
            </a:r>
            <a:r>
              <a:rPr lang="en-US" sz="600" b="1">
                <a:solidFill>
                  <a:schemeClr val="bg1"/>
                </a:solidFill>
                <a:latin typeface="Calibri" panose="020F0502020204030204" pitchFamily="34" charset="0"/>
                <a:cs typeface="Calibri" panose="020F0502020204030204" pitchFamily="34" charset="0"/>
              </a:rPr>
              <a:t>D89092</a:t>
            </a:r>
            <a:endParaRPr kumimoji="0" lang="he-IL" sz="6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p:txBody>
      </p:sp>
      <p:sp>
        <p:nvSpPr>
          <p:cNvPr id="100" name="מלבן 90">
            <a:extLst>
              <a:ext uri="{FF2B5EF4-FFF2-40B4-BE49-F238E27FC236}">
                <a16:creationId xmlns:a16="http://schemas.microsoft.com/office/drawing/2014/main" id="{B3DAA4B6-A7D1-4C64-9E7F-34DC57CB1F36}"/>
              </a:ext>
            </a:extLst>
          </p:cNvPr>
          <p:cNvSpPr/>
          <p:nvPr userDrawn="1"/>
        </p:nvSpPr>
        <p:spPr bwMode="auto">
          <a:xfrm>
            <a:off x="-1232023" y="2036551"/>
            <a:ext cx="540000" cy="432000"/>
          </a:xfrm>
          <a:prstGeom prst="rect">
            <a:avLst/>
          </a:prstGeom>
          <a:solidFill>
            <a:srgbClr val="E9C1C2"/>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233</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193</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194</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#E9C1C2</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01" name="מלבן 87">
            <a:extLst>
              <a:ext uri="{FF2B5EF4-FFF2-40B4-BE49-F238E27FC236}">
                <a16:creationId xmlns:a16="http://schemas.microsoft.com/office/drawing/2014/main" id="{5876A3AA-122A-4902-972D-2CD8BE3DC47D}"/>
              </a:ext>
            </a:extLst>
          </p:cNvPr>
          <p:cNvSpPr/>
          <p:nvPr userDrawn="1"/>
        </p:nvSpPr>
        <p:spPr bwMode="auto">
          <a:xfrm>
            <a:off x="-1232023" y="215807"/>
            <a:ext cx="540000" cy="432000"/>
          </a:xfrm>
          <a:prstGeom prst="rect">
            <a:avLst/>
          </a:prstGeom>
          <a:solidFill>
            <a:srgbClr val="8F1E22"/>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143</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30</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34</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#8F1E22</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102" name="מלבן 90">
            <a:extLst>
              <a:ext uri="{FF2B5EF4-FFF2-40B4-BE49-F238E27FC236}">
                <a16:creationId xmlns:a16="http://schemas.microsoft.com/office/drawing/2014/main" id="{94370334-9D73-4C1F-9063-F98FD329B313}"/>
              </a:ext>
            </a:extLst>
          </p:cNvPr>
          <p:cNvSpPr/>
          <p:nvPr userDrawn="1"/>
        </p:nvSpPr>
        <p:spPr bwMode="auto">
          <a:xfrm>
            <a:off x="-606511" y="5416245"/>
            <a:ext cx="540000" cy="432000"/>
          </a:xfrm>
          <a:prstGeom prst="rect">
            <a:avLst/>
          </a:prstGeom>
          <a:solidFill>
            <a:srgbClr val="F9E7DB"/>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249</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231</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219</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a:t>
            </a:r>
            <a:r>
              <a:rPr lang="en-US" sz="600" b="1">
                <a:solidFill>
                  <a:srgbClr val="58585B"/>
                </a:solidFill>
                <a:latin typeface="Calibri" panose="020F0502020204030204" pitchFamily="34" charset="0"/>
                <a:cs typeface="Calibri" panose="020F0502020204030204" pitchFamily="34" charset="0"/>
              </a:rPr>
              <a:t>F9E7DB</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03" name="מלבן 89">
            <a:extLst>
              <a:ext uri="{FF2B5EF4-FFF2-40B4-BE49-F238E27FC236}">
                <a16:creationId xmlns:a16="http://schemas.microsoft.com/office/drawing/2014/main" id="{8A3586C7-264A-4949-9C58-4F28551D60E1}"/>
              </a:ext>
            </a:extLst>
          </p:cNvPr>
          <p:cNvSpPr/>
          <p:nvPr userDrawn="1"/>
        </p:nvSpPr>
        <p:spPr bwMode="auto">
          <a:xfrm>
            <a:off x="-606511" y="4505875"/>
            <a:ext cx="540000" cy="432000"/>
          </a:xfrm>
          <a:prstGeom prst="rect">
            <a:avLst/>
          </a:prstGeom>
          <a:solidFill>
            <a:srgbClr val="F0B79A"/>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240</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183</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154</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#f0b79a</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04" name="מלבן 90">
            <a:extLst>
              <a:ext uri="{FF2B5EF4-FFF2-40B4-BE49-F238E27FC236}">
                <a16:creationId xmlns:a16="http://schemas.microsoft.com/office/drawing/2014/main" id="{ECEFB6B0-6F3C-4488-BC2C-2F539EFE05BD}"/>
              </a:ext>
            </a:extLst>
          </p:cNvPr>
          <p:cNvSpPr/>
          <p:nvPr userDrawn="1"/>
        </p:nvSpPr>
        <p:spPr bwMode="auto">
          <a:xfrm>
            <a:off x="-606511" y="4961061"/>
            <a:ext cx="540000" cy="432000"/>
          </a:xfrm>
          <a:prstGeom prst="rect">
            <a:avLst/>
          </a:prstGeom>
          <a:solidFill>
            <a:srgbClr val="F6D8C4"/>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246</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216</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196</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#f6d8c4</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05" name="מלבן 87">
            <a:extLst>
              <a:ext uri="{FF2B5EF4-FFF2-40B4-BE49-F238E27FC236}">
                <a16:creationId xmlns:a16="http://schemas.microsoft.com/office/drawing/2014/main" id="{2815A93C-CEF3-4936-8595-0D73192630E0}"/>
              </a:ext>
            </a:extLst>
          </p:cNvPr>
          <p:cNvSpPr/>
          <p:nvPr userDrawn="1"/>
        </p:nvSpPr>
        <p:spPr bwMode="auto">
          <a:xfrm>
            <a:off x="-606511" y="3487935"/>
            <a:ext cx="540000" cy="540000"/>
          </a:xfrm>
          <a:prstGeom prst="rect">
            <a:avLst/>
          </a:prstGeom>
          <a:solidFill>
            <a:srgbClr val="DF5D27"/>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Leading color</a:t>
            </a:r>
            <a:endParaRPr lang="he-IL" sz="600" b="1">
              <a:solidFill>
                <a:prstClr val="white"/>
              </a:solidFill>
              <a:latin typeface="Calibri" panose="020F0502020204030204" pitchFamily="34" charset="0"/>
              <a:ea typeface="Geneva"/>
              <a:cs typeface="Calibri" panose="020F0502020204030204" pitchFamily="34" charset="0"/>
            </a:endParaRP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223</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93</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39</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#df5d27</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106" name="מלבן 88">
            <a:extLst>
              <a:ext uri="{FF2B5EF4-FFF2-40B4-BE49-F238E27FC236}">
                <a16:creationId xmlns:a16="http://schemas.microsoft.com/office/drawing/2014/main" id="{17AC8A18-7672-46C0-9225-DE93B8625D0E}"/>
              </a:ext>
            </a:extLst>
          </p:cNvPr>
          <p:cNvSpPr/>
          <p:nvPr userDrawn="1"/>
        </p:nvSpPr>
        <p:spPr bwMode="auto">
          <a:xfrm>
            <a:off x="-606511" y="4050689"/>
            <a:ext cx="540000" cy="432000"/>
          </a:xfrm>
          <a:prstGeom prst="rect">
            <a:avLst/>
          </a:prstGeom>
          <a:solidFill>
            <a:srgbClr val="E78757"/>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231</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chemeClr val="bg1"/>
                </a:solidFill>
                <a:latin typeface="Calibri" panose="020F0502020204030204" pitchFamily="34" charset="0"/>
                <a:cs typeface="Calibri" panose="020F0502020204030204" pitchFamily="34" charset="0"/>
              </a:rPr>
              <a:t>135</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87</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#e78757</a:t>
            </a:r>
            <a:endParaRPr kumimoji="0" lang="he-IL" sz="6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p:txBody>
      </p:sp>
      <p:sp>
        <p:nvSpPr>
          <p:cNvPr id="107" name="מלבן 87">
            <a:extLst>
              <a:ext uri="{FF2B5EF4-FFF2-40B4-BE49-F238E27FC236}">
                <a16:creationId xmlns:a16="http://schemas.microsoft.com/office/drawing/2014/main" id="{F9ABF0C1-DE0A-4F5D-92BF-3E3102D93479}"/>
              </a:ext>
            </a:extLst>
          </p:cNvPr>
          <p:cNvSpPr/>
          <p:nvPr userDrawn="1"/>
        </p:nvSpPr>
        <p:spPr bwMode="auto">
          <a:xfrm>
            <a:off x="-606511" y="3032749"/>
            <a:ext cx="540000" cy="432000"/>
          </a:xfrm>
          <a:prstGeom prst="rect">
            <a:avLst/>
          </a:prstGeom>
          <a:solidFill>
            <a:srgbClr val="B24A1F"/>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178</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74</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31</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#B24A1F</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108" name="מלבן 87">
            <a:extLst>
              <a:ext uri="{FF2B5EF4-FFF2-40B4-BE49-F238E27FC236}">
                <a16:creationId xmlns:a16="http://schemas.microsoft.com/office/drawing/2014/main" id="{6B459FD5-C60E-46B8-9C71-AF5F651FCE23}"/>
              </a:ext>
            </a:extLst>
          </p:cNvPr>
          <p:cNvSpPr/>
          <p:nvPr userDrawn="1"/>
        </p:nvSpPr>
        <p:spPr bwMode="auto">
          <a:xfrm>
            <a:off x="-1232023" y="3500225"/>
            <a:ext cx="540000" cy="432000"/>
          </a:xfrm>
          <a:prstGeom prst="rect">
            <a:avLst/>
          </a:prstGeom>
          <a:solidFill>
            <a:srgbClr val="F6A400"/>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245</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164</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0</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#F6A400</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109" name="מלבן 88">
            <a:extLst>
              <a:ext uri="{FF2B5EF4-FFF2-40B4-BE49-F238E27FC236}">
                <a16:creationId xmlns:a16="http://schemas.microsoft.com/office/drawing/2014/main" id="{8BCB5556-040E-4D3F-80B0-256A261C5DD6}"/>
              </a:ext>
            </a:extLst>
          </p:cNvPr>
          <p:cNvSpPr/>
          <p:nvPr userDrawn="1"/>
        </p:nvSpPr>
        <p:spPr bwMode="auto">
          <a:xfrm>
            <a:off x="-1232023" y="3955411"/>
            <a:ext cx="540000" cy="432000"/>
          </a:xfrm>
          <a:prstGeom prst="rect">
            <a:avLst/>
          </a:prstGeom>
          <a:solidFill>
            <a:srgbClr val="F8B633"/>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248</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chemeClr val="bg1"/>
                </a:solidFill>
                <a:latin typeface="Calibri" panose="020F0502020204030204" pitchFamily="34" charset="0"/>
                <a:cs typeface="Calibri" panose="020F0502020204030204" pitchFamily="34" charset="0"/>
              </a:rPr>
              <a:t>182</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51</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chemeClr val="bg1"/>
                </a:solidFill>
                <a:effectLst/>
                <a:latin typeface="Calibri" panose="020F0502020204030204" pitchFamily="34" charset="0"/>
                <a:cs typeface="Calibri" panose="020F0502020204030204" pitchFamily="34" charset="0"/>
              </a:rPr>
              <a:t>#</a:t>
            </a:r>
            <a:r>
              <a:rPr lang="en-US" sz="600" b="1">
                <a:solidFill>
                  <a:schemeClr val="bg1"/>
                </a:solidFill>
                <a:latin typeface="Calibri" panose="020F0502020204030204" pitchFamily="34" charset="0"/>
                <a:cs typeface="Calibri" panose="020F0502020204030204" pitchFamily="34" charset="0"/>
              </a:rPr>
              <a:t>F8B633</a:t>
            </a:r>
            <a:endParaRPr kumimoji="0" lang="he-IL" sz="600" b="1" i="0" u="none" strike="noStrike" cap="none" normalizeH="0" baseline="0">
              <a:ln>
                <a:noFill/>
              </a:ln>
              <a:solidFill>
                <a:schemeClr val="bg1"/>
              </a:solidFill>
              <a:effectLst/>
              <a:latin typeface="Calibri" panose="020F0502020204030204" pitchFamily="34" charset="0"/>
              <a:cs typeface="Calibri" panose="020F0502020204030204" pitchFamily="34" charset="0"/>
            </a:endParaRPr>
          </a:p>
        </p:txBody>
      </p:sp>
      <p:sp>
        <p:nvSpPr>
          <p:cNvPr id="110" name="מלבן 89">
            <a:extLst>
              <a:ext uri="{FF2B5EF4-FFF2-40B4-BE49-F238E27FC236}">
                <a16:creationId xmlns:a16="http://schemas.microsoft.com/office/drawing/2014/main" id="{ABB25E2E-C73B-4E02-84A0-4CB45BF5277E}"/>
              </a:ext>
            </a:extLst>
          </p:cNvPr>
          <p:cNvSpPr/>
          <p:nvPr userDrawn="1"/>
        </p:nvSpPr>
        <p:spPr bwMode="auto">
          <a:xfrm>
            <a:off x="-1232023" y="4410597"/>
            <a:ext cx="540000" cy="432000"/>
          </a:xfrm>
          <a:prstGeom prst="rect">
            <a:avLst/>
          </a:prstGeom>
          <a:solidFill>
            <a:srgbClr val="FBD17D"/>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251</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209</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125</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a:t>
            </a:r>
            <a:r>
              <a:rPr lang="en-US" sz="600" b="1">
                <a:solidFill>
                  <a:srgbClr val="58585B"/>
                </a:solidFill>
                <a:latin typeface="Calibri" panose="020F0502020204030204" pitchFamily="34" charset="0"/>
                <a:cs typeface="Calibri" panose="020F0502020204030204" pitchFamily="34" charset="0"/>
              </a:rPr>
              <a:t>FBD17D</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11" name="מלבן 90">
            <a:extLst>
              <a:ext uri="{FF2B5EF4-FFF2-40B4-BE49-F238E27FC236}">
                <a16:creationId xmlns:a16="http://schemas.microsoft.com/office/drawing/2014/main" id="{8A38F17A-F0A3-476E-B623-AB309F9E887B}"/>
              </a:ext>
            </a:extLst>
          </p:cNvPr>
          <p:cNvSpPr/>
          <p:nvPr userDrawn="1"/>
        </p:nvSpPr>
        <p:spPr bwMode="auto">
          <a:xfrm>
            <a:off x="-1232023" y="4865783"/>
            <a:ext cx="540000" cy="432000"/>
          </a:xfrm>
          <a:prstGeom prst="rect">
            <a:avLst/>
          </a:prstGeom>
          <a:solidFill>
            <a:srgbClr val="FCE5B6"/>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252</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229</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182</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a:t>
            </a:r>
            <a:r>
              <a:rPr lang="en-US" sz="600" b="1">
                <a:solidFill>
                  <a:srgbClr val="58585B"/>
                </a:solidFill>
                <a:latin typeface="Calibri" panose="020F0502020204030204" pitchFamily="34" charset="0"/>
                <a:cs typeface="Calibri" panose="020F0502020204030204" pitchFamily="34" charset="0"/>
              </a:rPr>
              <a:t>FCE5B6</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12" name="מלבן 87">
            <a:extLst>
              <a:ext uri="{FF2B5EF4-FFF2-40B4-BE49-F238E27FC236}">
                <a16:creationId xmlns:a16="http://schemas.microsoft.com/office/drawing/2014/main" id="{5EDAFC46-8288-40EB-9B8E-E313E8D10923}"/>
              </a:ext>
            </a:extLst>
          </p:cNvPr>
          <p:cNvSpPr/>
          <p:nvPr userDrawn="1"/>
        </p:nvSpPr>
        <p:spPr bwMode="auto">
          <a:xfrm>
            <a:off x="-1232023" y="3045039"/>
            <a:ext cx="540000" cy="432000"/>
          </a:xfrm>
          <a:prstGeom prst="rect">
            <a:avLst/>
          </a:prstGeom>
          <a:solidFill>
            <a:srgbClr val="DA9100"/>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218</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145</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0</a:t>
            </a:r>
          </a:p>
          <a:p>
            <a:pPr lvl="0" algn="ctr" rtl="0">
              <a:lnSpc>
                <a:spcPct val="105000"/>
              </a:lnSpc>
              <a:spcBef>
                <a:spcPts val="0"/>
              </a:spcBef>
              <a:spcAft>
                <a:spcPts val="0"/>
              </a:spcAft>
              <a:defRPr/>
            </a:pPr>
            <a:r>
              <a:rPr lang="en-US" sz="600" b="1">
                <a:solidFill>
                  <a:prstClr val="white"/>
                </a:solidFill>
                <a:latin typeface="Calibri" panose="020F0502020204030204" pitchFamily="34" charset="0"/>
                <a:ea typeface="Geneva"/>
                <a:cs typeface="Calibri" panose="020F0502020204030204" pitchFamily="34" charset="0"/>
              </a:rPr>
              <a:t>#DA9100</a:t>
            </a:r>
            <a:endParaRPr lang="he-IL" sz="600" b="1">
              <a:solidFill>
                <a:prstClr val="white"/>
              </a:solidFill>
              <a:latin typeface="Calibri" panose="020F0502020204030204" pitchFamily="34" charset="0"/>
              <a:ea typeface="Geneva"/>
              <a:cs typeface="Calibri" panose="020F0502020204030204" pitchFamily="34" charset="0"/>
            </a:endParaRPr>
          </a:p>
        </p:txBody>
      </p:sp>
      <p:sp>
        <p:nvSpPr>
          <p:cNvPr id="113" name="מלבן 90">
            <a:extLst>
              <a:ext uri="{FF2B5EF4-FFF2-40B4-BE49-F238E27FC236}">
                <a16:creationId xmlns:a16="http://schemas.microsoft.com/office/drawing/2014/main" id="{E182A196-2CDD-40F1-AA8A-EEAFE6D03B50}"/>
              </a:ext>
            </a:extLst>
          </p:cNvPr>
          <p:cNvSpPr/>
          <p:nvPr userDrawn="1"/>
        </p:nvSpPr>
        <p:spPr bwMode="auto">
          <a:xfrm>
            <a:off x="-1232023" y="5320967"/>
            <a:ext cx="540000" cy="432000"/>
          </a:xfrm>
          <a:prstGeom prst="rect">
            <a:avLst/>
          </a:prstGeom>
          <a:solidFill>
            <a:srgbClr val="FEF3DE"/>
          </a:solidFill>
          <a:ln w="9525" cap="flat" cmpd="sng" algn="ctr">
            <a:noFill/>
            <a:prstDash val="solid"/>
            <a:round/>
            <a:headEnd type="none" w="med" len="med"/>
            <a:tailEnd type="none" w="med" len="med"/>
          </a:ln>
          <a:effectLst/>
        </p:spPr>
        <p:txBody>
          <a:bodyPr vert="horz" wrap="square" lIns="0" tIns="0" rIns="0" bIns="0" numCol="1" rtlCol="1" anchor="ctr" anchorCtr="0" compatLnSpc="1">
            <a:prstTxWarp prst="textNoShape">
              <a:avLst/>
            </a:prstTxWarp>
          </a:bodyPr>
          <a:lstStyle/>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254</a:t>
            </a:r>
          </a:p>
          <a:p>
            <a:pPr marL="0" marR="0" indent="0" algn="ctr" defTabSz="914400" rtl="0" eaLnBrk="0" fontAlgn="base" latinLnBrk="0" hangingPunct="0">
              <a:lnSpc>
                <a:spcPct val="105000"/>
              </a:lnSpc>
              <a:spcBef>
                <a:spcPts val="0"/>
              </a:spcBef>
              <a:spcAft>
                <a:spcPts val="0"/>
              </a:spcAft>
              <a:buClrTx/>
              <a:buSzTx/>
              <a:buFontTx/>
              <a:buNone/>
              <a:tabLst/>
            </a:pPr>
            <a:r>
              <a:rPr lang="en-US" sz="600" b="1">
                <a:solidFill>
                  <a:srgbClr val="58585B"/>
                </a:solidFill>
                <a:latin typeface="Calibri" panose="020F0502020204030204" pitchFamily="34" charset="0"/>
                <a:cs typeface="Calibri" panose="020F0502020204030204" pitchFamily="34" charset="0"/>
              </a:rPr>
              <a:t>243</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222</a:t>
            </a:r>
          </a:p>
          <a:p>
            <a:pPr marL="0" marR="0" indent="0" algn="ctr" defTabSz="914400" rtl="0" eaLnBrk="0" fontAlgn="base" latinLnBrk="0" hangingPunct="0">
              <a:lnSpc>
                <a:spcPct val="105000"/>
              </a:lnSpc>
              <a:spcBef>
                <a:spcPts val="0"/>
              </a:spcBef>
              <a:spcAft>
                <a:spcPts val="0"/>
              </a:spcAft>
              <a:buClrTx/>
              <a:buSzTx/>
              <a:buFontTx/>
              <a:buNone/>
              <a:tabLst/>
            </a:pPr>
            <a:r>
              <a:rPr kumimoji="0" lang="en-US" sz="600" b="1" i="0" u="none" strike="noStrike" cap="none" normalizeH="0" baseline="0">
                <a:ln>
                  <a:noFill/>
                </a:ln>
                <a:solidFill>
                  <a:srgbClr val="58585B"/>
                </a:solidFill>
                <a:effectLst/>
                <a:latin typeface="Calibri" panose="020F0502020204030204" pitchFamily="34" charset="0"/>
                <a:cs typeface="Calibri" panose="020F0502020204030204" pitchFamily="34" charset="0"/>
              </a:rPr>
              <a:t>#</a:t>
            </a:r>
            <a:r>
              <a:rPr lang="en-US" sz="600" b="1">
                <a:solidFill>
                  <a:srgbClr val="58585B"/>
                </a:solidFill>
                <a:latin typeface="Calibri" panose="020F0502020204030204" pitchFamily="34" charset="0"/>
                <a:cs typeface="Calibri" panose="020F0502020204030204" pitchFamily="34" charset="0"/>
              </a:rPr>
              <a:t>FEF3DE</a:t>
            </a:r>
            <a:endParaRPr kumimoji="0" lang="he-IL" sz="600" b="1" i="0" u="none" strike="noStrike" cap="none" normalizeH="0" baseline="0">
              <a:ln>
                <a:noFill/>
              </a:ln>
              <a:solidFill>
                <a:srgbClr val="58585B"/>
              </a:solidFill>
              <a:effectLst/>
              <a:latin typeface="Calibri" panose="020F0502020204030204" pitchFamily="34" charset="0"/>
              <a:cs typeface="Calibri" panose="020F0502020204030204" pitchFamily="34" charset="0"/>
            </a:endParaRPr>
          </a:p>
        </p:txBody>
      </p:sp>
      <p:sp>
        <p:nvSpPr>
          <p:cNvPr id="114" name="מלבן 80">
            <a:extLst>
              <a:ext uri="{FF2B5EF4-FFF2-40B4-BE49-F238E27FC236}">
                <a16:creationId xmlns:a16="http://schemas.microsoft.com/office/drawing/2014/main" id="{FA679C8C-102D-49FA-8455-41D7B20E6CD4}"/>
              </a:ext>
            </a:extLst>
          </p:cNvPr>
          <p:cNvSpPr/>
          <p:nvPr userDrawn="1"/>
        </p:nvSpPr>
        <p:spPr bwMode="auto">
          <a:xfrm>
            <a:off x="12296327" y="2028530"/>
            <a:ext cx="540000" cy="432000"/>
          </a:xfrm>
          <a:prstGeom prst="rect">
            <a:avLst/>
          </a:prstGeom>
          <a:solidFill>
            <a:srgbClr val="C3E3CB"/>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215</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236</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221</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#D7ECDD</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15" name="מלבן 79">
            <a:extLst>
              <a:ext uri="{FF2B5EF4-FFF2-40B4-BE49-F238E27FC236}">
                <a16:creationId xmlns:a16="http://schemas.microsoft.com/office/drawing/2014/main" id="{65465BDA-B109-4A3B-B5CA-D24816D68D88}"/>
              </a:ext>
            </a:extLst>
          </p:cNvPr>
          <p:cNvSpPr/>
          <p:nvPr userDrawn="1"/>
        </p:nvSpPr>
        <p:spPr bwMode="auto">
          <a:xfrm>
            <a:off x="12296327" y="2481689"/>
            <a:ext cx="540000" cy="432000"/>
          </a:xfrm>
          <a:prstGeom prst="rect">
            <a:avLst/>
          </a:prstGeom>
          <a:solidFill>
            <a:srgbClr val="DFF1E3"/>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223</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241</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227</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#DFF1E3</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16" name="מלבן 82">
            <a:extLst>
              <a:ext uri="{FF2B5EF4-FFF2-40B4-BE49-F238E27FC236}">
                <a16:creationId xmlns:a16="http://schemas.microsoft.com/office/drawing/2014/main" id="{EA454151-AAA3-4CBA-9A38-C607B6FC5337}"/>
              </a:ext>
            </a:extLst>
          </p:cNvPr>
          <p:cNvSpPr/>
          <p:nvPr userDrawn="1"/>
        </p:nvSpPr>
        <p:spPr bwMode="auto">
          <a:xfrm>
            <a:off x="12296327" y="662972"/>
            <a:ext cx="540000" cy="432000"/>
          </a:xfrm>
          <a:prstGeom prst="rect">
            <a:avLst/>
          </a:prstGeom>
          <a:solidFill>
            <a:srgbClr val="39A055"/>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57</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160</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85</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#39a055</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17" name="מלבן 78">
            <a:extLst>
              <a:ext uri="{FF2B5EF4-FFF2-40B4-BE49-F238E27FC236}">
                <a16:creationId xmlns:a16="http://schemas.microsoft.com/office/drawing/2014/main" id="{070CC221-1064-4224-A98E-343823CC78D9}"/>
              </a:ext>
            </a:extLst>
          </p:cNvPr>
          <p:cNvSpPr/>
          <p:nvPr userDrawn="1"/>
        </p:nvSpPr>
        <p:spPr bwMode="auto">
          <a:xfrm>
            <a:off x="12296327" y="1118158"/>
            <a:ext cx="540000" cy="432000"/>
          </a:xfrm>
          <a:prstGeom prst="rect">
            <a:avLst/>
          </a:prstGeom>
          <a:solidFill>
            <a:srgbClr val="74BD88"/>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116</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189</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136</a:t>
            </a:r>
          </a:p>
          <a:p>
            <a:pPr algn="ctr">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#74BD88</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18" name="מלבן 79">
            <a:extLst>
              <a:ext uri="{FF2B5EF4-FFF2-40B4-BE49-F238E27FC236}">
                <a16:creationId xmlns:a16="http://schemas.microsoft.com/office/drawing/2014/main" id="{F7156867-3216-4745-9658-E0C120117EF1}"/>
              </a:ext>
            </a:extLst>
          </p:cNvPr>
          <p:cNvSpPr/>
          <p:nvPr userDrawn="1"/>
        </p:nvSpPr>
        <p:spPr bwMode="auto">
          <a:xfrm>
            <a:off x="12296327" y="1573344"/>
            <a:ext cx="540000" cy="432000"/>
          </a:xfrm>
          <a:prstGeom prst="rect">
            <a:avLst/>
          </a:prstGeom>
          <a:solidFill>
            <a:srgbClr val="9CD0AA"/>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156</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208</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170</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#9CD0AA</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19" name="מלבן 77">
            <a:extLst>
              <a:ext uri="{FF2B5EF4-FFF2-40B4-BE49-F238E27FC236}">
                <a16:creationId xmlns:a16="http://schemas.microsoft.com/office/drawing/2014/main" id="{B527081B-5326-4DE6-964B-6D94371CCC79}"/>
              </a:ext>
            </a:extLst>
          </p:cNvPr>
          <p:cNvSpPr/>
          <p:nvPr userDrawn="1"/>
        </p:nvSpPr>
        <p:spPr bwMode="auto">
          <a:xfrm>
            <a:off x="12296327" y="205761"/>
            <a:ext cx="540000" cy="432000"/>
          </a:xfrm>
          <a:prstGeom prst="rect">
            <a:avLst/>
          </a:prstGeom>
          <a:solidFill>
            <a:srgbClr val="2E8044"/>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46</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68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#2E8044</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20" name="מלבן 79">
            <a:extLst>
              <a:ext uri="{FF2B5EF4-FFF2-40B4-BE49-F238E27FC236}">
                <a16:creationId xmlns:a16="http://schemas.microsoft.com/office/drawing/2014/main" id="{6A051635-77DF-42C4-BAF0-E54499E94358}"/>
              </a:ext>
            </a:extLst>
          </p:cNvPr>
          <p:cNvSpPr/>
          <p:nvPr userDrawn="1"/>
        </p:nvSpPr>
        <p:spPr bwMode="auto">
          <a:xfrm>
            <a:off x="12296327" y="5314621"/>
            <a:ext cx="540000" cy="432000"/>
          </a:xfrm>
          <a:prstGeom prst="rect">
            <a:avLst/>
          </a:prstGeom>
          <a:solidFill>
            <a:srgbClr val="DBF5F1"/>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219</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245</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241</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#DBF5F1</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21" name="מלבן 82">
            <a:extLst>
              <a:ext uri="{FF2B5EF4-FFF2-40B4-BE49-F238E27FC236}">
                <a16:creationId xmlns:a16="http://schemas.microsoft.com/office/drawing/2014/main" id="{A80E41CA-305A-47D0-BB98-B971FCC774E3}"/>
              </a:ext>
            </a:extLst>
          </p:cNvPr>
          <p:cNvSpPr/>
          <p:nvPr userDrawn="1"/>
        </p:nvSpPr>
        <p:spPr bwMode="auto">
          <a:xfrm>
            <a:off x="12296327" y="3493879"/>
            <a:ext cx="540000" cy="432000"/>
          </a:xfrm>
          <a:prstGeom prst="rect">
            <a:avLst/>
          </a:prstGeom>
          <a:solidFill>
            <a:srgbClr val="03B597"/>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148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147</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#019493</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22" name="מלבן 78">
            <a:extLst>
              <a:ext uri="{FF2B5EF4-FFF2-40B4-BE49-F238E27FC236}">
                <a16:creationId xmlns:a16="http://schemas.microsoft.com/office/drawing/2014/main" id="{DB3DFA9B-D430-4E5B-8A8C-D0CBBFF8D584}"/>
              </a:ext>
            </a:extLst>
          </p:cNvPr>
          <p:cNvSpPr/>
          <p:nvPr userDrawn="1"/>
        </p:nvSpPr>
        <p:spPr bwMode="auto">
          <a:xfrm>
            <a:off x="12296327" y="3949065"/>
            <a:ext cx="540000" cy="432000"/>
          </a:xfrm>
          <a:prstGeom prst="rect">
            <a:avLst/>
          </a:prstGeom>
          <a:solidFill>
            <a:srgbClr val="35C4AC"/>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77</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180</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179</a:t>
            </a:r>
          </a:p>
          <a:p>
            <a:pPr algn="ctr">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#4DB4B3</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23" name="מלבן 79">
            <a:extLst>
              <a:ext uri="{FF2B5EF4-FFF2-40B4-BE49-F238E27FC236}">
                <a16:creationId xmlns:a16="http://schemas.microsoft.com/office/drawing/2014/main" id="{E4BCBA4D-735C-46B8-B495-3CC11EA9EC1E}"/>
              </a:ext>
            </a:extLst>
          </p:cNvPr>
          <p:cNvSpPr/>
          <p:nvPr userDrawn="1"/>
        </p:nvSpPr>
        <p:spPr bwMode="auto">
          <a:xfrm>
            <a:off x="12296327" y="4404251"/>
            <a:ext cx="540000" cy="432000"/>
          </a:xfrm>
          <a:prstGeom prst="rect">
            <a:avLst/>
          </a:prstGeom>
          <a:solidFill>
            <a:srgbClr val="81DACB"/>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128</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202</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201</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#80CAC9</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24" name="מלבן 80">
            <a:extLst>
              <a:ext uri="{FF2B5EF4-FFF2-40B4-BE49-F238E27FC236}">
                <a16:creationId xmlns:a16="http://schemas.microsoft.com/office/drawing/2014/main" id="{1D010BF6-D5F5-4D7C-A57B-B5561C220AD0}"/>
              </a:ext>
            </a:extLst>
          </p:cNvPr>
          <p:cNvSpPr/>
          <p:nvPr userDrawn="1"/>
        </p:nvSpPr>
        <p:spPr bwMode="auto">
          <a:xfrm>
            <a:off x="12296327" y="4859437"/>
            <a:ext cx="540000" cy="432000"/>
          </a:xfrm>
          <a:prstGeom prst="rect">
            <a:avLst/>
          </a:prstGeom>
          <a:solidFill>
            <a:srgbClr val="B3E9E0"/>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179</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223</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223</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#B3DFDF</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25" name="מלבן 77">
            <a:extLst>
              <a:ext uri="{FF2B5EF4-FFF2-40B4-BE49-F238E27FC236}">
                <a16:creationId xmlns:a16="http://schemas.microsoft.com/office/drawing/2014/main" id="{00896782-0E55-4C98-BE83-A2A86649D438}"/>
              </a:ext>
            </a:extLst>
          </p:cNvPr>
          <p:cNvSpPr/>
          <p:nvPr userDrawn="1"/>
        </p:nvSpPr>
        <p:spPr bwMode="auto">
          <a:xfrm>
            <a:off x="12296327" y="3037629"/>
            <a:ext cx="540000" cy="432000"/>
          </a:xfrm>
          <a:prstGeom prst="rect">
            <a:avLst/>
          </a:prstGeom>
          <a:solidFill>
            <a:srgbClr val="029179"/>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31</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108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97</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#1F6C61</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26" name="מלבן 75">
            <a:extLst>
              <a:ext uri="{FF2B5EF4-FFF2-40B4-BE49-F238E27FC236}">
                <a16:creationId xmlns:a16="http://schemas.microsoft.com/office/drawing/2014/main" id="{378DAA2D-4889-4C09-B1F3-1ABC6EC4226D}"/>
              </a:ext>
            </a:extLst>
          </p:cNvPr>
          <p:cNvSpPr/>
          <p:nvPr userDrawn="1"/>
        </p:nvSpPr>
        <p:spPr bwMode="auto">
          <a:xfrm>
            <a:off x="12915480" y="2481689"/>
            <a:ext cx="540000" cy="432000"/>
          </a:xfrm>
          <a:prstGeom prst="rect">
            <a:avLst/>
          </a:prstGeom>
          <a:solidFill>
            <a:srgbClr val="E0F2F8"/>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224</a:t>
            </a:r>
          </a:p>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242</a:t>
            </a:r>
          </a:p>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248</a:t>
            </a:r>
            <a:endParaRPr lang="en-US" sz="600" b="1">
              <a:solidFill>
                <a:srgbClr val="58585B"/>
              </a:solidFill>
              <a:latin typeface="Calibri" panose="020F0502020204030204" pitchFamily="34" charset="0"/>
              <a:ea typeface="Geneva"/>
              <a:cs typeface="Calibri" panose="020F0502020204030204" pitchFamily="34" charset="0"/>
            </a:endParaRP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#E0F2F8</a:t>
            </a:r>
          </a:p>
        </p:txBody>
      </p:sp>
      <p:sp>
        <p:nvSpPr>
          <p:cNvPr id="127" name="מלבן 75">
            <a:extLst>
              <a:ext uri="{FF2B5EF4-FFF2-40B4-BE49-F238E27FC236}">
                <a16:creationId xmlns:a16="http://schemas.microsoft.com/office/drawing/2014/main" id="{227B4744-6161-4F96-9D56-03E724D963CF}"/>
              </a:ext>
            </a:extLst>
          </p:cNvPr>
          <p:cNvSpPr/>
          <p:nvPr userDrawn="1"/>
        </p:nvSpPr>
        <p:spPr bwMode="auto">
          <a:xfrm>
            <a:off x="12915480" y="2026505"/>
            <a:ext cx="540000" cy="432000"/>
          </a:xfrm>
          <a:prstGeom prst="rect">
            <a:avLst/>
          </a:prstGeom>
          <a:solidFill>
            <a:srgbClr val="C6E6F2"/>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198</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230</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242</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#C6E6F2</a:t>
            </a:r>
          </a:p>
        </p:txBody>
      </p:sp>
      <p:sp>
        <p:nvSpPr>
          <p:cNvPr id="128" name="מלבן 43">
            <a:extLst>
              <a:ext uri="{FF2B5EF4-FFF2-40B4-BE49-F238E27FC236}">
                <a16:creationId xmlns:a16="http://schemas.microsoft.com/office/drawing/2014/main" id="{B0E677B9-2711-427B-A6EC-4EE8C018DB31}"/>
              </a:ext>
            </a:extLst>
          </p:cNvPr>
          <p:cNvSpPr/>
          <p:nvPr userDrawn="1"/>
        </p:nvSpPr>
        <p:spPr bwMode="auto">
          <a:xfrm>
            <a:off x="12915480" y="660947"/>
            <a:ext cx="540000" cy="432000"/>
          </a:xfrm>
          <a:prstGeom prst="rect">
            <a:avLst/>
          </a:prstGeom>
          <a:solidFill>
            <a:srgbClr val="009BC8"/>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0</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155</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200</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#009bc8</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29" name="מלבן 44">
            <a:extLst>
              <a:ext uri="{FF2B5EF4-FFF2-40B4-BE49-F238E27FC236}">
                <a16:creationId xmlns:a16="http://schemas.microsoft.com/office/drawing/2014/main" id="{CF0D5690-522B-462C-B6D8-2BB08BCA1AB0}"/>
              </a:ext>
            </a:extLst>
          </p:cNvPr>
          <p:cNvSpPr/>
          <p:nvPr userDrawn="1"/>
        </p:nvSpPr>
        <p:spPr bwMode="auto">
          <a:xfrm>
            <a:off x="12915480" y="1116133"/>
            <a:ext cx="540000" cy="432000"/>
          </a:xfrm>
          <a:prstGeom prst="rect">
            <a:avLst/>
          </a:prstGeom>
          <a:solidFill>
            <a:srgbClr val="59B7D9"/>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89</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183</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217</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#59b7d9</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30" name="מלבן 45">
            <a:extLst>
              <a:ext uri="{FF2B5EF4-FFF2-40B4-BE49-F238E27FC236}">
                <a16:creationId xmlns:a16="http://schemas.microsoft.com/office/drawing/2014/main" id="{3024855A-8E63-433C-ADC6-92E3FBCFCBEB}"/>
              </a:ext>
            </a:extLst>
          </p:cNvPr>
          <p:cNvSpPr/>
          <p:nvPr userDrawn="1"/>
        </p:nvSpPr>
        <p:spPr bwMode="auto">
          <a:xfrm>
            <a:off x="12915480" y="1571319"/>
            <a:ext cx="540000" cy="432000"/>
          </a:xfrm>
          <a:prstGeom prst="rect">
            <a:avLst/>
          </a:prstGeom>
          <a:solidFill>
            <a:srgbClr val="95D2E7"/>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149</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210</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231</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#95d2e7</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31" name="מלבן 43">
            <a:extLst>
              <a:ext uri="{FF2B5EF4-FFF2-40B4-BE49-F238E27FC236}">
                <a16:creationId xmlns:a16="http://schemas.microsoft.com/office/drawing/2014/main" id="{54328D15-5CC7-4D48-AB1B-88C41A44DCA1}"/>
              </a:ext>
            </a:extLst>
          </p:cNvPr>
          <p:cNvSpPr/>
          <p:nvPr userDrawn="1"/>
        </p:nvSpPr>
        <p:spPr bwMode="auto">
          <a:xfrm>
            <a:off x="12915480" y="205761"/>
            <a:ext cx="540000" cy="432000"/>
          </a:xfrm>
          <a:prstGeom prst="rect">
            <a:avLst/>
          </a:prstGeom>
          <a:solidFill>
            <a:srgbClr val="007FA2"/>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0</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127</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162</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#007FA2162</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32" name="מלבן 57">
            <a:extLst>
              <a:ext uri="{FF2B5EF4-FFF2-40B4-BE49-F238E27FC236}">
                <a16:creationId xmlns:a16="http://schemas.microsoft.com/office/drawing/2014/main" id="{6017E30C-E738-4911-8C14-A40BF9075458}"/>
              </a:ext>
            </a:extLst>
          </p:cNvPr>
          <p:cNvSpPr/>
          <p:nvPr userDrawn="1"/>
        </p:nvSpPr>
        <p:spPr bwMode="auto">
          <a:xfrm>
            <a:off x="12915480" y="5313557"/>
            <a:ext cx="540000" cy="432000"/>
          </a:xfrm>
          <a:prstGeom prst="rect">
            <a:avLst/>
          </a:prstGeom>
          <a:solidFill>
            <a:srgbClr val="E4E6F0"/>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228</a:t>
            </a:r>
          </a:p>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230</a:t>
            </a:r>
          </a:p>
          <a:p>
            <a:pPr algn="ctr" rtl="1">
              <a:lnSpc>
                <a:spcPct val="105000"/>
              </a:lnSpc>
              <a:spcBef>
                <a:spcPts val="0"/>
              </a:spcBef>
              <a:spcAft>
                <a:spcPts val="0"/>
              </a:spcAft>
              <a:defRPr/>
            </a:pPr>
            <a:r>
              <a:rPr lang="he-IL" sz="600" b="1">
                <a:solidFill>
                  <a:srgbClr val="58585B"/>
                </a:solidFill>
                <a:latin typeface="Calibri" panose="020F0502020204030204" pitchFamily="34" charset="0"/>
                <a:ea typeface="Geneva"/>
                <a:cs typeface="Calibri" panose="020F0502020204030204" pitchFamily="34" charset="0"/>
              </a:rPr>
              <a:t>240</a:t>
            </a:r>
            <a:endParaRPr lang="en-US" sz="600" b="1">
              <a:solidFill>
                <a:srgbClr val="58585B"/>
              </a:solidFill>
              <a:latin typeface="Calibri" panose="020F0502020204030204" pitchFamily="34" charset="0"/>
              <a:ea typeface="Geneva"/>
              <a:cs typeface="Calibri" panose="020F0502020204030204" pitchFamily="34" charset="0"/>
            </a:endParaRP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#E4E6F0</a:t>
            </a:r>
          </a:p>
        </p:txBody>
      </p:sp>
      <p:sp>
        <p:nvSpPr>
          <p:cNvPr id="133" name="מלבן 39">
            <a:extLst>
              <a:ext uri="{FF2B5EF4-FFF2-40B4-BE49-F238E27FC236}">
                <a16:creationId xmlns:a16="http://schemas.microsoft.com/office/drawing/2014/main" id="{4BC9D863-9A30-4E95-A8DC-F9CAD9765BC3}"/>
              </a:ext>
            </a:extLst>
          </p:cNvPr>
          <p:cNvSpPr/>
          <p:nvPr userDrawn="1"/>
        </p:nvSpPr>
        <p:spPr bwMode="auto">
          <a:xfrm>
            <a:off x="12915480" y="3492815"/>
            <a:ext cx="540000" cy="432000"/>
          </a:xfrm>
          <a:prstGeom prst="rect">
            <a:avLst/>
          </a:prstGeom>
          <a:solidFill>
            <a:srgbClr val="2B3D8B"/>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43</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61</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139</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#2b3d8b</a:t>
            </a:r>
          </a:p>
        </p:txBody>
      </p:sp>
      <p:sp>
        <p:nvSpPr>
          <p:cNvPr id="134" name="מלבן 50">
            <a:extLst>
              <a:ext uri="{FF2B5EF4-FFF2-40B4-BE49-F238E27FC236}">
                <a16:creationId xmlns:a16="http://schemas.microsoft.com/office/drawing/2014/main" id="{D6BD8C1C-5E5A-4E06-B46D-AC36665005C0}"/>
              </a:ext>
            </a:extLst>
          </p:cNvPr>
          <p:cNvSpPr/>
          <p:nvPr userDrawn="1"/>
        </p:nvSpPr>
        <p:spPr bwMode="auto">
          <a:xfrm>
            <a:off x="12915480" y="3948001"/>
            <a:ext cx="540000" cy="432000"/>
          </a:xfrm>
          <a:prstGeom prst="rect">
            <a:avLst/>
          </a:prstGeom>
          <a:solidFill>
            <a:srgbClr val="5564A2"/>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85</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100</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162</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#5564A2</a:t>
            </a:r>
          </a:p>
        </p:txBody>
      </p:sp>
      <p:sp>
        <p:nvSpPr>
          <p:cNvPr id="135" name="מלבן 55">
            <a:extLst>
              <a:ext uri="{FF2B5EF4-FFF2-40B4-BE49-F238E27FC236}">
                <a16:creationId xmlns:a16="http://schemas.microsoft.com/office/drawing/2014/main" id="{31F5CB30-8BDC-4784-83B7-A104B2A8BD91}"/>
              </a:ext>
            </a:extLst>
          </p:cNvPr>
          <p:cNvSpPr/>
          <p:nvPr userDrawn="1"/>
        </p:nvSpPr>
        <p:spPr bwMode="auto">
          <a:xfrm>
            <a:off x="12915480" y="4403187"/>
            <a:ext cx="540000" cy="432000"/>
          </a:xfrm>
          <a:prstGeom prst="rect">
            <a:avLst/>
          </a:prstGeom>
          <a:solidFill>
            <a:srgbClr val="909AC2"/>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144</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154</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194</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#909AC2</a:t>
            </a:r>
          </a:p>
        </p:txBody>
      </p:sp>
      <p:sp>
        <p:nvSpPr>
          <p:cNvPr id="136" name="מלבן 57">
            <a:extLst>
              <a:ext uri="{FF2B5EF4-FFF2-40B4-BE49-F238E27FC236}">
                <a16:creationId xmlns:a16="http://schemas.microsoft.com/office/drawing/2014/main" id="{14DB8A05-1600-4E80-9533-F0098800C083}"/>
              </a:ext>
            </a:extLst>
          </p:cNvPr>
          <p:cNvSpPr/>
          <p:nvPr userDrawn="1"/>
        </p:nvSpPr>
        <p:spPr bwMode="auto">
          <a:xfrm>
            <a:off x="12915480" y="4858373"/>
            <a:ext cx="540000" cy="432000"/>
          </a:xfrm>
          <a:prstGeom prst="rect">
            <a:avLst/>
          </a:prstGeom>
          <a:solidFill>
            <a:srgbClr val="BFC5DC"/>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191</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197</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220</a:t>
            </a:r>
          </a:p>
          <a:p>
            <a:pPr algn="ctr" rtl="1">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#BFC5DC</a:t>
            </a:r>
          </a:p>
        </p:txBody>
      </p:sp>
      <p:sp>
        <p:nvSpPr>
          <p:cNvPr id="137" name="מלבן 39">
            <a:extLst>
              <a:ext uri="{FF2B5EF4-FFF2-40B4-BE49-F238E27FC236}">
                <a16:creationId xmlns:a16="http://schemas.microsoft.com/office/drawing/2014/main" id="{5E911582-A456-40D2-98E8-A3572B381C55}"/>
              </a:ext>
            </a:extLst>
          </p:cNvPr>
          <p:cNvSpPr/>
          <p:nvPr userDrawn="1"/>
        </p:nvSpPr>
        <p:spPr bwMode="auto">
          <a:xfrm>
            <a:off x="12915480" y="3037629"/>
            <a:ext cx="540000" cy="432000"/>
          </a:xfrm>
          <a:prstGeom prst="rect">
            <a:avLst/>
          </a:prstGeom>
          <a:solidFill>
            <a:srgbClr val="1E2B61"/>
          </a:solidFill>
          <a:ln w="9525" cap="flat" cmpd="sng" algn="ctr">
            <a:noFill/>
            <a:prstDash val="solid"/>
            <a:round/>
            <a:headEnd type="none" w="med" len="med"/>
            <a:tailEnd type="none" w="med" len="med"/>
          </a:ln>
          <a:effectLst/>
        </p:spPr>
        <p:txBody>
          <a:bodyPr lIns="0" tIns="0" rIns="0" bIns="0" anchor="ctr" anchorCtr="0"/>
          <a:lstStyle/>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30</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43</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97</a:t>
            </a:r>
          </a:p>
          <a:p>
            <a:pPr algn="ctr" rtl="1">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#1E2B61</a:t>
            </a:r>
          </a:p>
        </p:txBody>
      </p:sp>
      <p:sp>
        <p:nvSpPr>
          <p:cNvPr id="138" name="מלבן 77">
            <a:extLst>
              <a:ext uri="{FF2B5EF4-FFF2-40B4-BE49-F238E27FC236}">
                <a16:creationId xmlns:a16="http://schemas.microsoft.com/office/drawing/2014/main" id="{F8B6A072-BE2B-459D-A968-4DDB8CEA2AB7}"/>
              </a:ext>
            </a:extLst>
          </p:cNvPr>
          <p:cNvSpPr/>
          <p:nvPr userDrawn="1"/>
        </p:nvSpPr>
        <p:spPr bwMode="auto">
          <a:xfrm>
            <a:off x="13522069" y="660947"/>
            <a:ext cx="540000" cy="432000"/>
          </a:xfrm>
          <a:prstGeom prst="rect">
            <a:avLst/>
          </a:prstGeom>
          <a:solidFill>
            <a:srgbClr val="7030A0"/>
          </a:solidFill>
          <a:ln w="9525" cap="flat" cmpd="sng" algn="ctr">
            <a:noFill/>
            <a:prstDash val="solid"/>
            <a:round/>
            <a:headEnd type="none" w="med" len="med"/>
            <a:tailEnd type="none" w="med" len="med"/>
          </a:ln>
          <a:effectLst/>
        </p:spPr>
        <p:txBody>
          <a:bodyPr lIns="0" tIns="0" rIns="0" bIns="0" anchor="ctr" anchorCtr="0"/>
          <a:lstStyle/>
          <a:p>
            <a:pPr algn="ctr">
              <a:lnSpc>
                <a:spcPct val="105000"/>
              </a:lnSpc>
              <a:spcBef>
                <a:spcPts val="0"/>
              </a:spcBef>
              <a:spcAft>
                <a:spcPts val="0"/>
              </a:spcAft>
              <a:defRPr/>
            </a:pPr>
            <a:r>
              <a:rPr lang="he-IL" sz="600" b="1">
                <a:solidFill>
                  <a:schemeClr val="bg1"/>
                </a:solidFill>
                <a:latin typeface="Calibri" panose="020F0502020204030204" pitchFamily="34" charset="0"/>
                <a:ea typeface="Geneva"/>
                <a:cs typeface="Calibri" panose="020F0502020204030204" pitchFamily="34" charset="0"/>
              </a:rPr>
              <a:t>112</a:t>
            </a:r>
          </a:p>
          <a:p>
            <a:pPr algn="ctr">
              <a:lnSpc>
                <a:spcPct val="105000"/>
              </a:lnSpc>
              <a:spcBef>
                <a:spcPts val="0"/>
              </a:spcBef>
              <a:spcAft>
                <a:spcPts val="0"/>
              </a:spcAft>
              <a:defRPr/>
            </a:pPr>
            <a:r>
              <a:rPr lang="he-IL" sz="600" b="1">
                <a:solidFill>
                  <a:schemeClr val="bg1"/>
                </a:solidFill>
                <a:latin typeface="Calibri" panose="020F0502020204030204" pitchFamily="34" charset="0"/>
                <a:ea typeface="Geneva"/>
                <a:cs typeface="Calibri" panose="020F0502020204030204" pitchFamily="34" charset="0"/>
              </a:rPr>
              <a:t>48</a:t>
            </a:r>
          </a:p>
          <a:p>
            <a:pPr algn="ctr">
              <a:lnSpc>
                <a:spcPct val="105000"/>
              </a:lnSpc>
              <a:spcBef>
                <a:spcPts val="0"/>
              </a:spcBef>
              <a:spcAft>
                <a:spcPts val="0"/>
              </a:spcAft>
              <a:defRPr/>
            </a:pPr>
            <a:r>
              <a:rPr lang="he-IL" sz="600" b="1">
                <a:solidFill>
                  <a:schemeClr val="bg1"/>
                </a:solidFill>
                <a:latin typeface="Calibri" panose="020F0502020204030204" pitchFamily="34" charset="0"/>
                <a:ea typeface="Geneva"/>
                <a:cs typeface="Calibri" panose="020F0502020204030204" pitchFamily="34" charset="0"/>
              </a:rPr>
              <a:t>160</a:t>
            </a:r>
            <a:endParaRPr lang="en-US" sz="600" b="1">
              <a:solidFill>
                <a:schemeClr val="bg1"/>
              </a:solidFill>
              <a:latin typeface="Calibri" panose="020F0502020204030204" pitchFamily="34" charset="0"/>
              <a:ea typeface="Geneva"/>
              <a:cs typeface="Calibri" panose="020F0502020204030204" pitchFamily="34" charset="0"/>
            </a:endParaRPr>
          </a:p>
          <a:p>
            <a:pPr algn="ctr">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a:t>
            </a:r>
            <a:r>
              <a:rPr lang="he-IL" sz="600" b="1">
                <a:solidFill>
                  <a:schemeClr val="bg1"/>
                </a:solidFill>
                <a:latin typeface="Calibri" panose="020F0502020204030204" pitchFamily="34" charset="0"/>
                <a:ea typeface="Geneva"/>
                <a:cs typeface="Calibri" panose="020F0502020204030204" pitchFamily="34" charset="0"/>
              </a:rPr>
              <a:t>703</a:t>
            </a:r>
            <a:r>
              <a:rPr lang="en-US" sz="600" b="1">
                <a:solidFill>
                  <a:schemeClr val="bg1"/>
                </a:solidFill>
                <a:latin typeface="Calibri" panose="020F0502020204030204" pitchFamily="34" charset="0"/>
                <a:ea typeface="Geneva"/>
                <a:cs typeface="Calibri" panose="020F0502020204030204" pitchFamily="34" charset="0"/>
              </a:rPr>
              <a:t>0A0</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39" name="מלבן 78">
            <a:extLst>
              <a:ext uri="{FF2B5EF4-FFF2-40B4-BE49-F238E27FC236}">
                <a16:creationId xmlns:a16="http://schemas.microsoft.com/office/drawing/2014/main" id="{68EF03F3-5B29-4100-9416-6CC6FDAE8DEE}"/>
              </a:ext>
            </a:extLst>
          </p:cNvPr>
          <p:cNvSpPr/>
          <p:nvPr userDrawn="1"/>
        </p:nvSpPr>
        <p:spPr bwMode="auto">
          <a:xfrm>
            <a:off x="13522069" y="1116133"/>
            <a:ext cx="540000" cy="432000"/>
          </a:xfrm>
          <a:prstGeom prst="rect">
            <a:avLst/>
          </a:prstGeom>
          <a:solidFill>
            <a:srgbClr val="8D59B3"/>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141</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89</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179</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#8D59B3</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40" name="מלבן 79">
            <a:extLst>
              <a:ext uri="{FF2B5EF4-FFF2-40B4-BE49-F238E27FC236}">
                <a16:creationId xmlns:a16="http://schemas.microsoft.com/office/drawing/2014/main" id="{ED5EF9AE-2F7E-4384-BB15-E34EC2959A9A}"/>
              </a:ext>
            </a:extLst>
          </p:cNvPr>
          <p:cNvSpPr/>
          <p:nvPr userDrawn="1"/>
        </p:nvSpPr>
        <p:spPr bwMode="auto">
          <a:xfrm>
            <a:off x="13522069" y="1571319"/>
            <a:ext cx="540000" cy="432000"/>
          </a:xfrm>
          <a:prstGeom prst="rect">
            <a:avLst/>
          </a:prstGeom>
          <a:solidFill>
            <a:srgbClr val="B18FCB"/>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177</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143</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203</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#B18FCB</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41" name="מלבן 80">
            <a:extLst>
              <a:ext uri="{FF2B5EF4-FFF2-40B4-BE49-F238E27FC236}">
                <a16:creationId xmlns:a16="http://schemas.microsoft.com/office/drawing/2014/main" id="{5470883B-6256-4D50-BCA2-123C5F0B9946}"/>
              </a:ext>
            </a:extLst>
          </p:cNvPr>
          <p:cNvSpPr/>
          <p:nvPr userDrawn="1"/>
        </p:nvSpPr>
        <p:spPr bwMode="auto">
          <a:xfrm>
            <a:off x="13522069" y="2026505"/>
            <a:ext cx="540000" cy="432000"/>
          </a:xfrm>
          <a:prstGeom prst="rect">
            <a:avLst/>
          </a:prstGeom>
          <a:solidFill>
            <a:srgbClr val="D0BAE0"/>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208</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186</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224</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#D0BAE0</a:t>
            </a:r>
            <a:endParaRPr lang="he-IL" sz="600" b="1">
              <a:solidFill>
                <a:srgbClr val="58585B"/>
              </a:solidFill>
              <a:latin typeface="Calibri" panose="020F0502020204030204" pitchFamily="34" charset="0"/>
              <a:ea typeface="Geneva"/>
              <a:cs typeface="Calibri" panose="020F0502020204030204" pitchFamily="34" charset="0"/>
            </a:endParaRPr>
          </a:p>
        </p:txBody>
      </p:sp>
      <p:sp>
        <p:nvSpPr>
          <p:cNvPr id="142" name="מלבן 77">
            <a:extLst>
              <a:ext uri="{FF2B5EF4-FFF2-40B4-BE49-F238E27FC236}">
                <a16:creationId xmlns:a16="http://schemas.microsoft.com/office/drawing/2014/main" id="{91E1213C-98EC-415B-9560-F6A57F3B3415}"/>
              </a:ext>
            </a:extLst>
          </p:cNvPr>
          <p:cNvSpPr/>
          <p:nvPr userDrawn="1"/>
        </p:nvSpPr>
        <p:spPr bwMode="auto">
          <a:xfrm>
            <a:off x="13522069" y="205761"/>
            <a:ext cx="540000" cy="432000"/>
          </a:xfrm>
          <a:prstGeom prst="rect">
            <a:avLst/>
          </a:prstGeom>
          <a:solidFill>
            <a:srgbClr val="5A2680"/>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90</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38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128</a:t>
            </a:r>
          </a:p>
          <a:p>
            <a:pPr algn="ctr" rtl="0">
              <a:lnSpc>
                <a:spcPct val="105000"/>
              </a:lnSpc>
              <a:spcBef>
                <a:spcPts val="0"/>
              </a:spcBef>
              <a:spcAft>
                <a:spcPts val="0"/>
              </a:spcAft>
              <a:defRPr/>
            </a:pPr>
            <a:r>
              <a:rPr lang="en-US" sz="600" b="1">
                <a:solidFill>
                  <a:schemeClr val="bg1"/>
                </a:solidFill>
                <a:latin typeface="Calibri" panose="020F0502020204030204" pitchFamily="34" charset="0"/>
                <a:ea typeface="Geneva"/>
                <a:cs typeface="Calibri" panose="020F0502020204030204" pitchFamily="34" charset="0"/>
              </a:rPr>
              <a:t>#5A2680</a:t>
            </a:r>
            <a:endParaRPr lang="he-IL" sz="600" b="1">
              <a:solidFill>
                <a:schemeClr val="bg1"/>
              </a:solidFill>
              <a:latin typeface="Calibri" panose="020F0502020204030204" pitchFamily="34" charset="0"/>
              <a:ea typeface="Geneva"/>
              <a:cs typeface="Calibri" panose="020F0502020204030204" pitchFamily="34" charset="0"/>
            </a:endParaRPr>
          </a:p>
        </p:txBody>
      </p:sp>
      <p:sp>
        <p:nvSpPr>
          <p:cNvPr id="143" name="מלבן 79">
            <a:extLst>
              <a:ext uri="{FF2B5EF4-FFF2-40B4-BE49-F238E27FC236}">
                <a16:creationId xmlns:a16="http://schemas.microsoft.com/office/drawing/2014/main" id="{B4F45BFE-B039-41FF-9ED6-7E2DC92756BF}"/>
              </a:ext>
            </a:extLst>
          </p:cNvPr>
          <p:cNvSpPr/>
          <p:nvPr userDrawn="1"/>
        </p:nvSpPr>
        <p:spPr bwMode="auto">
          <a:xfrm>
            <a:off x="13522069" y="2481689"/>
            <a:ext cx="540000" cy="432000"/>
          </a:xfrm>
          <a:prstGeom prst="rect">
            <a:avLst/>
          </a:prstGeom>
          <a:solidFill>
            <a:srgbClr val="EBE2F2"/>
          </a:solidFill>
          <a:ln w="9525" cap="flat" cmpd="sng" algn="ctr">
            <a:noFill/>
            <a:prstDash val="solid"/>
            <a:round/>
            <a:headEnd type="none" w="med" len="med"/>
            <a:tailEnd type="none" w="med" len="med"/>
          </a:ln>
          <a:effectLst/>
        </p:spPr>
        <p:txBody>
          <a:bodyPr lIns="0" tIns="0" rIns="0" bIns="0" anchor="ctr" anchorCtr="0"/>
          <a:lstStyle/>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235</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226</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242</a:t>
            </a:r>
          </a:p>
          <a:p>
            <a:pPr algn="ctr" rtl="0">
              <a:lnSpc>
                <a:spcPct val="105000"/>
              </a:lnSpc>
              <a:spcBef>
                <a:spcPts val="0"/>
              </a:spcBef>
              <a:spcAft>
                <a:spcPts val="0"/>
              </a:spcAft>
              <a:defRPr/>
            </a:pPr>
            <a:r>
              <a:rPr lang="en-US" sz="600" b="1">
                <a:solidFill>
                  <a:srgbClr val="58585B"/>
                </a:solidFill>
                <a:latin typeface="Calibri" panose="020F0502020204030204" pitchFamily="34" charset="0"/>
                <a:ea typeface="Geneva"/>
                <a:cs typeface="Calibri" panose="020F0502020204030204" pitchFamily="34" charset="0"/>
              </a:rPr>
              <a:t>#EBE2F2</a:t>
            </a:r>
            <a:endParaRPr lang="he-IL" sz="600" b="1">
              <a:solidFill>
                <a:srgbClr val="58585B"/>
              </a:solidFill>
              <a:latin typeface="Calibri" panose="020F0502020204030204" pitchFamily="34" charset="0"/>
              <a:ea typeface="Geneva"/>
              <a:cs typeface="Calibri" panose="020F0502020204030204" pitchFamily="34" charset="0"/>
            </a:endParaRPr>
          </a:p>
        </p:txBody>
      </p:sp>
    </p:spTree>
    <p:extLst>
      <p:ext uri="{BB962C8B-B14F-4D97-AF65-F5344CB8AC3E}">
        <p14:creationId xmlns:p14="http://schemas.microsoft.com/office/powerpoint/2010/main" val="227014488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Lst>
  <p:txStyles>
    <p:titleStyle>
      <a:lvl1pPr algn="r" rtl="1" eaLnBrk="0" fontAlgn="base" hangingPunct="0">
        <a:lnSpc>
          <a:spcPct val="110000"/>
        </a:lnSpc>
        <a:spcBef>
          <a:spcPct val="0"/>
        </a:spcBef>
        <a:spcAft>
          <a:spcPct val="0"/>
        </a:spcAft>
        <a:defRPr sz="3000" b="0">
          <a:solidFill>
            <a:srgbClr val="58585B"/>
          </a:solidFill>
          <a:latin typeface="Calibri" panose="020F0502020204030204" pitchFamily="34" charset="0"/>
          <a:ea typeface="Calibri" panose="020F0502020204030204" pitchFamily="34" charset="0"/>
          <a:cs typeface="Calibri" panose="020F0502020204030204" pitchFamily="34" charset="0"/>
        </a:defRPr>
      </a:lvl1pPr>
      <a:lvl2pPr algn="ctr" rtl="1" eaLnBrk="0" fontAlgn="base" hangingPunct="0">
        <a:spcBef>
          <a:spcPct val="0"/>
        </a:spcBef>
        <a:spcAft>
          <a:spcPct val="0"/>
        </a:spcAft>
        <a:defRPr sz="3200">
          <a:solidFill>
            <a:srgbClr val="404040"/>
          </a:solidFill>
          <a:latin typeface="Calibri" pitchFamily="34" charset="0"/>
          <a:cs typeface="Arial" pitchFamily="34" charset="0"/>
        </a:defRPr>
      </a:lvl2pPr>
      <a:lvl3pPr algn="ctr" rtl="1" eaLnBrk="0" fontAlgn="base" hangingPunct="0">
        <a:spcBef>
          <a:spcPct val="0"/>
        </a:spcBef>
        <a:spcAft>
          <a:spcPct val="0"/>
        </a:spcAft>
        <a:defRPr sz="3200">
          <a:solidFill>
            <a:srgbClr val="404040"/>
          </a:solidFill>
          <a:latin typeface="Calibri" pitchFamily="34" charset="0"/>
          <a:cs typeface="Arial" pitchFamily="34" charset="0"/>
        </a:defRPr>
      </a:lvl3pPr>
      <a:lvl4pPr algn="ctr" rtl="1" eaLnBrk="0" fontAlgn="base" hangingPunct="0">
        <a:spcBef>
          <a:spcPct val="0"/>
        </a:spcBef>
        <a:spcAft>
          <a:spcPct val="0"/>
        </a:spcAft>
        <a:defRPr sz="3200">
          <a:solidFill>
            <a:srgbClr val="404040"/>
          </a:solidFill>
          <a:latin typeface="Calibri" pitchFamily="34" charset="0"/>
          <a:cs typeface="Arial" pitchFamily="34" charset="0"/>
        </a:defRPr>
      </a:lvl4pPr>
      <a:lvl5pPr algn="ctr" rtl="1" eaLnBrk="0" fontAlgn="base" hangingPunct="0">
        <a:spcBef>
          <a:spcPct val="0"/>
        </a:spcBef>
        <a:spcAft>
          <a:spcPct val="0"/>
        </a:spcAft>
        <a:defRPr sz="3200">
          <a:solidFill>
            <a:srgbClr val="404040"/>
          </a:solidFill>
          <a:latin typeface="Calibri" pitchFamily="34" charset="0"/>
          <a:cs typeface="Arial" pitchFamily="34" charset="0"/>
        </a:defRPr>
      </a:lvl5pPr>
      <a:lvl6pPr marL="457200" algn="ctr" rtl="1" fontAlgn="base">
        <a:spcBef>
          <a:spcPct val="0"/>
        </a:spcBef>
        <a:spcAft>
          <a:spcPct val="0"/>
        </a:spcAft>
        <a:defRPr sz="4400">
          <a:solidFill>
            <a:schemeClr val="tx2"/>
          </a:solidFill>
          <a:latin typeface="Palatino Linotype" pitchFamily="18" charset="0"/>
          <a:cs typeface="Arial" pitchFamily="34" charset="0"/>
        </a:defRPr>
      </a:lvl6pPr>
      <a:lvl7pPr marL="914400" algn="ctr" rtl="1" fontAlgn="base">
        <a:spcBef>
          <a:spcPct val="0"/>
        </a:spcBef>
        <a:spcAft>
          <a:spcPct val="0"/>
        </a:spcAft>
        <a:defRPr sz="4400">
          <a:solidFill>
            <a:schemeClr val="tx2"/>
          </a:solidFill>
          <a:latin typeface="Palatino Linotype" pitchFamily="18" charset="0"/>
          <a:cs typeface="Arial" pitchFamily="34" charset="0"/>
        </a:defRPr>
      </a:lvl7pPr>
      <a:lvl8pPr marL="1371600" algn="ctr" rtl="1" fontAlgn="base">
        <a:spcBef>
          <a:spcPct val="0"/>
        </a:spcBef>
        <a:spcAft>
          <a:spcPct val="0"/>
        </a:spcAft>
        <a:defRPr sz="4400">
          <a:solidFill>
            <a:schemeClr val="tx2"/>
          </a:solidFill>
          <a:latin typeface="Palatino Linotype" pitchFamily="18" charset="0"/>
          <a:cs typeface="Arial" pitchFamily="34" charset="0"/>
        </a:defRPr>
      </a:lvl8pPr>
      <a:lvl9pPr marL="1828800" algn="ctr" rtl="1" fontAlgn="base">
        <a:spcBef>
          <a:spcPct val="0"/>
        </a:spcBef>
        <a:spcAft>
          <a:spcPct val="0"/>
        </a:spcAft>
        <a:defRPr sz="4400">
          <a:solidFill>
            <a:schemeClr val="tx2"/>
          </a:solidFill>
          <a:latin typeface="Palatino Linotype" pitchFamily="18" charset="0"/>
          <a:cs typeface="Arial" pitchFamily="34" charset="0"/>
        </a:defRPr>
      </a:lvl9pPr>
    </p:titleStyle>
    <p:bodyStyle>
      <a:lvl1pPr marL="342900" indent="-342900" algn="r" rtl="1" eaLnBrk="0" fontAlgn="base" hangingPunct="0">
        <a:lnSpc>
          <a:spcPct val="110000"/>
        </a:lnSpc>
        <a:spcBef>
          <a:spcPts val="600"/>
        </a:spcBef>
        <a:spcAft>
          <a:spcPts val="600"/>
        </a:spcAft>
        <a:buClr>
          <a:srgbClr val="DF5D27"/>
        </a:buClr>
        <a:buSzPct val="100000"/>
        <a:buFont typeface="Arial" panose="020B0604020202020204" pitchFamily="34" charset="0"/>
        <a:buChar char="●"/>
        <a:defRPr sz="2400">
          <a:solidFill>
            <a:srgbClr val="58585B"/>
          </a:solidFill>
          <a:latin typeface="Open Sans Hebrew" panose="00000500000000000000" pitchFamily="2" charset="-79"/>
          <a:ea typeface="+mn-ea"/>
          <a:cs typeface="Open Sans Hebrew" panose="00000500000000000000" pitchFamily="2" charset="-79"/>
        </a:defRPr>
      </a:lvl1pPr>
      <a:lvl2pPr marL="742950" indent="-285750" algn="r" rtl="1" eaLnBrk="0" fontAlgn="base" hangingPunct="0">
        <a:lnSpc>
          <a:spcPct val="110000"/>
        </a:lnSpc>
        <a:spcBef>
          <a:spcPts val="600"/>
        </a:spcBef>
        <a:spcAft>
          <a:spcPts val="600"/>
        </a:spcAft>
        <a:buClr>
          <a:srgbClr val="DF5D27"/>
        </a:buClr>
        <a:buSzPct val="100000"/>
        <a:buFont typeface="Arial" panose="020B0604020202020204" pitchFamily="34" charset="0"/>
        <a:buChar char="−"/>
        <a:defRPr sz="2200">
          <a:solidFill>
            <a:srgbClr val="58585B"/>
          </a:solidFill>
          <a:latin typeface="Open Sans Hebrew" panose="00000500000000000000" pitchFamily="2" charset="-79"/>
          <a:cs typeface="Open Sans Hebrew" panose="00000500000000000000" pitchFamily="2" charset="-79"/>
        </a:defRPr>
      </a:lvl2pPr>
      <a:lvl3pPr marL="1143000" indent="-228600" algn="r" rtl="1" eaLnBrk="0" fontAlgn="base" hangingPunct="0">
        <a:lnSpc>
          <a:spcPct val="110000"/>
        </a:lnSpc>
        <a:spcBef>
          <a:spcPts val="600"/>
        </a:spcBef>
        <a:spcAft>
          <a:spcPts val="600"/>
        </a:spcAft>
        <a:buClr>
          <a:srgbClr val="DF5D27"/>
        </a:buClr>
        <a:buSzPct val="100000"/>
        <a:buFont typeface="Arial" panose="020B0604020202020204" pitchFamily="34" charset="0"/>
        <a:buChar char="−"/>
        <a:defRPr sz="2000">
          <a:solidFill>
            <a:srgbClr val="58585B"/>
          </a:solidFill>
          <a:latin typeface="Open Sans Hebrew" panose="00000500000000000000" pitchFamily="2" charset="-79"/>
          <a:cs typeface="Open Sans Hebrew" panose="00000500000000000000" pitchFamily="2" charset="-79"/>
        </a:defRPr>
      </a:lvl3pPr>
      <a:lvl4pPr marL="1600200" indent="-228600" algn="r" rtl="1" eaLnBrk="0" fontAlgn="base" hangingPunct="0">
        <a:lnSpc>
          <a:spcPct val="110000"/>
        </a:lnSpc>
        <a:spcBef>
          <a:spcPts val="600"/>
        </a:spcBef>
        <a:spcAft>
          <a:spcPts val="600"/>
        </a:spcAft>
        <a:buClr>
          <a:srgbClr val="DF5D27"/>
        </a:buClr>
        <a:buSzPct val="100000"/>
        <a:buFont typeface="Arial" panose="020B0604020202020204" pitchFamily="34" charset="0"/>
        <a:buChar char="−"/>
        <a:defRPr sz="1800">
          <a:solidFill>
            <a:srgbClr val="58585B"/>
          </a:solidFill>
          <a:latin typeface="Open Sans Hebrew" panose="00000500000000000000" pitchFamily="2" charset="-79"/>
          <a:cs typeface="Open Sans Hebrew" panose="00000500000000000000" pitchFamily="2" charset="-79"/>
        </a:defRPr>
      </a:lvl4pPr>
      <a:lvl5pPr marL="2057400" indent="-228600" algn="r" rtl="1" eaLnBrk="0" fontAlgn="base" hangingPunct="0">
        <a:lnSpc>
          <a:spcPct val="110000"/>
        </a:lnSpc>
        <a:spcBef>
          <a:spcPts val="600"/>
        </a:spcBef>
        <a:spcAft>
          <a:spcPts val="600"/>
        </a:spcAft>
        <a:buClr>
          <a:srgbClr val="DF5D27"/>
        </a:buClr>
        <a:buSzPct val="100000"/>
        <a:buFont typeface="Arial" panose="020B0604020202020204" pitchFamily="34" charset="0"/>
        <a:buChar char="−"/>
        <a:defRPr sz="1600">
          <a:solidFill>
            <a:srgbClr val="58585B"/>
          </a:solidFill>
          <a:latin typeface="Open Sans Hebrew" panose="00000500000000000000" pitchFamily="2" charset="-79"/>
          <a:cs typeface="Open Sans Hebrew" panose="00000500000000000000" pitchFamily="2" charset="-79"/>
        </a:defRPr>
      </a:lvl5pPr>
      <a:lvl6pPr marL="2514600" indent="-228600" algn="r" rtl="1" fontAlgn="base">
        <a:spcBef>
          <a:spcPct val="20000"/>
        </a:spcBef>
        <a:spcAft>
          <a:spcPct val="0"/>
        </a:spcAft>
        <a:buChar char="»"/>
        <a:defRPr sz="2000">
          <a:solidFill>
            <a:schemeClr val="tx1"/>
          </a:solidFill>
          <a:latin typeface="Arial" pitchFamily="34" charset="0"/>
          <a:cs typeface="+mn-cs"/>
        </a:defRPr>
      </a:lvl6pPr>
      <a:lvl7pPr marL="2971800" indent="-228600" algn="r" rtl="1" fontAlgn="base">
        <a:spcBef>
          <a:spcPct val="20000"/>
        </a:spcBef>
        <a:spcAft>
          <a:spcPct val="0"/>
        </a:spcAft>
        <a:buChar char="»"/>
        <a:defRPr sz="2000">
          <a:solidFill>
            <a:schemeClr val="tx1"/>
          </a:solidFill>
          <a:latin typeface="Arial" pitchFamily="34" charset="0"/>
          <a:cs typeface="+mn-cs"/>
        </a:defRPr>
      </a:lvl7pPr>
      <a:lvl8pPr marL="3429000" indent="-228600" algn="r" rtl="1" fontAlgn="base">
        <a:spcBef>
          <a:spcPct val="20000"/>
        </a:spcBef>
        <a:spcAft>
          <a:spcPct val="0"/>
        </a:spcAft>
        <a:buChar char="»"/>
        <a:defRPr sz="2000">
          <a:solidFill>
            <a:schemeClr val="tx1"/>
          </a:solidFill>
          <a:latin typeface="Arial" pitchFamily="34" charset="0"/>
          <a:cs typeface="+mn-cs"/>
        </a:defRPr>
      </a:lvl8pPr>
      <a:lvl9pPr marL="3886200" indent="-228600" algn="r" rtl="1" fontAlgn="base">
        <a:spcBef>
          <a:spcPct val="20000"/>
        </a:spcBef>
        <a:spcAft>
          <a:spcPct val="0"/>
        </a:spcAft>
        <a:buChar char="»"/>
        <a:defRPr sz="2000">
          <a:solidFill>
            <a:schemeClr val="tx1"/>
          </a:solidFill>
          <a:latin typeface="Arial" pitchFamily="34" charset="0"/>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6.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6.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6.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6.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9D6BD0-6450-412C-9DB9-3C39F95152F5}"/>
              </a:ext>
            </a:extLst>
          </p:cNvPr>
          <p:cNvSpPr/>
          <p:nvPr/>
        </p:nvSpPr>
        <p:spPr>
          <a:xfrm>
            <a:off x="0" y="0"/>
            <a:ext cx="12299352"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a:ea typeface="+mn-ea"/>
              <a:cs typeface="Segoe UI"/>
            </a:endParaRPr>
          </a:p>
        </p:txBody>
      </p:sp>
      <p:sp>
        <p:nvSpPr>
          <p:cNvPr id="6" name="TextBox 5">
            <a:extLst>
              <a:ext uri="{FF2B5EF4-FFF2-40B4-BE49-F238E27FC236}">
                <a16:creationId xmlns:a16="http://schemas.microsoft.com/office/drawing/2014/main" id="{17764777-040C-4366-A9EA-7C866DB546DF}"/>
              </a:ext>
            </a:extLst>
          </p:cNvPr>
          <p:cNvSpPr txBox="1"/>
          <p:nvPr/>
        </p:nvSpPr>
        <p:spPr>
          <a:xfrm>
            <a:off x="375442" y="2420771"/>
            <a:ext cx="11548468" cy="1569660"/>
          </a:xfrm>
          <a:prstGeom prst="rect">
            <a:avLst/>
          </a:prstGeom>
          <a:solidFill>
            <a:schemeClr val="bg1"/>
          </a:solid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4800" b="1" i="0" u="none" strike="noStrike" kern="1200" cap="none" spc="0" normalizeH="0" baseline="0" noProof="0" dirty="0">
                <a:ln>
                  <a:noFill/>
                </a:ln>
                <a:solidFill>
                  <a:srgbClr val="0086BB">
                    <a:lumMod val="75000"/>
                  </a:srgbClr>
                </a:solidFill>
                <a:effectLst/>
                <a:uLnTx/>
                <a:uFillTx/>
                <a:latin typeface="Segoe UI" panose="020B0502040204020203" pitchFamily="34" charset="0"/>
                <a:ea typeface="Open Sans" panose="020B0606030504020204" pitchFamily="34" charset="0"/>
                <a:cs typeface="Segoe UI" panose="020B0502040204020203" pitchFamily="34" charset="0"/>
              </a:rPr>
              <a:t>מתווה והערכות לחזרה הביתה של </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4800" b="1" i="0" u="none" strike="noStrike" kern="1200" cap="none" spc="0" normalizeH="0" baseline="0" noProof="0" dirty="0">
                <a:ln>
                  <a:noFill/>
                </a:ln>
                <a:solidFill>
                  <a:srgbClr val="0086BB">
                    <a:lumMod val="75000"/>
                  </a:srgbClr>
                </a:solidFill>
                <a:effectLst/>
                <a:uLnTx/>
                <a:uFillTx/>
                <a:latin typeface="Segoe UI" panose="020B0502040204020203" pitchFamily="34" charset="0"/>
                <a:ea typeface="Open Sans" panose="020B0606030504020204" pitchFamily="34" charset="0"/>
                <a:cs typeface="Segoe UI" panose="020B0502040204020203" pitchFamily="34" charset="0"/>
              </a:rPr>
              <a:t>תושבי הצפון</a:t>
            </a:r>
          </a:p>
        </p:txBody>
      </p:sp>
      <p:pic>
        <p:nvPicPr>
          <p:cNvPr id="4" name="תמונה 3">
            <a:extLst>
              <a:ext uri="{FF2B5EF4-FFF2-40B4-BE49-F238E27FC236}">
                <a16:creationId xmlns:a16="http://schemas.microsoft.com/office/drawing/2014/main" id="{6531AB6D-E2DD-4A63-A1F6-2311DAC38F77}"/>
              </a:ext>
            </a:extLst>
          </p:cNvPr>
          <p:cNvPicPr>
            <a:picLocks noChangeAspect="1"/>
          </p:cNvPicPr>
          <p:nvPr/>
        </p:nvPicPr>
        <p:blipFill>
          <a:blip r:embed="rId3"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5808068" y="5075326"/>
            <a:ext cx="941624" cy="1077218"/>
          </a:xfrm>
          <a:prstGeom prst="rect">
            <a:avLst/>
          </a:prstGeom>
        </p:spPr>
      </p:pic>
    </p:spTree>
    <p:extLst>
      <p:ext uri="{BB962C8B-B14F-4D97-AF65-F5344CB8AC3E}">
        <p14:creationId xmlns:p14="http://schemas.microsoft.com/office/powerpoint/2010/main" val="188524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קבוצה 30"/>
          <p:cNvGrpSpPr/>
          <p:nvPr/>
        </p:nvGrpSpPr>
        <p:grpSpPr>
          <a:xfrm>
            <a:off x="95900" y="181821"/>
            <a:ext cx="965200" cy="671058"/>
            <a:chOff x="279400" y="658209"/>
            <a:chExt cx="965200" cy="671058"/>
          </a:xfrm>
        </p:grpSpPr>
        <p:pic>
          <p:nvPicPr>
            <p:cNvPr id="33"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3" cstate="print">
              <a:duotone>
                <a:prstClr val="black"/>
                <a:schemeClr val="tx1">
                  <a:tint val="45000"/>
                  <a:satMod val="400000"/>
                </a:schemeClr>
              </a:duotone>
              <a:extLst>
                <a:ext uri="{BEBA8EAE-BF5A-486C-A8C5-ECC9F3942E4B}">
                  <a14:imgProps xmlns:a14="http://schemas.microsoft.com/office/drawing/2010/main">
                    <a14:imgLayer r:embed="rId4">
                      <a14:imgEffect>
                        <a14:saturation sat="95000"/>
                      </a14:imgEffect>
                    </a14:imgLayer>
                  </a14:imgProps>
                </a:ex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34"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6">
                      <a14:imgEffect>
                        <a14:saturation sat="95000"/>
                      </a14:imgEffect>
                    </a14:imgLayer>
                  </a14:imgProps>
                </a:ex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7" name="מלבן 16">
            <a:extLst>
              <a:ext uri="{FF2B5EF4-FFF2-40B4-BE49-F238E27FC236}">
                <a16:creationId xmlns:a16="http://schemas.microsoft.com/office/drawing/2014/main" id="{B1CC67A3-0467-4695-B688-919594B47D7F}"/>
              </a:ext>
            </a:extLst>
          </p:cNvPr>
          <p:cNvSpPr/>
          <p:nvPr/>
        </p:nvSpPr>
        <p:spPr>
          <a:xfrm>
            <a:off x="0" y="1"/>
            <a:ext cx="12192000" cy="141071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prstClr val="white"/>
                </a:solidFill>
                <a:effectLst/>
                <a:uLnTx/>
                <a:uFillTx/>
                <a:latin typeface="Segoe UI"/>
                <a:ea typeface="+mn-ea"/>
                <a:cs typeface="Segoe UI"/>
              </a:rPr>
              <a:t>צעדים להחזרת תושבי הצפון לבתיהם</a:t>
            </a:r>
          </a:p>
        </p:txBody>
      </p:sp>
      <p:sp>
        <p:nvSpPr>
          <p:cNvPr id="14" name="מלבן: פינות מעוגלות 13">
            <a:extLst>
              <a:ext uri="{FF2B5EF4-FFF2-40B4-BE49-F238E27FC236}">
                <a16:creationId xmlns:a16="http://schemas.microsoft.com/office/drawing/2014/main" id="{3B44B111-DD07-4A55-BEE4-C2A910728F45}"/>
              </a:ext>
            </a:extLst>
          </p:cNvPr>
          <p:cNvSpPr/>
          <p:nvPr/>
        </p:nvSpPr>
        <p:spPr>
          <a:xfrm>
            <a:off x="8595360" y="1560934"/>
            <a:ext cx="2941786"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הארכת הפינוי</a:t>
            </a:r>
            <a:r>
              <a:rPr kumimoji="0" lang="he-IL" sz="2400" b="1" i="0" u="none" strike="noStrike" kern="1200" cap="none" spc="0" normalizeH="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 הבטחוני</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0" name="מלבן: פינות מעוגלות 9">
            <a:extLst>
              <a:ext uri="{FF2B5EF4-FFF2-40B4-BE49-F238E27FC236}">
                <a16:creationId xmlns:a16="http://schemas.microsoft.com/office/drawing/2014/main" id="{63F3FED2-2B98-447D-93EC-B7404D2CA099}"/>
              </a:ext>
            </a:extLst>
          </p:cNvPr>
          <p:cNvSpPr/>
          <p:nvPr/>
        </p:nvSpPr>
        <p:spPr>
          <a:xfrm>
            <a:off x="4440653" y="1560934"/>
            <a:ext cx="3289474" cy="1107594"/>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הערכות להחזרת התושבים</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2" name="מלבן: פינות מעוגלות 11">
            <a:extLst>
              <a:ext uri="{FF2B5EF4-FFF2-40B4-BE49-F238E27FC236}">
                <a16:creationId xmlns:a16="http://schemas.microsoft.com/office/drawing/2014/main" id="{0629EC28-EF23-405D-B8D9-DAA73EF48CEB}"/>
              </a:ext>
            </a:extLst>
          </p:cNvPr>
          <p:cNvSpPr/>
          <p:nvPr/>
        </p:nvSpPr>
        <p:spPr>
          <a:xfrm>
            <a:off x="654854" y="1544468"/>
            <a:ext cx="2941785"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מענקים לפרט</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3" name="מלבן: פינות מעוגלות 12">
            <a:extLst>
              <a:ext uri="{FF2B5EF4-FFF2-40B4-BE49-F238E27FC236}">
                <a16:creationId xmlns:a16="http://schemas.microsoft.com/office/drawing/2014/main" id="{930C29DF-264E-491F-9430-87510EBA0458}"/>
              </a:ext>
            </a:extLst>
          </p:cNvPr>
          <p:cNvSpPr/>
          <p:nvPr/>
        </p:nvSpPr>
        <p:spPr>
          <a:xfrm>
            <a:off x="8986253" y="3373894"/>
            <a:ext cx="2160000"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1" name="מלבן: פינות מעוגלות 20">
            <a:extLst>
              <a:ext uri="{FF2B5EF4-FFF2-40B4-BE49-F238E27FC236}">
                <a16:creationId xmlns:a16="http://schemas.microsoft.com/office/drawing/2014/main" id="{71DEF5B8-1B4B-464A-96C9-1723DC606993}"/>
              </a:ext>
            </a:extLst>
          </p:cNvPr>
          <p:cNvSpPr/>
          <p:nvPr/>
        </p:nvSpPr>
        <p:spPr>
          <a:xfrm>
            <a:off x="781049" y="4156405"/>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תמרוץ</a:t>
            </a: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חזרה הביתה</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2" name="מלבן: פינות מעוגלות 21">
            <a:extLst>
              <a:ext uri="{FF2B5EF4-FFF2-40B4-BE49-F238E27FC236}">
                <a16:creationId xmlns:a16="http://schemas.microsoft.com/office/drawing/2014/main" id="{27A84FE4-4C06-424F-B8B6-DAEBD5C4BB5E}"/>
              </a:ext>
            </a:extLst>
          </p:cNvPr>
          <p:cNvSpPr/>
          <p:nvPr/>
        </p:nvSpPr>
        <p:spPr>
          <a:xfrm>
            <a:off x="829543" y="3000363"/>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מתן אפשרות לסיים שנת לימודים </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4" name="מלבן: פינות מעוגלות 23">
            <a:extLst>
              <a:ext uri="{FF2B5EF4-FFF2-40B4-BE49-F238E27FC236}">
                <a16:creationId xmlns:a16="http://schemas.microsoft.com/office/drawing/2014/main" id="{B823DCC1-0726-4B61-AB78-2BA9FB3E68D9}"/>
              </a:ext>
            </a:extLst>
          </p:cNvPr>
          <p:cNvSpPr/>
          <p:nvPr/>
        </p:nvSpPr>
        <p:spPr>
          <a:xfrm>
            <a:off x="857900" y="5153200"/>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מענק עזובה</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6" name="מלבן: פינות מעוגלות 15">
            <a:extLst>
              <a:ext uri="{FF2B5EF4-FFF2-40B4-BE49-F238E27FC236}">
                <a16:creationId xmlns:a16="http://schemas.microsoft.com/office/drawing/2014/main" id="{F9CD0408-3470-4A0C-BCA7-0011606926E8}"/>
              </a:ext>
            </a:extLst>
          </p:cNvPr>
          <p:cNvSpPr/>
          <p:nvPr/>
        </p:nvSpPr>
        <p:spPr>
          <a:xfrm>
            <a:off x="8770051" y="3025130"/>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הארכה עד סוף פברואר בהתאם </a:t>
            </a:r>
            <a:r>
              <a:rPr lang="he-IL" sz="2400"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לחוו"ד</a:t>
            </a: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בטחוני</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3" name="מלבן: פינות מעוגלות 22">
            <a:extLst>
              <a:ext uri="{FF2B5EF4-FFF2-40B4-BE49-F238E27FC236}">
                <a16:creationId xmlns:a16="http://schemas.microsoft.com/office/drawing/2014/main" id="{FC03DB2D-250F-4BCD-BEA9-27E0E49E3F62}"/>
              </a:ext>
            </a:extLst>
          </p:cNvPr>
          <p:cNvSpPr/>
          <p:nvPr/>
        </p:nvSpPr>
        <p:spPr>
          <a:xfrm>
            <a:off x="4624938" y="3229835"/>
            <a:ext cx="2942123"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noProof="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הערכות רשויות מקומיות ומערכת החינוך לחזרת התושבים</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5" name="מלבן: פינות מעוגלות 24">
            <a:extLst>
              <a:ext uri="{FF2B5EF4-FFF2-40B4-BE49-F238E27FC236}">
                <a16:creationId xmlns:a16="http://schemas.microsoft.com/office/drawing/2014/main" id="{C8E1A2F5-FCBE-4FB3-870F-DC716AE2DD39}"/>
              </a:ext>
            </a:extLst>
          </p:cNvPr>
          <p:cNvSpPr/>
          <p:nvPr/>
        </p:nvSpPr>
        <p:spPr>
          <a:xfrm rot="19595989">
            <a:off x="8819391" y="5290849"/>
            <a:ext cx="2277521" cy="532441"/>
          </a:xfrm>
          <a:prstGeom prst="roundRect">
            <a:avLst/>
          </a:prstGeom>
          <a:solidFill>
            <a:srgbClr val="1F4E7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rPr>
              <a:t>בוצע</a:t>
            </a:r>
            <a:endParaRPr kumimoji="0" lang="en-US"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6" name="מלבן: פינות מעוגלות 25">
            <a:extLst>
              <a:ext uri="{FF2B5EF4-FFF2-40B4-BE49-F238E27FC236}">
                <a16:creationId xmlns:a16="http://schemas.microsoft.com/office/drawing/2014/main" id="{E144B7BE-5C4D-4427-B113-C90B05FBB33B}"/>
              </a:ext>
            </a:extLst>
          </p:cNvPr>
          <p:cNvSpPr/>
          <p:nvPr/>
        </p:nvSpPr>
        <p:spPr>
          <a:xfrm rot="19595989">
            <a:off x="4831895" y="5181784"/>
            <a:ext cx="2277521" cy="532441"/>
          </a:xfrm>
          <a:prstGeom prst="roundRect">
            <a:avLst/>
          </a:prstGeom>
          <a:solidFill>
            <a:srgbClr val="1F4E7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rPr>
              <a:t>בוצע</a:t>
            </a:r>
            <a:endParaRPr kumimoji="0" lang="en-US"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7" name="מלבן: פינות מעוגלות 26">
            <a:extLst>
              <a:ext uri="{FF2B5EF4-FFF2-40B4-BE49-F238E27FC236}">
                <a16:creationId xmlns:a16="http://schemas.microsoft.com/office/drawing/2014/main" id="{F56D1660-FFE1-4AC1-B4AA-2469323DD29A}"/>
              </a:ext>
            </a:extLst>
          </p:cNvPr>
          <p:cNvSpPr/>
          <p:nvPr/>
        </p:nvSpPr>
        <p:spPr>
          <a:xfrm rot="19595989">
            <a:off x="923784" y="4985242"/>
            <a:ext cx="2277521" cy="1270945"/>
          </a:xfrm>
          <a:prstGeom prst="roundRect">
            <a:avLst/>
          </a:prstGeom>
          <a:solidFill>
            <a:srgbClr val="1F4E7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rPr>
              <a:t>יקודם בישיבת הממשלה הקרובה</a:t>
            </a:r>
            <a:endParaRPr kumimoji="0" lang="en-US" sz="2400" b="1" i="0" u="none" strike="noStrike" kern="1200" cap="none" spc="0" normalizeH="0" baseline="0" noProof="0" dirty="0">
              <a:ln>
                <a:noFill/>
              </a:ln>
              <a:solidFill>
                <a:schemeClr val="bg1"/>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pic>
        <p:nvPicPr>
          <p:cNvPr id="18" name="תמונה 17">
            <a:extLst>
              <a:ext uri="{FF2B5EF4-FFF2-40B4-BE49-F238E27FC236}">
                <a16:creationId xmlns:a16="http://schemas.microsoft.com/office/drawing/2014/main" id="{6531AB6D-E2DD-4A63-A1F6-2311DAC38F77}"/>
              </a:ext>
            </a:extLst>
          </p:cNvPr>
          <p:cNvPicPr>
            <a:picLocks noChangeAspect="1"/>
          </p:cNvPicPr>
          <p:nvPr/>
        </p:nvPicPr>
        <p:blipFill>
          <a:blip r:embed="rId7"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119476" y="139640"/>
            <a:ext cx="941624" cy="1077218"/>
          </a:xfrm>
          <a:prstGeom prst="rect">
            <a:avLst/>
          </a:prstGeom>
        </p:spPr>
      </p:pic>
    </p:spTree>
    <p:extLst>
      <p:ext uri="{BB962C8B-B14F-4D97-AF65-F5344CB8AC3E}">
        <p14:creationId xmlns:p14="http://schemas.microsoft.com/office/powerpoint/2010/main" val="307999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קבוצה 30"/>
          <p:cNvGrpSpPr/>
          <p:nvPr/>
        </p:nvGrpSpPr>
        <p:grpSpPr>
          <a:xfrm>
            <a:off x="95900" y="181821"/>
            <a:ext cx="965200" cy="671058"/>
            <a:chOff x="279400" y="658209"/>
            <a:chExt cx="965200" cy="671058"/>
          </a:xfrm>
        </p:grpSpPr>
        <p:pic>
          <p:nvPicPr>
            <p:cNvPr id="33"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3" cstate="print">
              <a:duotone>
                <a:prstClr val="black"/>
                <a:schemeClr val="tx1">
                  <a:tint val="45000"/>
                  <a:satMod val="400000"/>
                </a:schemeClr>
              </a:duotone>
              <a:extLst>
                <a:ext uri="{BEBA8EAE-BF5A-486C-A8C5-ECC9F3942E4B}">
                  <a14:imgProps xmlns:a14="http://schemas.microsoft.com/office/drawing/2010/main">
                    <a14:imgLayer r:embed="rId4">
                      <a14:imgEffect>
                        <a14:saturation sat="95000"/>
                      </a14:imgEffect>
                    </a14:imgLayer>
                  </a14:imgProps>
                </a:ex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34"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6">
                      <a14:imgEffect>
                        <a14:saturation sat="95000"/>
                      </a14:imgEffect>
                    </a14:imgLayer>
                  </a14:imgProps>
                </a:ex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7" name="מלבן 16">
            <a:extLst>
              <a:ext uri="{FF2B5EF4-FFF2-40B4-BE49-F238E27FC236}">
                <a16:creationId xmlns:a16="http://schemas.microsoft.com/office/drawing/2014/main" id="{B1CC67A3-0467-4695-B688-919594B47D7F}"/>
              </a:ext>
            </a:extLst>
          </p:cNvPr>
          <p:cNvSpPr/>
          <p:nvPr/>
        </p:nvSpPr>
        <p:spPr>
          <a:xfrm>
            <a:off x="0" y="1"/>
            <a:ext cx="12192000" cy="141071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prstClr val="white"/>
                </a:solidFill>
                <a:effectLst/>
                <a:uLnTx/>
                <a:uFillTx/>
                <a:latin typeface="Segoe UI"/>
                <a:ea typeface="+mn-ea"/>
                <a:cs typeface="Segoe UI"/>
              </a:rPr>
              <a:t>    מענק חזרה הביתה, בדומה למענקים שניתנו לתושבי הדרום</a:t>
            </a:r>
          </a:p>
        </p:txBody>
      </p:sp>
      <p:graphicFrame>
        <p:nvGraphicFramePr>
          <p:cNvPr id="2" name="טבלה 2">
            <a:extLst>
              <a:ext uri="{FF2B5EF4-FFF2-40B4-BE49-F238E27FC236}">
                <a16:creationId xmlns:a16="http://schemas.microsoft.com/office/drawing/2014/main" id="{03CCAF79-0510-41AE-92E2-7B88827BE9C8}"/>
              </a:ext>
            </a:extLst>
          </p:cNvPr>
          <p:cNvGraphicFramePr>
            <a:graphicFrameLocks noGrp="1"/>
          </p:cNvGraphicFramePr>
          <p:nvPr>
            <p:extLst>
              <p:ext uri="{D42A27DB-BD31-4B8C-83A1-F6EECF244321}">
                <p14:modId xmlns:p14="http://schemas.microsoft.com/office/powerpoint/2010/main" val="4291776669"/>
              </p:ext>
            </p:extLst>
          </p:nvPr>
        </p:nvGraphicFramePr>
        <p:xfrm>
          <a:off x="423847" y="2259708"/>
          <a:ext cx="5672153" cy="3913182"/>
        </p:xfrm>
        <a:graphic>
          <a:graphicData uri="http://schemas.openxmlformats.org/drawingml/2006/table">
            <a:tbl>
              <a:tblPr rtl="1" firstRow="1" bandRow="1">
                <a:tableStyleId>{5C22544A-7EE6-4342-B048-85BDC9FD1C3A}</a:tableStyleId>
              </a:tblPr>
              <a:tblGrid>
                <a:gridCol w="2925846">
                  <a:extLst>
                    <a:ext uri="{9D8B030D-6E8A-4147-A177-3AD203B41FA5}">
                      <a16:colId xmlns:a16="http://schemas.microsoft.com/office/drawing/2014/main" val="943723474"/>
                    </a:ext>
                  </a:extLst>
                </a:gridCol>
                <a:gridCol w="1144660">
                  <a:extLst>
                    <a:ext uri="{9D8B030D-6E8A-4147-A177-3AD203B41FA5}">
                      <a16:colId xmlns:a16="http://schemas.microsoft.com/office/drawing/2014/main" val="225697936"/>
                    </a:ext>
                  </a:extLst>
                </a:gridCol>
                <a:gridCol w="1601647">
                  <a:extLst>
                    <a:ext uri="{9D8B030D-6E8A-4147-A177-3AD203B41FA5}">
                      <a16:colId xmlns:a16="http://schemas.microsoft.com/office/drawing/2014/main" val="3974169993"/>
                    </a:ext>
                  </a:extLst>
                </a:gridCol>
              </a:tblGrid>
              <a:tr h="991393">
                <a:tc>
                  <a:txBody>
                    <a:bodyPr/>
                    <a:lstStyle/>
                    <a:p>
                      <a:pPr algn="r" rtl="1"/>
                      <a:r>
                        <a:rPr lang="he-IL" dirty="0"/>
                        <a:t>תאריך הפסקת שהייה בבתי מלון</a:t>
                      </a:r>
                    </a:p>
                  </a:txBody>
                  <a:tcPr/>
                </a:tc>
                <a:tc>
                  <a:txBody>
                    <a:bodyPr/>
                    <a:lstStyle/>
                    <a:p>
                      <a:pPr algn="r" rtl="1"/>
                      <a:r>
                        <a:rPr lang="he-IL" dirty="0"/>
                        <a:t>מבוגר</a:t>
                      </a:r>
                    </a:p>
                  </a:txBody>
                  <a:tcPr/>
                </a:tc>
                <a:tc>
                  <a:txBody>
                    <a:bodyPr/>
                    <a:lstStyle/>
                    <a:p>
                      <a:pPr algn="r" rtl="1"/>
                      <a:r>
                        <a:rPr lang="he-IL" dirty="0"/>
                        <a:t>ילד </a:t>
                      </a:r>
                    </a:p>
                    <a:p>
                      <a:pPr algn="r" rtl="1"/>
                      <a:r>
                        <a:rPr lang="he-IL" dirty="0"/>
                        <a:t>(עד 7 ילדים)</a:t>
                      </a:r>
                    </a:p>
                  </a:txBody>
                  <a:tcPr/>
                </a:tc>
                <a:extLst>
                  <a:ext uri="{0D108BD9-81ED-4DB2-BD59-A6C34878D82A}">
                    <a16:rowId xmlns:a16="http://schemas.microsoft.com/office/drawing/2014/main" val="1486431045"/>
                  </a:ext>
                </a:extLst>
              </a:tr>
              <a:tr h="1198652">
                <a:tc>
                  <a:txBody>
                    <a:bodyPr/>
                    <a:lstStyle/>
                    <a:p>
                      <a:pPr algn="r" rtl="1"/>
                      <a:r>
                        <a:rPr lang="he-IL" dirty="0"/>
                        <a:t>עד ה-7.3</a:t>
                      </a:r>
                    </a:p>
                    <a:p>
                      <a:pPr algn="r" rtl="1"/>
                      <a:r>
                        <a:rPr lang="he-IL" dirty="0"/>
                        <a:t>וכן הזכאים למענק אכלוס עצמאי</a:t>
                      </a:r>
                    </a:p>
                  </a:txBody>
                  <a:tcPr/>
                </a:tc>
                <a:tc>
                  <a:txBody>
                    <a:bodyPr/>
                    <a:lstStyle/>
                    <a:p>
                      <a:pPr algn="r" rtl="1"/>
                      <a:r>
                        <a:rPr lang="he-IL" dirty="0"/>
                        <a:t>15,360</a:t>
                      </a:r>
                    </a:p>
                  </a:txBody>
                  <a:tcPr/>
                </a:tc>
                <a:tc>
                  <a:txBody>
                    <a:bodyPr/>
                    <a:lstStyle/>
                    <a:p>
                      <a:pPr algn="r" rtl="1"/>
                      <a:r>
                        <a:rPr lang="he-IL" dirty="0"/>
                        <a:t>7,680</a:t>
                      </a:r>
                    </a:p>
                  </a:txBody>
                  <a:tcPr/>
                </a:tc>
                <a:extLst>
                  <a:ext uri="{0D108BD9-81ED-4DB2-BD59-A6C34878D82A}">
                    <a16:rowId xmlns:a16="http://schemas.microsoft.com/office/drawing/2014/main" val="2469788330"/>
                  </a:ext>
                </a:extLst>
              </a:tr>
              <a:tr h="574379">
                <a:tc>
                  <a:txBody>
                    <a:bodyPr/>
                    <a:lstStyle/>
                    <a:p>
                      <a:pPr algn="r" rtl="1"/>
                      <a:r>
                        <a:rPr lang="he-IL" dirty="0"/>
                        <a:t>8.3-1.4</a:t>
                      </a:r>
                    </a:p>
                  </a:txBody>
                  <a:tcPr/>
                </a:tc>
                <a:tc>
                  <a:txBody>
                    <a:bodyPr/>
                    <a:lstStyle/>
                    <a:p>
                      <a:pPr algn="r" rtl="1"/>
                      <a:r>
                        <a:rPr lang="he-IL" dirty="0"/>
                        <a:t>7,680</a:t>
                      </a:r>
                    </a:p>
                  </a:txBody>
                  <a:tcPr/>
                </a:tc>
                <a:tc>
                  <a:txBody>
                    <a:bodyPr/>
                    <a:lstStyle/>
                    <a:p>
                      <a:pPr algn="r" rtl="1"/>
                      <a:r>
                        <a:rPr lang="he-IL" dirty="0"/>
                        <a:t>3,840</a:t>
                      </a:r>
                    </a:p>
                  </a:txBody>
                  <a:tcPr/>
                </a:tc>
                <a:extLst>
                  <a:ext uri="{0D108BD9-81ED-4DB2-BD59-A6C34878D82A}">
                    <a16:rowId xmlns:a16="http://schemas.microsoft.com/office/drawing/2014/main" val="3958367528"/>
                  </a:ext>
                </a:extLst>
              </a:tr>
              <a:tr h="574379">
                <a:tc>
                  <a:txBody>
                    <a:bodyPr/>
                    <a:lstStyle/>
                    <a:p>
                      <a:pPr algn="r" rtl="1"/>
                      <a:r>
                        <a:rPr lang="he-IL" dirty="0"/>
                        <a:t>2.4-1.5</a:t>
                      </a:r>
                    </a:p>
                  </a:txBody>
                  <a:tcPr/>
                </a:tc>
                <a:tc>
                  <a:txBody>
                    <a:bodyPr/>
                    <a:lstStyle/>
                    <a:p>
                      <a:pPr algn="r" rtl="1"/>
                      <a:r>
                        <a:rPr lang="he-IL" dirty="0"/>
                        <a:t>3,840</a:t>
                      </a:r>
                    </a:p>
                  </a:txBody>
                  <a:tcPr/>
                </a:tc>
                <a:tc>
                  <a:txBody>
                    <a:bodyPr/>
                    <a:lstStyle/>
                    <a:p>
                      <a:pPr algn="r" rtl="1"/>
                      <a:r>
                        <a:rPr lang="he-IL"/>
                        <a:t>1,920</a:t>
                      </a:r>
                    </a:p>
                  </a:txBody>
                  <a:tcPr/>
                </a:tc>
                <a:extLst>
                  <a:ext uri="{0D108BD9-81ED-4DB2-BD59-A6C34878D82A}">
                    <a16:rowId xmlns:a16="http://schemas.microsoft.com/office/drawing/2014/main" val="3562731559"/>
                  </a:ext>
                </a:extLst>
              </a:tr>
              <a:tr h="574379">
                <a:tc>
                  <a:txBody>
                    <a:bodyPr/>
                    <a:lstStyle/>
                    <a:p>
                      <a:pPr algn="r" rtl="1"/>
                      <a:r>
                        <a:rPr lang="he-IL" dirty="0"/>
                        <a:t>2.5-1.6</a:t>
                      </a:r>
                    </a:p>
                  </a:txBody>
                  <a:tcPr/>
                </a:tc>
                <a:tc>
                  <a:txBody>
                    <a:bodyPr/>
                    <a:lstStyle/>
                    <a:p>
                      <a:pPr algn="r" rtl="1"/>
                      <a:r>
                        <a:rPr lang="he-IL" dirty="0"/>
                        <a:t>1,920</a:t>
                      </a:r>
                    </a:p>
                  </a:txBody>
                  <a:tcPr/>
                </a:tc>
                <a:tc>
                  <a:txBody>
                    <a:bodyPr/>
                    <a:lstStyle/>
                    <a:p>
                      <a:pPr algn="r" rtl="1"/>
                      <a:r>
                        <a:rPr lang="he-IL" dirty="0"/>
                        <a:t>960</a:t>
                      </a:r>
                    </a:p>
                  </a:txBody>
                  <a:tcPr/>
                </a:tc>
                <a:extLst>
                  <a:ext uri="{0D108BD9-81ED-4DB2-BD59-A6C34878D82A}">
                    <a16:rowId xmlns:a16="http://schemas.microsoft.com/office/drawing/2014/main" val="1091004655"/>
                  </a:ext>
                </a:extLst>
              </a:tr>
            </a:tbl>
          </a:graphicData>
        </a:graphic>
      </p:graphicFrame>
      <p:sp>
        <p:nvSpPr>
          <p:cNvPr id="14" name="מלבן: פינות מעוגלות 13">
            <a:extLst>
              <a:ext uri="{FF2B5EF4-FFF2-40B4-BE49-F238E27FC236}">
                <a16:creationId xmlns:a16="http://schemas.microsoft.com/office/drawing/2014/main" id="{3B44B111-DD07-4A55-BEE4-C2A910728F45}"/>
              </a:ext>
            </a:extLst>
          </p:cNvPr>
          <p:cNvSpPr/>
          <p:nvPr/>
        </p:nvSpPr>
        <p:spPr>
          <a:xfrm>
            <a:off x="6674705" y="2259709"/>
            <a:ext cx="5093448"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המענקים ישולמו ע"י ביטוח</a:t>
            </a:r>
            <a:r>
              <a:rPr kumimoji="0" lang="he-IL" sz="2400" b="1" i="0" u="none" strike="noStrike" kern="1200" cap="none" spc="0" normalizeH="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 לאומי</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6" name="מלבן: פינות מעוגלות 15">
            <a:extLst>
              <a:ext uri="{FF2B5EF4-FFF2-40B4-BE49-F238E27FC236}">
                <a16:creationId xmlns:a16="http://schemas.microsoft.com/office/drawing/2014/main" id="{7B0473B9-94F0-4B50-BC92-E4763A3AA7F6}"/>
              </a:ext>
            </a:extLst>
          </p:cNvPr>
          <p:cNvSpPr/>
          <p:nvPr/>
        </p:nvSpPr>
        <p:spPr>
          <a:xfrm>
            <a:off x="6674705" y="3662503"/>
            <a:ext cx="5093448"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המענק מותנה בבעלות על דירה באזור המפונה/חוזה שכירות בתוקף</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3" name="מלבן: פינות מעוגלות 22">
            <a:extLst>
              <a:ext uri="{FF2B5EF4-FFF2-40B4-BE49-F238E27FC236}">
                <a16:creationId xmlns:a16="http://schemas.microsoft.com/office/drawing/2014/main" id="{3C50AC8B-9180-44FD-AA9F-AD6259B512D7}"/>
              </a:ext>
            </a:extLst>
          </p:cNvPr>
          <p:cNvSpPr/>
          <p:nvPr/>
        </p:nvSpPr>
        <p:spPr>
          <a:xfrm>
            <a:off x="6674705" y="5065297"/>
            <a:ext cx="5093448"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buSzPct val="130000"/>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זוג עם 4 ילדים יהיה זכאי למענק חד פעמי בסך 61,440 ש"ח</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4" name="מלבן: פינות מעוגלות 23">
            <a:extLst>
              <a:ext uri="{FF2B5EF4-FFF2-40B4-BE49-F238E27FC236}">
                <a16:creationId xmlns:a16="http://schemas.microsoft.com/office/drawing/2014/main" id="{6461208C-63D9-485C-8AA2-F628EE779D7C}"/>
              </a:ext>
            </a:extLst>
          </p:cNvPr>
          <p:cNvSpPr/>
          <p:nvPr/>
        </p:nvSpPr>
        <p:spPr>
          <a:xfrm>
            <a:off x="3561347" y="6304547"/>
            <a:ext cx="8630653" cy="553452"/>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defTabSz="914400" rtl="1" eaLnBrk="1" fontAlgn="auto" latinLnBrk="0" hangingPunct="1">
              <a:lnSpc>
                <a:spcPct val="100000"/>
              </a:lnSpc>
              <a:spcBef>
                <a:spcPts val="0"/>
              </a:spcBef>
              <a:spcAft>
                <a:spcPts val="0"/>
              </a:spcAft>
              <a:buClrTx/>
              <a:buSzPct val="130000"/>
              <a:buFontTx/>
              <a:buNone/>
              <a:tabLst/>
              <a:defRPr/>
            </a:pPr>
            <a:r>
              <a:rPr lang="he-IL" sz="1600" dirty="0">
                <a:solidFill>
                  <a:schemeClr val="tx1"/>
                </a:solidFill>
                <a:latin typeface="Segoe UI" panose="020B0502040204020203" pitchFamily="34" charset="0"/>
                <a:ea typeface="Open Sans" panose="020B0606030504020204" pitchFamily="34" charset="0"/>
                <a:cs typeface="Segoe UI" panose="020B0502040204020203" pitchFamily="34" charset="0"/>
              </a:rPr>
              <a:t>* הסכומים הינם בהינתן ומועד סיום המניעה הביטחונית הינו סוף פברואר</a:t>
            </a:r>
            <a:endParaRPr kumimoji="0" lang="he-IL" sz="1600" i="0" u="none" strike="noStrike" kern="1200" cap="none" spc="0" normalizeH="0" baseline="0" noProof="0" dirty="0">
              <a:ln>
                <a:noFill/>
              </a:ln>
              <a:solidFill>
                <a:schemeClr val="tx1"/>
              </a:solidFill>
              <a:uLnTx/>
              <a:uFillTx/>
              <a:latin typeface="Segoe UI" panose="020B0502040204020203" pitchFamily="34" charset="0"/>
              <a:ea typeface="Open Sans" panose="020B0606030504020204" pitchFamily="34" charset="0"/>
              <a:cs typeface="Segoe UI" panose="020B0502040204020203" pitchFamily="34" charset="0"/>
            </a:endParaRPr>
          </a:p>
        </p:txBody>
      </p:sp>
      <p:pic>
        <p:nvPicPr>
          <p:cNvPr id="11" name="תמונה 10">
            <a:extLst>
              <a:ext uri="{FF2B5EF4-FFF2-40B4-BE49-F238E27FC236}">
                <a16:creationId xmlns:a16="http://schemas.microsoft.com/office/drawing/2014/main" id="{00009A4D-07E6-4711-A98C-FB32DD36BCC0}"/>
              </a:ext>
            </a:extLst>
          </p:cNvPr>
          <p:cNvPicPr>
            <a:picLocks noChangeAspect="1"/>
          </p:cNvPicPr>
          <p:nvPr/>
        </p:nvPicPr>
        <p:blipFill>
          <a:blip r:embed="rId7"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119476" y="139640"/>
            <a:ext cx="941624" cy="1077218"/>
          </a:xfrm>
          <a:prstGeom prst="rect">
            <a:avLst/>
          </a:prstGeom>
        </p:spPr>
      </p:pic>
    </p:spTree>
    <p:extLst>
      <p:ext uri="{BB962C8B-B14F-4D97-AF65-F5344CB8AC3E}">
        <p14:creationId xmlns:p14="http://schemas.microsoft.com/office/powerpoint/2010/main" val="333620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קבוצה 30"/>
          <p:cNvGrpSpPr/>
          <p:nvPr/>
        </p:nvGrpSpPr>
        <p:grpSpPr>
          <a:xfrm>
            <a:off x="95900" y="181821"/>
            <a:ext cx="965200" cy="671058"/>
            <a:chOff x="279400" y="658209"/>
            <a:chExt cx="965200" cy="671058"/>
          </a:xfrm>
        </p:grpSpPr>
        <p:pic>
          <p:nvPicPr>
            <p:cNvPr id="33"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3" cstate="print">
              <a:duotone>
                <a:prstClr val="black"/>
                <a:schemeClr val="tx1">
                  <a:tint val="45000"/>
                  <a:satMod val="400000"/>
                </a:schemeClr>
              </a:duotone>
              <a:extLst>
                <a:ext uri="{BEBA8EAE-BF5A-486C-A8C5-ECC9F3942E4B}">
                  <a14:imgProps xmlns:a14="http://schemas.microsoft.com/office/drawing/2010/main">
                    <a14:imgLayer r:embed="rId4">
                      <a14:imgEffect>
                        <a14:saturation sat="95000"/>
                      </a14:imgEffect>
                    </a14:imgLayer>
                  </a14:imgProps>
                </a:ex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34"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6">
                      <a14:imgEffect>
                        <a14:saturation sat="95000"/>
                      </a14:imgEffect>
                    </a14:imgLayer>
                  </a14:imgProps>
                </a:ex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7" name="מלבן 16">
            <a:extLst>
              <a:ext uri="{FF2B5EF4-FFF2-40B4-BE49-F238E27FC236}">
                <a16:creationId xmlns:a16="http://schemas.microsoft.com/office/drawing/2014/main" id="{B1CC67A3-0467-4695-B688-919594B47D7F}"/>
              </a:ext>
            </a:extLst>
          </p:cNvPr>
          <p:cNvSpPr/>
          <p:nvPr/>
        </p:nvSpPr>
        <p:spPr>
          <a:xfrm>
            <a:off x="0" y="1"/>
            <a:ext cx="12192000" cy="141071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defRPr/>
            </a:pPr>
            <a:r>
              <a:rPr lang="he-IL" sz="3200" b="1" dirty="0">
                <a:solidFill>
                  <a:prstClr val="white"/>
                </a:solidFill>
              </a:rPr>
              <a:t>  "מענק עזובה" - מענק </a:t>
            </a:r>
            <a:r>
              <a:rPr kumimoji="0" lang="he-IL" sz="3200" b="1" i="0" u="none" strike="noStrike" kern="1200" cap="none" spc="0" normalizeH="0" baseline="0" noProof="0" dirty="0">
                <a:ln>
                  <a:noFill/>
                </a:ln>
                <a:solidFill>
                  <a:prstClr val="white"/>
                </a:solidFill>
                <a:effectLst/>
                <a:uLnTx/>
                <a:uFillTx/>
                <a:latin typeface="Segoe UI"/>
                <a:ea typeface="+mn-ea"/>
                <a:cs typeface="Segoe UI"/>
              </a:rPr>
              <a:t>נוסף</a:t>
            </a:r>
            <a:r>
              <a:rPr lang="he-IL" sz="3200" b="1" dirty="0">
                <a:solidFill>
                  <a:prstClr val="white"/>
                </a:solidFill>
                <a:latin typeface="Segoe UI"/>
                <a:cs typeface="Segoe UI"/>
              </a:rPr>
              <a:t> </a:t>
            </a:r>
            <a:r>
              <a:rPr kumimoji="0" lang="he-IL" sz="3200" b="1" i="0" u="none" strike="noStrike" kern="1200" cap="none" spc="0" normalizeH="0" baseline="0" noProof="0" dirty="0">
                <a:ln>
                  <a:noFill/>
                </a:ln>
                <a:solidFill>
                  <a:prstClr val="white"/>
                </a:solidFill>
                <a:effectLst/>
                <a:uLnTx/>
                <a:uFillTx/>
                <a:latin typeface="Segoe UI"/>
                <a:ea typeface="+mn-ea"/>
                <a:cs typeface="Segoe UI"/>
              </a:rPr>
              <a:t>בגין שהייה ממושכת מחוץ לבית</a:t>
            </a:r>
          </a:p>
        </p:txBody>
      </p:sp>
      <p:sp>
        <p:nvSpPr>
          <p:cNvPr id="14" name="מלבן: פינות מעוגלות 13">
            <a:extLst>
              <a:ext uri="{FF2B5EF4-FFF2-40B4-BE49-F238E27FC236}">
                <a16:creationId xmlns:a16="http://schemas.microsoft.com/office/drawing/2014/main" id="{3B44B111-DD07-4A55-BEE4-C2A910728F45}"/>
              </a:ext>
            </a:extLst>
          </p:cNvPr>
          <p:cNvSpPr/>
          <p:nvPr/>
        </p:nvSpPr>
        <p:spPr>
          <a:xfrm>
            <a:off x="6443698" y="2216942"/>
            <a:ext cx="5093448"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המענקים ישולמו ע"י ביטוח</a:t>
            </a:r>
            <a:r>
              <a:rPr kumimoji="0" lang="he-IL" sz="2400" b="1" i="0" u="none" strike="noStrike" kern="1200" cap="none" spc="0" normalizeH="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 לאומי</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6" name="מלבן: פינות מעוגלות 15">
            <a:extLst>
              <a:ext uri="{FF2B5EF4-FFF2-40B4-BE49-F238E27FC236}">
                <a16:creationId xmlns:a16="http://schemas.microsoft.com/office/drawing/2014/main" id="{7B0473B9-94F0-4B50-BC92-E4763A3AA7F6}"/>
              </a:ext>
            </a:extLst>
          </p:cNvPr>
          <p:cNvSpPr/>
          <p:nvPr/>
        </p:nvSpPr>
        <p:spPr>
          <a:xfrm>
            <a:off x="6443698" y="3827659"/>
            <a:ext cx="5093448"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גובה המענק:</a:t>
            </a:r>
          </a:p>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מבוגר – 10,000 ש"ח</a:t>
            </a:r>
          </a:p>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ילד – 5,000 ש"ח</a:t>
            </a:r>
            <a:endPar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3" name="מלבן: פינות מעוגלות 22">
            <a:extLst>
              <a:ext uri="{FF2B5EF4-FFF2-40B4-BE49-F238E27FC236}">
                <a16:creationId xmlns:a16="http://schemas.microsoft.com/office/drawing/2014/main" id="{3C50AC8B-9180-44FD-AA9F-AD6259B512D7}"/>
              </a:ext>
            </a:extLst>
          </p:cNvPr>
          <p:cNvSpPr/>
          <p:nvPr/>
        </p:nvSpPr>
        <p:spPr>
          <a:xfrm>
            <a:off x="771545" y="3827660"/>
            <a:ext cx="5093448" cy="1107592"/>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buSzPct val="130000"/>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זוג עם 4 ילדים יהיה זכאי למענק חד פעמי בסך 40,000 ש"ח</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0" name="מלבן: פינות מעוגלות 9">
            <a:extLst>
              <a:ext uri="{FF2B5EF4-FFF2-40B4-BE49-F238E27FC236}">
                <a16:creationId xmlns:a16="http://schemas.microsoft.com/office/drawing/2014/main" id="{63F3FED2-2B98-447D-93EC-B7404D2CA099}"/>
              </a:ext>
            </a:extLst>
          </p:cNvPr>
          <p:cNvSpPr/>
          <p:nvPr/>
        </p:nvSpPr>
        <p:spPr>
          <a:xfrm>
            <a:off x="771545" y="2216942"/>
            <a:ext cx="5093448" cy="1107594"/>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המענק מותנה בבעלות על דירה באזור המפונה/חוזה שכירות בתוקף</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1" name="מלבן: פינות מעוגלות 10">
            <a:extLst>
              <a:ext uri="{FF2B5EF4-FFF2-40B4-BE49-F238E27FC236}">
                <a16:creationId xmlns:a16="http://schemas.microsoft.com/office/drawing/2014/main" id="{D6766BDE-2DA9-4A33-B519-FBFEF0019B35}"/>
              </a:ext>
            </a:extLst>
          </p:cNvPr>
          <p:cNvSpPr/>
          <p:nvPr/>
        </p:nvSpPr>
        <p:spPr>
          <a:xfrm>
            <a:off x="0" y="5380727"/>
            <a:ext cx="12192000" cy="1193328"/>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3000" b="1" dirty="0">
                <a:solidFill>
                  <a:srgbClr val="1F4E79"/>
                </a:solidFill>
                <a:latin typeface="Segoe UI" panose="020B0502040204020203" pitchFamily="34" charset="0"/>
                <a:ea typeface="Open Sans" panose="020B0606030504020204" pitchFamily="34" charset="0"/>
                <a:cs typeface="Segoe UI" panose="020B0502040204020203" pitchFamily="34" charset="0"/>
              </a:rPr>
              <a:t>חלופה לתביעה על פגיעה בחפצים אישיים במסלול מבוסס שומה ברשות </a:t>
            </a:r>
            <a:r>
              <a:rPr lang="he-IL" sz="3000" b="1" dirty="0" err="1">
                <a:solidFill>
                  <a:srgbClr val="1F4E79"/>
                </a:solidFill>
                <a:latin typeface="Segoe UI" panose="020B0502040204020203" pitchFamily="34" charset="0"/>
                <a:ea typeface="Open Sans" panose="020B0606030504020204" pitchFamily="34" charset="0"/>
                <a:cs typeface="Segoe UI" panose="020B0502040204020203" pitchFamily="34" charset="0"/>
              </a:rPr>
              <a:t>המסים</a:t>
            </a:r>
            <a:r>
              <a:rPr lang="he-IL" sz="3000" b="1" dirty="0">
                <a:solidFill>
                  <a:srgbClr val="1F4E79"/>
                </a:solidFill>
                <a:latin typeface="Segoe UI" panose="020B0502040204020203" pitchFamily="34" charset="0"/>
                <a:ea typeface="Open Sans" panose="020B0606030504020204" pitchFamily="34" charset="0"/>
                <a:cs typeface="Segoe UI" panose="020B0502040204020203" pitchFamily="34" charset="0"/>
              </a:rPr>
              <a:t>, אפשרות לתביעה גם על-ידי בעלי הדירות</a:t>
            </a:r>
            <a:endParaRPr kumimoji="0" lang="he-IL" sz="30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pic>
        <p:nvPicPr>
          <p:cNvPr id="12" name="תמונה 11">
            <a:extLst>
              <a:ext uri="{FF2B5EF4-FFF2-40B4-BE49-F238E27FC236}">
                <a16:creationId xmlns:a16="http://schemas.microsoft.com/office/drawing/2014/main" id="{40499BC9-6370-4327-9383-0AC24F506A02}"/>
              </a:ext>
            </a:extLst>
          </p:cNvPr>
          <p:cNvPicPr>
            <a:picLocks noChangeAspect="1"/>
          </p:cNvPicPr>
          <p:nvPr/>
        </p:nvPicPr>
        <p:blipFill>
          <a:blip r:embed="rId7"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119476" y="139640"/>
            <a:ext cx="941624" cy="1077218"/>
          </a:xfrm>
          <a:prstGeom prst="rect">
            <a:avLst/>
          </a:prstGeom>
        </p:spPr>
      </p:pic>
    </p:spTree>
    <p:extLst>
      <p:ext uri="{BB962C8B-B14F-4D97-AF65-F5344CB8AC3E}">
        <p14:creationId xmlns:p14="http://schemas.microsoft.com/office/powerpoint/2010/main" val="4168038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קבוצה 30"/>
          <p:cNvGrpSpPr/>
          <p:nvPr/>
        </p:nvGrpSpPr>
        <p:grpSpPr>
          <a:xfrm>
            <a:off x="95900" y="181821"/>
            <a:ext cx="965200" cy="671058"/>
            <a:chOff x="279400" y="658209"/>
            <a:chExt cx="965200" cy="671058"/>
          </a:xfrm>
        </p:grpSpPr>
        <p:pic>
          <p:nvPicPr>
            <p:cNvPr id="33"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3" cstate="print">
              <a:duotone>
                <a:prstClr val="black"/>
                <a:schemeClr val="tx1">
                  <a:tint val="45000"/>
                  <a:satMod val="400000"/>
                </a:schemeClr>
              </a:duotone>
              <a:extLst>
                <a:ext uri="{BEBA8EAE-BF5A-486C-A8C5-ECC9F3942E4B}">
                  <a14:imgProps xmlns:a14="http://schemas.microsoft.com/office/drawing/2010/main">
                    <a14:imgLayer r:embed="rId4">
                      <a14:imgEffect>
                        <a14:saturation sat="95000"/>
                      </a14:imgEffect>
                    </a14:imgLayer>
                  </a14:imgProps>
                </a:ext>
                <a:ext uri="{28A0092B-C50C-407E-A947-70E740481C1C}">
                  <a14:useLocalDpi xmlns:a14="http://schemas.microsoft.com/office/drawing/2010/main" val="0"/>
                </a:ext>
              </a:extLst>
            </a:blip>
            <a:srcRect l="63026" t="12462" r="2971"/>
            <a:stretch/>
          </p:blipFill>
          <p:spPr>
            <a:xfrm>
              <a:off x="482599" y="658209"/>
              <a:ext cx="558801" cy="425191"/>
            </a:xfrm>
            <a:prstGeom prst="rect">
              <a:avLst/>
            </a:prstGeom>
          </p:spPr>
        </p:pic>
        <p:pic>
          <p:nvPicPr>
            <p:cNvPr id="34" name="Picture 8">
              <a:extLst>
                <a:ext uri="{FF2B5EF4-FFF2-40B4-BE49-F238E27FC236}">
                  <a16:creationId xmlns:a16="http://schemas.microsoft.com/office/drawing/2014/main" id="{B54A377C-2444-442D-ADD1-1BBF504C7429}"/>
                </a:ext>
              </a:extLst>
            </p:cNvPr>
            <p:cNvPicPr>
              <a:picLocks noChangeAspect="1"/>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6">
                      <a14:imgEffect>
                        <a14:saturation sat="95000"/>
                      </a14:imgEffect>
                    </a14:imgLayer>
                  </a14:imgProps>
                </a:ext>
                <a:ext uri="{28A0092B-C50C-407E-A947-70E740481C1C}">
                  <a14:useLocalDpi xmlns:a14="http://schemas.microsoft.com/office/drawing/2010/main" val="0"/>
                </a:ext>
              </a:extLst>
            </a:blip>
            <a:srcRect l="6353" r="34914" b="5610"/>
            <a:stretch/>
          </p:blipFill>
          <p:spPr>
            <a:xfrm>
              <a:off x="279400" y="870805"/>
              <a:ext cx="965200" cy="458462"/>
            </a:xfrm>
            <a:prstGeom prst="rect">
              <a:avLst/>
            </a:prstGeom>
          </p:spPr>
        </p:pic>
      </p:grpSp>
      <p:sp>
        <p:nvSpPr>
          <p:cNvPr id="17" name="מלבן 16">
            <a:extLst>
              <a:ext uri="{FF2B5EF4-FFF2-40B4-BE49-F238E27FC236}">
                <a16:creationId xmlns:a16="http://schemas.microsoft.com/office/drawing/2014/main" id="{B1CC67A3-0467-4695-B688-919594B47D7F}"/>
              </a:ext>
            </a:extLst>
          </p:cNvPr>
          <p:cNvSpPr/>
          <p:nvPr/>
        </p:nvSpPr>
        <p:spPr>
          <a:xfrm>
            <a:off x="0" y="1"/>
            <a:ext cx="12192000" cy="141071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prstClr val="white"/>
                </a:solidFill>
                <a:effectLst/>
                <a:uLnTx/>
                <a:uFillTx/>
                <a:latin typeface="Segoe UI"/>
                <a:ea typeface="+mn-ea"/>
                <a:cs typeface="Segoe UI"/>
              </a:rPr>
              <a:t>הצעדים שבוצעו לחזרת תושבי הצפון לבתיהם</a:t>
            </a:r>
          </a:p>
        </p:txBody>
      </p:sp>
      <p:sp>
        <p:nvSpPr>
          <p:cNvPr id="14" name="מלבן: פינות מעוגלות 13">
            <a:extLst>
              <a:ext uri="{FF2B5EF4-FFF2-40B4-BE49-F238E27FC236}">
                <a16:creationId xmlns:a16="http://schemas.microsoft.com/office/drawing/2014/main" id="{3B44B111-DD07-4A55-BEE4-C2A910728F45}"/>
              </a:ext>
            </a:extLst>
          </p:cNvPr>
          <p:cNvSpPr/>
          <p:nvPr/>
        </p:nvSpPr>
        <p:spPr>
          <a:xfrm>
            <a:off x="8595360" y="1560934"/>
            <a:ext cx="2941786"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הארכת הפינויים</a:t>
            </a:r>
            <a:r>
              <a:rPr kumimoji="0" lang="he-IL" sz="2400" b="1" i="0" u="none" strike="noStrike" kern="1200" cap="none" spc="0" normalizeH="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 עד לסוף פברואר</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0" name="מלבן: פינות מעוגלות 9">
            <a:extLst>
              <a:ext uri="{FF2B5EF4-FFF2-40B4-BE49-F238E27FC236}">
                <a16:creationId xmlns:a16="http://schemas.microsoft.com/office/drawing/2014/main" id="{63F3FED2-2B98-447D-93EC-B7404D2CA099}"/>
              </a:ext>
            </a:extLst>
          </p:cNvPr>
          <p:cNvSpPr/>
          <p:nvPr/>
        </p:nvSpPr>
        <p:spPr>
          <a:xfrm>
            <a:off x="4440653" y="1560934"/>
            <a:ext cx="3289474" cy="1107594"/>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1F4E79"/>
                </a:solidFill>
                <a:latin typeface="Segoe UI" panose="020B0502040204020203" pitchFamily="34" charset="0"/>
                <a:ea typeface="Open Sans" panose="020B0606030504020204" pitchFamily="34" charset="0"/>
                <a:cs typeface="Segoe UI" panose="020B0502040204020203" pitchFamily="34" charset="0"/>
              </a:rPr>
              <a:t>הערכות לחזרת התושבים</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2" name="מלבן: פינות מעוגלות 11">
            <a:extLst>
              <a:ext uri="{FF2B5EF4-FFF2-40B4-BE49-F238E27FC236}">
                <a16:creationId xmlns:a16="http://schemas.microsoft.com/office/drawing/2014/main" id="{0629EC28-EF23-405D-B8D9-DAA73EF48CEB}"/>
              </a:ext>
            </a:extLst>
          </p:cNvPr>
          <p:cNvSpPr/>
          <p:nvPr/>
        </p:nvSpPr>
        <p:spPr>
          <a:xfrm>
            <a:off x="654854" y="1544468"/>
            <a:ext cx="2941785" cy="1107593"/>
          </a:xfrm>
          <a:prstGeom prst="roundRect">
            <a:avLst/>
          </a:prstGeom>
          <a:solidFill>
            <a:schemeClr val="bg1">
              <a:lumMod val="9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kumimoji="0" lang="he-IL"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rPr>
              <a:t>מענקים לפרט</a:t>
            </a:r>
            <a:endParaRPr kumimoji="0" lang="en-US" sz="2400" b="1" i="0" u="none" strike="noStrike" kern="1200" cap="none" spc="0" normalizeH="0" baseline="0" noProof="0" dirty="0">
              <a:ln>
                <a:noFill/>
              </a:ln>
              <a:solidFill>
                <a:srgbClr val="1F4E79"/>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3" name="מלבן: פינות מעוגלות 12">
            <a:extLst>
              <a:ext uri="{FF2B5EF4-FFF2-40B4-BE49-F238E27FC236}">
                <a16:creationId xmlns:a16="http://schemas.microsoft.com/office/drawing/2014/main" id="{930C29DF-264E-491F-9430-87510EBA0458}"/>
              </a:ext>
            </a:extLst>
          </p:cNvPr>
          <p:cNvSpPr/>
          <p:nvPr/>
        </p:nvSpPr>
        <p:spPr>
          <a:xfrm>
            <a:off x="8890000" y="4498568"/>
            <a:ext cx="2160000"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5" name="מלבן: פינות מעוגלות 14">
            <a:extLst>
              <a:ext uri="{FF2B5EF4-FFF2-40B4-BE49-F238E27FC236}">
                <a16:creationId xmlns:a16="http://schemas.microsoft.com/office/drawing/2014/main" id="{7639E759-D3CF-4289-8C9B-43EE3630FD5C}"/>
              </a:ext>
            </a:extLst>
          </p:cNvPr>
          <p:cNvSpPr/>
          <p:nvPr/>
        </p:nvSpPr>
        <p:spPr>
          <a:xfrm>
            <a:off x="8694553" y="2611748"/>
            <a:ext cx="2550893"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1 מיליארד ש"ח</a:t>
            </a:r>
            <a:endParaRPr kumimoji="0" lang="he-IL" sz="2000" b="1"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8" name="מלבן: פינות מעוגלות 17">
            <a:extLst>
              <a:ext uri="{FF2B5EF4-FFF2-40B4-BE49-F238E27FC236}">
                <a16:creationId xmlns:a16="http://schemas.microsoft.com/office/drawing/2014/main" id="{A579E609-6EB0-4908-97DD-B1C74C9B6F77}"/>
              </a:ext>
            </a:extLst>
          </p:cNvPr>
          <p:cNvSpPr/>
          <p:nvPr/>
        </p:nvSpPr>
        <p:spPr>
          <a:xfrm>
            <a:off x="4632956" y="2857017"/>
            <a:ext cx="2701941"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200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שיפוץ  מבני ציבור ותשתיות ציבוריות</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19" name="מלבן: פינות מעוגלות 18">
            <a:extLst>
              <a:ext uri="{FF2B5EF4-FFF2-40B4-BE49-F238E27FC236}">
                <a16:creationId xmlns:a16="http://schemas.microsoft.com/office/drawing/2014/main" id="{68EBBDEA-6213-4980-B822-39CBF5A25C20}"/>
              </a:ext>
            </a:extLst>
          </p:cNvPr>
          <p:cNvSpPr/>
          <p:nvPr/>
        </p:nvSpPr>
        <p:spPr>
          <a:xfrm>
            <a:off x="3995014" y="3882990"/>
            <a:ext cx="3977823"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170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p>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רשת בטחון לפתיחת בתי ספר והמכללות האקדמיות</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0" name="מלבן: פינות מעוגלות 19">
            <a:extLst>
              <a:ext uri="{FF2B5EF4-FFF2-40B4-BE49-F238E27FC236}">
                <a16:creationId xmlns:a16="http://schemas.microsoft.com/office/drawing/2014/main" id="{FA700428-A96B-455A-B220-F7245411E821}"/>
              </a:ext>
            </a:extLst>
          </p:cNvPr>
          <p:cNvSpPr/>
          <p:nvPr/>
        </p:nvSpPr>
        <p:spPr>
          <a:xfrm>
            <a:off x="3995014" y="5030792"/>
            <a:ext cx="3977823"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100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p>
          <a:p>
            <a:pPr lvl="0" algn="ctr">
              <a:buSzPct val="130000"/>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סיוע לרשויות המקומיות בהערכות לקליטת תושבים </a:t>
            </a:r>
            <a:endParaRPr kumimoji="0" lang="he-IL" sz="24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1" name="מלבן: פינות מעוגלות 20">
            <a:extLst>
              <a:ext uri="{FF2B5EF4-FFF2-40B4-BE49-F238E27FC236}">
                <a16:creationId xmlns:a16="http://schemas.microsoft.com/office/drawing/2014/main" id="{71DEF5B8-1B4B-464A-96C9-1723DC606993}"/>
              </a:ext>
            </a:extLst>
          </p:cNvPr>
          <p:cNvSpPr/>
          <p:nvPr/>
        </p:nvSpPr>
        <p:spPr>
          <a:xfrm>
            <a:off x="654855" y="2822296"/>
            <a:ext cx="2941784"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612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p>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מענקי חזרה הביתה</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2" name="מלבן: פינות מעוגלות 21">
            <a:extLst>
              <a:ext uri="{FF2B5EF4-FFF2-40B4-BE49-F238E27FC236}">
                <a16:creationId xmlns:a16="http://schemas.microsoft.com/office/drawing/2014/main" id="{27A84FE4-4C06-424F-B8B6-DAEBD5C4BB5E}"/>
              </a:ext>
            </a:extLst>
          </p:cNvPr>
          <p:cNvSpPr/>
          <p:nvPr/>
        </p:nvSpPr>
        <p:spPr>
          <a:xfrm>
            <a:off x="913418" y="3815615"/>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775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מימון המשך שהות במלונות</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4" name="מלבן: פינות מעוגלות 23">
            <a:extLst>
              <a:ext uri="{FF2B5EF4-FFF2-40B4-BE49-F238E27FC236}">
                <a16:creationId xmlns:a16="http://schemas.microsoft.com/office/drawing/2014/main" id="{B823DCC1-0726-4B61-AB78-2BA9FB3E68D9}"/>
              </a:ext>
            </a:extLst>
          </p:cNvPr>
          <p:cNvSpPr/>
          <p:nvPr/>
        </p:nvSpPr>
        <p:spPr>
          <a:xfrm>
            <a:off x="857900" y="4808934"/>
            <a:ext cx="2376202" cy="807740"/>
          </a:xfrm>
          <a:prstGeom prst="roundRect">
            <a:avLst/>
          </a:prstGeom>
          <a:no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Pct val="130000"/>
              <a:buFontTx/>
              <a:buNone/>
              <a:tabLst/>
              <a:defRPr/>
            </a:pP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560 </a:t>
            </a:r>
            <a:r>
              <a:rPr lang="he-IL" sz="2400" b="1" dirty="0" err="1">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מלש"ח</a:t>
            </a:r>
            <a:r>
              <a:rPr lang="he-IL" sz="2400" b="1"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 </a:t>
            </a:r>
            <a:r>
              <a:rPr lang="he-IL" sz="2400" dirty="0">
                <a:solidFill>
                  <a:srgbClr val="0086BB">
                    <a:lumMod val="50000"/>
                  </a:srgbClr>
                </a:solidFill>
                <a:latin typeface="Segoe UI" panose="020B0502040204020203" pitchFamily="34" charset="0"/>
                <a:ea typeface="Open Sans" panose="020B0606030504020204" pitchFamily="34" charset="0"/>
                <a:cs typeface="Segoe UI" panose="020B0502040204020203" pitchFamily="34" charset="0"/>
              </a:rPr>
              <a:t>מענק עזובה</a:t>
            </a:r>
            <a:endParaRPr kumimoji="0" lang="he-IL" sz="2000" i="0" u="none" strike="noStrike" kern="1200" cap="none" spc="0" normalizeH="0" baseline="0" noProof="0" dirty="0">
              <a:ln>
                <a:noFill/>
              </a:ln>
              <a:solidFill>
                <a:srgbClr val="0086BB">
                  <a:lumMod val="50000"/>
                </a:srgbClr>
              </a:solidFill>
              <a:uLnTx/>
              <a:uFillTx/>
              <a:latin typeface="Segoe UI" panose="020B0502040204020203" pitchFamily="34" charset="0"/>
              <a:ea typeface="Open Sans" panose="020B0606030504020204" pitchFamily="34" charset="0"/>
              <a:cs typeface="Segoe UI" panose="020B0502040204020203" pitchFamily="34" charset="0"/>
            </a:endParaRPr>
          </a:p>
        </p:txBody>
      </p:sp>
      <p:sp>
        <p:nvSpPr>
          <p:cNvPr id="23" name="מלבן 22">
            <a:extLst>
              <a:ext uri="{FF2B5EF4-FFF2-40B4-BE49-F238E27FC236}">
                <a16:creationId xmlns:a16="http://schemas.microsoft.com/office/drawing/2014/main" id="{9A3436CD-D6F2-443E-A7EE-07E6097818C8}"/>
              </a:ext>
            </a:extLst>
          </p:cNvPr>
          <p:cNvSpPr/>
          <p:nvPr/>
        </p:nvSpPr>
        <p:spPr>
          <a:xfrm>
            <a:off x="0" y="6155574"/>
            <a:ext cx="12192000" cy="6160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he-IL" sz="3200" b="1" dirty="0">
                <a:solidFill>
                  <a:prstClr val="white"/>
                </a:solidFill>
                <a:latin typeface="Segoe UI"/>
                <a:cs typeface="Segoe UI"/>
              </a:rPr>
              <a:t>סה"כ סיוע בסך 3.4 מיליארד ש"ח </a:t>
            </a:r>
            <a:endParaRPr kumimoji="0" lang="he-IL" sz="3200" b="1" i="0" u="none" strike="noStrike" kern="1200" cap="none" spc="0" normalizeH="0" baseline="0" noProof="0" dirty="0">
              <a:ln>
                <a:noFill/>
              </a:ln>
              <a:solidFill>
                <a:prstClr val="white"/>
              </a:solidFill>
              <a:effectLst/>
              <a:uLnTx/>
              <a:uFillTx/>
              <a:latin typeface="Segoe UI"/>
              <a:ea typeface="+mn-ea"/>
              <a:cs typeface="Segoe UI"/>
            </a:endParaRPr>
          </a:p>
        </p:txBody>
      </p:sp>
      <p:pic>
        <p:nvPicPr>
          <p:cNvPr id="25" name="תמונה 24">
            <a:extLst>
              <a:ext uri="{FF2B5EF4-FFF2-40B4-BE49-F238E27FC236}">
                <a16:creationId xmlns:a16="http://schemas.microsoft.com/office/drawing/2014/main" id="{8AF8B336-98CB-424C-8E52-176E38DE2E4A}"/>
              </a:ext>
            </a:extLst>
          </p:cNvPr>
          <p:cNvPicPr>
            <a:picLocks noChangeAspect="1"/>
          </p:cNvPicPr>
          <p:nvPr/>
        </p:nvPicPr>
        <p:blipFill>
          <a:blip r:embed="rId7" cstate="print">
            <a:clrChange>
              <a:clrFrom>
                <a:srgbClr val="FFFFFF"/>
              </a:clrFrom>
              <a:clrTo>
                <a:srgbClr val="FFFFFF">
                  <a:alpha val="0"/>
                </a:srgbClr>
              </a:clrTo>
            </a:clrChange>
            <a:biLevel thresh="25000"/>
            <a:extLst>
              <a:ext uri="{28A0092B-C50C-407E-A947-70E740481C1C}">
                <a14:useLocalDpi xmlns:a14="http://schemas.microsoft.com/office/drawing/2010/main" val="0"/>
              </a:ext>
            </a:extLst>
          </a:blip>
          <a:stretch>
            <a:fillRect/>
          </a:stretch>
        </p:blipFill>
        <p:spPr>
          <a:xfrm>
            <a:off x="119476" y="139640"/>
            <a:ext cx="941624" cy="1077218"/>
          </a:xfrm>
          <a:prstGeom prst="rect">
            <a:avLst/>
          </a:prstGeom>
        </p:spPr>
      </p:pic>
    </p:spTree>
    <p:extLst>
      <p:ext uri="{BB962C8B-B14F-4D97-AF65-F5344CB8AC3E}">
        <p14:creationId xmlns:p14="http://schemas.microsoft.com/office/powerpoint/2010/main" val="3131990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9D6BD0-6450-412C-9DB9-3C39F95152F5}"/>
              </a:ext>
            </a:extLst>
          </p:cNvPr>
          <p:cNvSpPr/>
          <p:nvPr/>
        </p:nvSpPr>
        <p:spPr>
          <a:xfrm>
            <a:off x="0" y="0"/>
            <a:ext cx="12177648" cy="6858000"/>
          </a:xfrm>
          <a:prstGeom prst="rect">
            <a:avLst/>
          </a:prstGeom>
          <a:solidFill>
            <a:srgbClr val="0064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egoe UI"/>
              <a:ea typeface="+mn-ea"/>
              <a:cs typeface="Segoe UI"/>
            </a:endParaRPr>
          </a:p>
        </p:txBody>
      </p:sp>
      <p:sp>
        <p:nvSpPr>
          <p:cNvPr id="8" name="TextBox 7">
            <a:extLst>
              <a:ext uri="{FF2B5EF4-FFF2-40B4-BE49-F238E27FC236}">
                <a16:creationId xmlns:a16="http://schemas.microsoft.com/office/drawing/2014/main" id="{17764777-040C-4366-A9EA-7C866DB546DF}"/>
              </a:ext>
            </a:extLst>
          </p:cNvPr>
          <p:cNvSpPr txBox="1"/>
          <p:nvPr/>
        </p:nvSpPr>
        <p:spPr>
          <a:xfrm>
            <a:off x="2736027" y="2746022"/>
            <a:ext cx="6705594" cy="1323439"/>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8000" b="1" i="0" u="none" strike="noStrike" kern="1200" cap="none" spc="0" normalizeH="0" baseline="0" noProof="0" dirty="0">
                <a:ln>
                  <a:noFill/>
                </a:ln>
                <a:solidFill>
                  <a:prstClr val="white"/>
                </a:solidFill>
                <a:effectLst/>
                <a:uLnTx/>
                <a:uFillTx/>
                <a:latin typeface="Segoe UI" panose="020B0502040204020203" pitchFamily="34" charset="0"/>
                <a:ea typeface="Open Sans" panose="020B0606030504020204" pitchFamily="34" charset="0"/>
                <a:cs typeface="Segoe UI" panose="020B0502040204020203" pitchFamily="34" charset="0"/>
              </a:rPr>
              <a:t>תודה</a:t>
            </a:r>
            <a:endParaRPr kumimoji="0" lang="en-US" sz="8000" b="1" i="0" u="none" strike="noStrike" kern="1200" cap="none" spc="0" normalizeH="0" baseline="0" noProof="0" dirty="0">
              <a:ln>
                <a:noFill/>
              </a:ln>
              <a:solidFill>
                <a:prstClr val="white"/>
              </a:solidFill>
              <a:effectLst/>
              <a:uLnTx/>
              <a:uFillTx/>
              <a:latin typeface="Segoe UI" panose="020B0502040204020203" pitchFamily="34" charset="0"/>
              <a:ea typeface="Open Sans" panose="020B0606030504020204" pitchFamily="34" charset="0"/>
              <a:cs typeface="Segoe UI" panose="020B0502040204020203" pitchFamily="34" charset="0"/>
            </a:endParaRPr>
          </a:p>
        </p:txBody>
      </p:sp>
    </p:spTree>
    <p:extLst>
      <p:ext uri="{BB962C8B-B14F-4D97-AF65-F5344CB8AC3E}">
        <p14:creationId xmlns:p14="http://schemas.microsoft.com/office/powerpoint/2010/main" val="41182587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ACEHOLDER" val="1"/>
</p:tagLst>
</file>

<file path=ppt/tags/tag10.xml><?xml version="1.0" encoding="utf-8"?>
<p:tagLst xmlns:a="http://schemas.openxmlformats.org/drawingml/2006/main" xmlns:r="http://schemas.openxmlformats.org/officeDocument/2006/relationships" xmlns:p="http://schemas.openxmlformats.org/presentationml/2006/main">
  <p:tag name="PLACEHOLDER" val="10"/>
</p:tagLst>
</file>

<file path=ppt/tags/tag11.xml><?xml version="1.0" encoding="utf-8"?>
<p:tagLst xmlns:a="http://schemas.openxmlformats.org/drawingml/2006/main" xmlns:r="http://schemas.openxmlformats.org/officeDocument/2006/relationships" xmlns:p="http://schemas.openxmlformats.org/presentationml/2006/main">
  <p:tag name="PLACEHOLDER" val="11"/>
</p:tagLst>
</file>

<file path=ppt/tags/tag12.xml><?xml version="1.0" encoding="utf-8"?>
<p:tagLst xmlns:a="http://schemas.openxmlformats.org/drawingml/2006/main" xmlns:r="http://schemas.openxmlformats.org/officeDocument/2006/relationships" xmlns:p="http://schemas.openxmlformats.org/presentationml/2006/main">
  <p:tag name="PLACEHOLDER" val="12"/>
</p:tagLst>
</file>

<file path=ppt/tags/tag13.xml><?xml version="1.0" encoding="utf-8"?>
<p:tagLst xmlns:a="http://schemas.openxmlformats.org/drawingml/2006/main" xmlns:r="http://schemas.openxmlformats.org/officeDocument/2006/relationships" xmlns:p="http://schemas.openxmlformats.org/presentationml/2006/main">
  <p:tag name="PLACEHOLDER" val="13"/>
</p:tagLst>
</file>

<file path=ppt/tags/tag14.xml><?xml version="1.0" encoding="utf-8"?>
<p:tagLst xmlns:a="http://schemas.openxmlformats.org/drawingml/2006/main" xmlns:r="http://schemas.openxmlformats.org/officeDocument/2006/relationships" xmlns:p="http://schemas.openxmlformats.org/presentationml/2006/main">
  <p:tag name="PLACEHOLDER" val="14"/>
</p:tagLst>
</file>

<file path=ppt/tags/tag15.xml><?xml version="1.0" encoding="utf-8"?>
<p:tagLst xmlns:a="http://schemas.openxmlformats.org/drawingml/2006/main" xmlns:r="http://schemas.openxmlformats.org/officeDocument/2006/relationships" xmlns:p="http://schemas.openxmlformats.org/presentationml/2006/main">
  <p:tag name="PLACEHOLDER" val="15"/>
</p:tagLst>
</file>

<file path=ppt/tags/tag16.xml><?xml version="1.0" encoding="utf-8"?>
<p:tagLst xmlns:a="http://schemas.openxmlformats.org/drawingml/2006/main" xmlns:r="http://schemas.openxmlformats.org/officeDocument/2006/relationships" xmlns:p="http://schemas.openxmlformats.org/presentationml/2006/main">
  <p:tag name="PLACEHOLDER" val="16"/>
</p:tagLst>
</file>

<file path=ppt/tags/tag17.xml><?xml version="1.0" encoding="utf-8"?>
<p:tagLst xmlns:a="http://schemas.openxmlformats.org/drawingml/2006/main" xmlns:r="http://schemas.openxmlformats.org/officeDocument/2006/relationships" xmlns:p="http://schemas.openxmlformats.org/presentationml/2006/main">
  <p:tag name="PLACEHOLDER" val="17"/>
</p:tagLst>
</file>

<file path=ppt/tags/tag18.xml><?xml version="1.0" encoding="utf-8"?>
<p:tagLst xmlns:a="http://schemas.openxmlformats.org/drawingml/2006/main" xmlns:r="http://schemas.openxmlformats.org/officeDocument/2006/relationships" xmlns:p="http://schemas.openxmlformats.org/presentationml/2006/main">
  <p:tag name="PLACEHOLDER" val="18"/>
</p:tagLst>
</file>

<file path=ppt/tags/tag19.xml><?xml version="1.0" encoding="utf-8"?>
<p:tagLst xmlns:a="http://schemas.openxmlformats.org/drawingml/2006/main" xmlns:r="http://schemas.openxmlformats.org/officeDocument/2006/relationships" xmlns:p="http://schemas.openxmlformats.org/presentationml/2006/main">
  <p:tag name="PLACEHOLDER" val="19"/>
</p:tagLst>
</file>

<file path=ppt/tags/tag2.xml><?xml version="1.0" encoding="utf-8"?>
<p:tagLst xmlns:a="http://schemas.openxmlformats.org/drawingml/2006/main" xmlns:r="http://schemas.openxmlformats.org/officeDocument/2006/relationships" xmlns:p="http://schemas.openxmlformats.org/presentationml/2006/main">
  <p:tag name="PLACEHOLDER" val="2"/>
</p:tagLst>
</file>

<file path=ppt/tags/tag20.xml><?xml version="1.0" encoding="utf-8"?>
<p:tagLst xmlns:a="http://schemas.openxmlformats.org/drawingml/2006/main" xmlns:r="http://schemas.openxmlformats.org/officeDocument/2006/relationships" xmlns:p="http://schemas.openxmlformats.org/presentationml/2006/main">
  <p:tag name="PLACEHOLDER" val="20"/>
</p:tagLst>
</file>

<file path=ppt/tags/tag3.xml><?xml version="1.0" encoding="utf-8"?>
<p:tagLst xmlns:a="http://schemas.openxmlformats.org/drawingml/2006/main" xmlns:r="http://schemas.openxmlformats.org/officeDocument/2006/relationships" xmlns:p="http://schemas.openxmlformats.org/presentationml/2006/main">
  <p:tag name="PLACEHOLDER" val="3"/>
</p:tagLst>
</file>

<file path=ppt/tags/tag4.xml><?xml version="1.0" encoding="utf-8"?>
<p:tagLst xmlns:a="http://schemas.openxmlformats.org/drawingml/2006/main" xmlns:r="http://schemas.openxmlformats.org/officeDocument/2006/relationships" xmlns:p="http://schemas.openxmlformats.org/presentationml/2006/main">
  <p:tag name="PLACEHOLDER" val="4"/>
</p:tagLst>
</file>

<file path=ppt/tags/tag5.xml><?xml version="1.0" encoding="utf-8"?>
<p:tagLst xmlns:a="http://schemas.openxmlformats.org/drawingml/2006/main" xmlns:r="http://schemas.openxmlformats.org/officeDocument/2006/relationships" xmlns:p="http://schemas.openxmlformats.org/presentationml/2006/main">
  <p:tag name="PLACEHOLDER" val="5"/>
</p:tagLst>
</file>

<file path=ppt/tags/tag6.xml><?xml version="1.0" encoding="utf-8"?>
<p:tagLst xmlns:a="http://schemas.openxmlformats.org/drawingml/2006/main" xmlns:r="http://schemas.openxmlformats.org/officeDocument/2006/relationships" xmlns:p="http://schemas.openxmlformats.org/presentationml/2006/main">
  <p:tag name="PLACEHOLDER" val="6"/>
</p:tagLst>
</file>

<file path=ppt/tags/tag7.xml><?xml version="1.0" encoding="utf-8"?>
<p:tagLst xmlns:a="http://schemas.openxmlformats.org/drawingml/2006/main" xmlns:r="http://schemas.openxmlformats.org/officeDocument/2006/relationships" xmlns:p="http://schemas.openxmlformats.org/presentationml/2006/main">
  <p:tag name="PLACEHOLDER" val="7"/>
</p:tagLst>
</file>

<file path=ppt/tags/tag8.xml><?xml version="1.0" encoding="utf-8"?>
<p:tagLst xmlns:a="http://schemas.openxmlformats.org/drawingml/2006/main" xmlns:r="http://schemas.openxmlformats.org/officeDocument/2006/relationships" xmlns:p="http://schemas.openxmlformats.org/presentationml/2006/main">
  <p:tag name="PLACEHOLDER" val="8"/>
</p:tagLst>
</file>

<file path=ppt/tags/tag9.xml><?xml version="1.0" encoding="utf-8"?>
<p:tagLst xmlns:a="http://schemas.openxmlformats.org/drawingml/2006/main" xmlns:r="http://schemas.openxmlformats.org/officeDocument/2006/relationships" xmlns:p="http://schemas.openxmlformats.org/presentationml/2006/main">
  <p:tag name="PLACEHOLDER" val="9"/>
</p:tagLst>
</file>

<file path=ppt/theme/theme1.xml><?xml version="1.0" encoding="utf-8"?>
<a:theme xmlns:a="http://schemas.openxmlformats.org/drawingml/2006/main" name="Office Theme">
  <a:themeElements>
    <a:clrScheme name="אגף תקציבים - ערכת צבעים">
      <a:dk1>
        <a:srgbClr val="1D1B10"/>
      </a:dk1>
      <a:lt1>
        <a:sysClr val="window" lastClr="FFFFFF"/>
      </a:lt1>
      <a:dk2>
        <a:srgbClr val="294D9C"/>
      </a:dk2>
      <a:lt2>
        <a:srgbClr val="FFFFFF"/>
      </a:lt2>
      <a:accent1>
        <a:srgbClr val="294D9C"/>
      </a:accent1>
      <a:accent2>
        <a:srgbClr val="0086BB"/>
      </a:accent2>
      <a:accent3>
        <a:srgbClr val="19AD93"/>
      </a:accent3>
      <a:accent4>
        <a:srgbClr val="AAC46B"/>
      </a:accent4>
      <a:accent5>
        <a:srgbClr val="F8AD3A"/>
      </a:accent5>
      <a:accent6>
        <a:srgbClr val="C9503D"/>
      </a:accent6>
      <a:hlink>
        <a:srgbClr val="56697A"/>
      </a:hlink>
      <a:folHlink>
        <a:srgbClr val="717D8C"/>
      </a:folHlink>
    </a:clrScheme>
    <a:fontScheme name="התאמה אישית 1">
      <a:majorFont>
        <a:latin typeface="Segoe UI"/>
        <a:ea typeface=""/>
        <a:cs typeface="Segoe UI"/>
      </a:majorFont>
      <a:minorFont>
        <a:latin typeface="Segoe UI"/>
        <a:ea typeface=""/>
        <a:cs typeface="Segoe U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OF - COLORS">
      <a:dk1>
        <a:sysClr val="windowText" lastClr="000000"/>
      </a:dk1>
      <a:lt1>
        <a:sysClr val="window" lastClr="FFFFFF"/>
      </a:lt1>
      <a:dk2>
        <a:srgbClr val="294D9C"/>
      </a:dk2>
      <a:lt2>
        <a:srgbClr val="EEECE1"/>
      </a:lt2>
      <a:accent1>
        <a:srgbClr val="294D9C"/>
      </a:accent1>
      <a:accent2>
        <a:srgbClr val="0086BB"/>
      </a:accent2>
      <a:accent3>
        <a:srgbClr val="19AD93"/>
      </a:accent3>
      <a:accent4>
        <a:srgbClr val="AAC46B"/>
      </a:accent4>
      <a:accent5>
        <a:srgbClr val="F8AD3A"/>
      </a:accent5>
      <a:accent6>
        <a:srgbClr val="C9503D"/>
      </a:accent6>
      <a:hlink>
        <a:srgbClr val="56697A"/>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אגף תקציבים - ערכת צבעים">
      <a:dk1>
        <a:srgbClr val="1D1B10"/>
      </a:dk1>
      <a:lt1>
        <a:sysClr val="window" lastClr="FFFFFF"/>
      </a:lt1>
      <a:dk2>
        <a:srgbClr val="294D9C"/>
      </a:dk2>
      <a:lt2>
        <a:srgbClr val="FFFFFF"/>
      </a:lt2>
      <a:accent1>
        <a:srgbClr val="294D9C"/>
      </a:accent1>
      <a:accent2>
        <a:srgbClr val="0086BB"/>
      </a:accent2>
      <a:accent3>
        <a:srgbClr val="19AD93"/>
      </a:accent3>
      <a:accent4>
        <a:srgbClr val="AAC46B"/>
      </a:accent4>
      <a:accent5>
        <a:srgbClr val="F8AD3A"/>
      </a:accent5>
      <a:accent6>
        <a:srgbClr val="C9503D"/>
      </a:accent6>
      <a:hlink>
        <a:srgbClr val="56697A"/>
      </a:hlink>
      <a:folHlink>
        <a:srgbClr val="717D8C"/>
      </a:folHlink>
    </a:clrScheme>
    <a:fontScheme name="התאמה אישית 1">
      <a:majorFont>
        <a:latin typeface="Segoe UI"/>
        <a:ea typeface=""/>
        <a:cs typeface="Segoe UI"/>
      </a:majorFont>
      <a:minorFont>
        <a:latin typeface="Segoe UI"/>
        <a:ea typeface=""/>
        <a:cs typeface="Segoe U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אגף תקציבים - ערכת צבעים">
      <a:dk1>
        <a:srgbClr val="1D1B10"/>
      </a:dk1>
      <a:lt1>
        <a:sysClr val="window" lastClr="FFFFFF"/>
      </a:lt1>
      <a:dk2>
        <a:srgbClr val="294D9C"/>
      </a:dk2>
      <a:lt2>
        <a:srgbClr val="FFFFFF"/>
      </a:lt2>
      <a:accent1>
        <a:srgbClr val="294D9C"/>
      </a:accent1>
      <a:accent2>
        <a:srgbClr val="0086BB"/>
      </a:accent2>
      <a:accent3>
        <a:srgbClr val="19AD93"/>
      </a:accent3>
      <a:accent4>
        <a:srgbClr val="AAC46B"/>
      </a:accent4>
      <a:accent5>
        <a:srgbClr val="F8AD3A"/>
      </a:accent5>
      <a:accent6>
        <a:srgbClr val="C9503D"/>
      </a:accent6>
      <a:hlink>
        <a:srgbClr val="56697A"/>
      </a:hlink>
      <a:folHlink>
        <a:srgbClr val="717D8C"/>
      </a:folHlink>
    </a:clrScheme>
    <a:fontScheme name="התאמה אישית 1">
      <a:majorFont>
        <a:latin typeface="Segoe UI"/>
        <a:ea typeface=""/>
        <a:cs typeface="Segoe UI"/>
      </a:majorFont>
      <a:minorFont>
        <a:latin typeface="Segoe UI"/>
        <a:ea typeface=""/>
        <a:cs typeface="Segoe U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shaldor HB">
  <a:themeElements>
    <a:clrScheme name="אזרחי">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התאמה אישית 2">
      <a:majorFont>
        <a:latin typeface="Open Sans Hebrew"/>
        <a:ea typeface=""/>
        <a:cs typeface="Open Sans Hebrew"/>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bg1">
              <a:lumMod val="50000"/>
            </a:schemeClr>
          </a:solidFill>
          <a:prstDash val="solid"/>
          <a:round/>
          <a:headEnd type="none" w="med" len="med"/>
          <a:tailEnd type="none" w="med" len="med"/>
        </a:ln>
        <a:effectLst/>
      </a:spPr>
      <a:bodyPr rtlCol="0" anchor="ctr"/>
      <a:lstStyle>
        <a:defPPr algn="ctr">
          <a:defRPr/>
        </a:defPPr>
      </a:lstStyle>
    </a:spDef>
    <a:lnDef>
      <a:spPr bwMode="auto">
        <a:solidFill>
          <a:schemeClr val="accent1"/>
        </a:solidFill>
        <a:ln w="12700" cap="flat" cmpd="sng" algn="ctr">
          <a:solidFill>
            <a:schemeClr val="bg1">
              <a:lumMod val="50000"/>
            </a:schemeClr>
          </a:solidFill>
          <a:prstDash val="solid"/>
          <a:round/>
          <a:headEnd type="none" w="med" len="med"/>
          <a:tailEnd type="none" w="med" len="med"/>
        </a:ln>
        <a:effectLst/>
      </a:spPr>
      <a:bodyPr/>
      <a:lstStyle/>
    </a:lnDef>
    <a:txDef>
      <a:spPr>
        <a:noFill/>
      </a:spPr>
      <a:bodyPr wrap="none" lIns="0" tIns="0" rIns="0" bIns="0" rtlCol="0" anchor="t">
        <a:noAutofit/>
      </a:bodyPr>
      <a:lstStyle>
        <a:defPPr algn="r" rtl="1">
          <a:spcAft>
            <a:spcPts val="600"/>
          </a:spcAft>
          <a:defRPr sz="1400" dirty="0" smtClean="0">
            <a:solidFill>
              <a:srgbClr val="58585B"/>
            </a:solidFill>
            <a:latin typeface="Open Sans Hebrew" panose="00000500000000000000" pitchFamily="2" charset="-79"/>
            <a:cs typeface="Open Sans Hebrew" panose="00000500000000000000" pitchFamily="2" charset="-79"/>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11830</TotalTime>
  <Words>270</Words>
  <Application>Microsoft Office PowerPoint</Application>
  <PresentationFormat>מסך רחב</PresentationFormat>
  <Paragraphs>66</Paragraphs>
  <Slides>6</Slides>
  <Notes>6</Notes>
  <HiddenSlides>0</HiddenSlides>
  <MMClips>0</MMClips>
  <ScaleCrop>false</ScaleCrop>
  <HeadingPairs>
    <vt:vector size="6" baseType="variant">
      <vt:variant>
        <vt:lpstr>גופנים בשימוש</vt:lpstr>
      </vt:variant>
      <vt:variant>
        <vt:i4>11</vt:i4>
      </vt:variant>
      <vt:variant>
        <vt:lpstr>ערכת נושא</vt:lpstr>
      </vt:variant>
      <vt:variant>
        <vt:i4>5</vt:i4>
      </vt:variant>
      <vt:variant>
        <vt:lpstr>כותרות שקופיות</vt:lpstr>
      </vt:variant>
      <vt:variant>
        <vt:i4>6</vt:i4>
      </vt:variant>
    </vt:vector>
  </HeadingPairs>
  <TitlesOfParts>
    <vt:vector size="22" baseType="lpstr">
      <vt:lpstr>Arial</vt:lpstr>
      <vt:lpstr>Blender</vt:lpstr>
      <vt:lpstr>Calibri</vt:lpstr>
      <vt:lpstr>Calibri Light</vt:lpstr>
      <vt:lpstr>Open Sans Hebrew</vt:lpstr>
      <vt:lpstr>Palatino Linotype</vt:lpstr>
      <vt:lpstr>Segoe UI</vt:lpstr>
      <vt:lpstr>Tahoma</vt:lpstr>
      <vt:lpstr>Times New Roman</vt:lpstr>
      <vt:lpstr>Wingdings</vt:lpstr>
      <vt:lpstr>Wingdings 2</vt:lpstr>
      <vt:lpstr>Office Theme</vt:lpstr>
      <vt:lpstr>1_Office Theme</vt:lpstr>
      <vt:lpstr>3_Office Theme</vt:lpstr>
      <vt:lpstr>6_Office Theme</vt:lpstr>
      <vt:lpstr>6_shaldor HB</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רום בר-אב</dc:creator>
  <cp:lastModifiedBy>נועה שוקרון</cp:lastModifiedBy>
  <cp:revision>2282</cp:revision>
  <dcterms:created xsi:type="dcterms:W3CDTF">2022-08-10T16:24:30Z</dcterms:created>
  <dcterms:modified xsi:type="dcterms:W3CDTF">2025-01-05T12:01:25Z</dcterms:modified>
</cp:coreProperties>
</file>