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</p:sldIdLst>
  <p:sldSz cx="12192000" cy="16256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38" d="100"/>
          <a:sy n="38" d="100"/>
        </p:scale>
        <p:origin x="2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50B4-D4FB-490A-99AB-A1E6EE7234AA}" type="datetimeFigureOut">
              <a:rPr lang="he-IL" smtClean="0"/>
              <a:t>ט"ו/אייר/תשע"ז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C317-4320-44CD-A06E-7AD4D51EBEC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07135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50B4-D4FB-490A-99AB-A1E6EE7234AA}" type="datetimeFigureOut">
              <a:rPr lang="he-IL" smtClean="0"/>
              <a:t>ט"ו/אייר/תשע"ז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C317-4320-44CD-A06E-7AD4D51EBEC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84951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50B4-D4FB-490A-99AB-A1E6EE7234AA}" type="datetimeFigureOut">
              <a:rPr lang="he-IL" smtClean="0"/>
              <a:t>ט"ו/אייר/תשע"ז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C317-4320-44CD-A06E-7AD4D51EBEC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1166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50B4-D4FB-490A-99AB-A1E6EE7234AA}" type="datetimeFigureOut">
              <a:rPr lang="he-IL" smtClean="0"/>
              <a:t>ט"ו/אייר/תשע"ז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C317-4320-44CD-A06E-7AD4D51EBEC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68021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50B4-D4FB-490A-99AB-A1E6EE7234AA}" type="datetimeFigureOut">
              <a:rPr lang="he-IL" smtClean="0"/>
              <a:t>ט"ו/אייר/תשע"ז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C317-4320-44CD-A06E-7AD4D51EBEC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66184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50B4-D4FB-490A-99AB-A1E6EE7234AA}" type="datetimeFigureOut">
              <a:rPr lang="he-IL" smtClean="0"/>
              <a:t>ט"ו/אייר/תשע"ז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C317-4320-44CD-A06E-7AD4D51EBEC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06520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50B4-D4FB-490A-99AB-A1E6EE7234AA}" type="datetimeFigureOut">
              <a:rPr lang="he-IL" smtClean="0"/>
              <a:t>ט"ו/אייר/תשע"ז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C317-4320-44CD-A06E-7AD4D51EBEC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90879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50B4-D4FB-490A-99AB-A1E6EE7234AA}" type="datetimeFigureOut">
              <a:rPr lang="he-IL" smtClean="0"/>
              <a:t>ט"ו/אייר/תשע"ז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C317-4320-44CD-A06E-7AD4D51EBEC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72650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50B4-D4FB-490A-99AB-A1E6EE7234AA}" type="datetimeFigureOut">
              <a:rPr lang="he-IL" smtClean="0"/>
              <a:t>ט"ו/אייר/תשע"ז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C317-4320-44CD-A06E-7AD4D51EBEC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95155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50B4-D4FB-490A-99AB-A1E6EE7234AA}" type="datetimeFigureOut">
              <a:rPr lang="he-IL" smtClean="0"/>
              <a:t>ט"ו/אייר/תשע"ז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C317-4320-44CD-A06E-7AD4D51EBEC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23106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50B4-D4FB-490A-99AB-A1E6EE7234AA}" type="datetimeFigureOut">
              <a:rPr lang="he-IL" smtClean="0"/>
              <a:t>ט"ו/אייר/תשע"ז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C317-4320-44CD-A06E-7AD4D51EBEC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78117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850B4-D4FB-490A-99AB-A1E6EE7234AA}" type="datetimeFigureOut">
              <a:rPr lang="he-IL" smtClean="0"/>
              <a:t>ט"ו/אייר/תשע"ז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9C317-4320-44CD-A06E-7AD4D51EBEC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47417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1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r" defTabSz="1219170" rtl="1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r" defTabSz="1219170" rtl="1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r" defTabSz="1219170" rtl="1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r" defTabSz="1219170" rtl="1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r" defTabSz="1219170" rtl="1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r" defTabSz="1219170" rtl="1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r" defTabSz="1219170" rtl="1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r" defTabSz="1219170" rtl="1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r" defTabSz="1219170" rtl="1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161215"/>
              </p:ext>
            </p:extLst>
          </p:nvPr>
        </p:nvGraphicFramePr>
        <p:xfrm>
          <a:off x="471027" y="1220045"/>
          <a:ext cx="11342032" cy="14498509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5671016"/>
                <a:gridCol w="5671016"/>
              </a:tblGrid>
              <a:tr h="986683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dirty="0">
                          <a:effectLst/>
                          <a:cs typeface="Art" pitchFamily="2" charset="-79"/>
                        </a:rPr>
                        <a:t>יום שבתון אין לשכוח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>
                          <a:effectLst/>
                          <a:cs typeface="Art" pitchFamily="2" charset="-79"/>
                        </a:rPr>
                        <a:t>מי שלא זוכרת באיזה פרשה הייתה השבת אולפנא שעברה..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</a:tr>
              <a:tr h="493343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>
                          <a:effectLst/>
                          <a:cs typeface="Art" pitchFamily="2" charset="-79"/>
                        </a:rPr>
                        <a:t>זכרו כריח הניחוח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>
                          <a:effectLst/>
                          <a:cs typeface="Art" pitchFamily="2" charset="-79"/>
                        </a:rPr>
                        <a:t>מי שלא שמה דאודורנט</a:t>
                      </a:r>
                      <a:r>
                        <a:rPr lang="en-US" sz="2100">
                          <a:effectLst/>
                          <a:cs typeface="Art" pitchFamily="2" charset="-79"/>
                          <a:sym typeface="Wingdings" panose="05000000000000000000" pitchFamily="2" charset="2"/>
                        </a:rPr>
                        <a:t>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</a:tr>
              <a:tr h="493343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>
                          <a:effectLst/>
                          <a:cs typeface="Art" pitchFamily="2" charset="-79"/>
                        </a:rPr>
                        <a:t>יונה מצאה בו מנוח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>
                          <a:effectLst/>
                          <a:cs typeface="Art" pitchFamily="2" charset="-79"/>
                        </a:rPr>
                        <a:t>מי שישנה בחדרים השקטים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</a:tr>
              <a:tr h="493343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dirty="0">
                          <a:effectLst/>
                          <a:cs typeface="Art" pitchFamily="2" charset="-79"/>
                        </a:rPr>
                        <a:t>ושם ינוחו </a:t>
                      </a:r>
                      <a:r>
                        <a:rPr lang="he-IL" sz="2100" dirty="0" err="1">
                          <a:effectLst/>
                          <a:cs typeface="Art" pitchFamily="2" charset="-79"/>
                        </a:rPr>
                        <a:t>יגיעי</a:t>
                      </a:r>
                      <a:r>
                        <a:rPr lang="he-IL" sz="2100" dirty="0">
                          <a:effectLst/>
                          <a:cs typeface="Art" pitchFamily="2" charset="-79"/>
                        </a:rPr>
                        <a:t> </a:t>
                      </a:r>
                      <a:r>
                        <a:rPr lang="he-IL" sz="2100" dirty="0" err="1">
                          <a:effectLst/>
                          <a:cs typeface="Art" pitchFamily="2" charset="-79"/>
                        </a:rPr>
                        <a:t>כח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>
                          <a:effectLst/>
                          <a:cs typeface="Art" pitchFamily="2" charset="-79"/>
                        </a:rPr>
                        <a:t>מי שנוהגת לישון בשיעורים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</a:tr>
              <a:tr h="1973369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b="1" dirty="0">
                          <a:effectLst/>
                          <a:cs typeface="Art" pitchFamily="2" charset="-79"/>
                        </a:rPr>
                        <a:t>פזמון: יונה מצאה בו מנוח</a:t>
                      </a:r>
                      <a:endParaRPr lang="en-US" sz="1300" b="1" dirty="0">
                        <a:effectLst/>
                        <a:cs typeface="Art" pitchFamily="2" charset="-79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b="1" dirty="0" err="1">
                          <a:effectLst/>
                          <a:cs typeface="Art" pitchFamily="2" charset="-79"/>
                        </a:rPr>
                        <a:t>אייאייאייאיי</a:t>
                      </a:r>
                      <a:endParaRPr lang="en-US" sz="1300" b="1" dirty="0">
                        <a:effectLst/>
                        <a:cs typeface="Art" pitchFamily="2" charset="-79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b="1" dirty="0">
                          <a:effectLst/>
                          <a:cs typeface="Art" pitchFamily="2" charset="-79"/>
                        </a:rPr>
                        <a:t>ושם ינוחו </a:t>
                      </a:r>
                      <a:r>
                        <a:rPr lang="he-IL" sz="2100" b="1" dirty="0" err="1">
                          <a:effectLst/>
                          <a:cs typeface="Art" pitchFamily="2" charset="-79"/>
                        </a:rPr>
                        <a:t>יגיעי</a:t>
                      </a:r>
                      <a:r>
                        <a:rPr lang="he-IL" sz="2100" b="1" dirty="0">
                          <a:effectLst/>
                          <a:cs typeface="Art" pitchFamily="2" charset="-79"/>
                        </a:rPr>
                        <a:t> </a:t>
                      </a:r>
                      <a:r>
                        <a:rPr lang="he-IL" sz="2100" b="1" dirty="0" err="1">
                          <a:effectLst/>
                          <a:cs typeface="Art" pitchFamily="2" charset="-79"/>
                        </a:rPr>
                        <a:t>כח</a:t>
                      </a:r>
                      <a:endParaRPr lang="en-US" sz="1300" b="1" dirty="0">
                        <a:effectLst/>
                        <a:cs typeface="Art" pitchFamily="2" charset="-79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b="1" dirty="0" err="1">
                          <a:effectLst/>
                          <a:cs typeface="Art" pitchFamily="2" charset="-79"/>
                        </a:rPr>
                        <a:t>אייאייאייאיי</a:t>
                      </a:r>
                      <a:r>
                        <a:rPr lang="he-IL" sz="2100" b="1" dirty="0">
                          <a:effectLst/>
                          <a:cs typeface="Art" pitchFamily="2" charset="-79"/>
                        </a:rPr>
                        <a:t> </a:t>
                      </a:r>
                      <a:r>
                        <a:rPr lang="en-US" sz="2100" b="1" dirty="0">
                          <a:effectLst/>
                          <a:cs typeface="Art" pitchFamily="2" charset="-79"/>
                        </a:rPr>
                        <a:t>X</a:t>
                      </a:r>
                      <a:r>
                        <a:rPr lang="he-IL" sz="2100" b="1" dirty="0">
                          <a:effectLst/>
                          <a:cs typeface="Art" pitchFamily="2" charset="-79"/>
                        </a:rPr>
                        <a:t>2</a:t>
                      </a:r>
                      <a:endParaRPr lang="en-US" sz="1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8800" b="1" dirty="0" err="1">
                          <a:effectLst/>
                          <a:cs typeface="Art" pitchFamily="2" charset="-79"/>
                        </a:rPr>
                        <a:t>כוווולן</a:t>
                      </a:r>
                      <a:r>
                        <a:rPr lang="he-IL" sz="8800" b="1" dirty="0">
                          <a:effectLst/>
                          <a:cs typeface="Art" pitchFamily="2" charset="-79"/>
                        </a:rPr>
                        <a:t>!!!!!</a:t>
                      </a:r>
                      <a:endParaRPr lang="en-US" sz="3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 anchor="ctr"/>
                </a:tc>
              </a:tr>
              <a:tr h="493343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>
                          <a:effectLst/>
                          <a:cs typeface="Art" pitchFamily="2" charset="-79"/>
                        </a:rPr>
                        <a:t>היום נכבד לבני אמונים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dirty="0">
                          <a:effectLst/>
                          <a:cs typeface="Art" pitchFamily="2" charset="-79"/>
                        </a:rPr>
                        <a:t> </a:t>
                      </a:r>
                      <a:r>
                        <a:rPr lang="he-IL" sz="2100" dirty="0" smtClean="0">
                          <a:effectLst/>
                          <a:cs typeface="Art" pitchFamily="2" charset="-79"/>
                        </a:rPr>
                        <a:t>כל</a:t>
                      </a:r>
                      <a:r>
                        <a:rPr lang="he-IL" sz="2100" baseline="0" dirty="0" smtClean="0">
                          <a:effectLst/>
                          <a:cs typeface="Art" pitchFamily="2" charset="-79"/>
                        </a:rPr>
                        <a:t> מי שיש לה מישי במש' המורחבת (יעני בני דודים וזה..) שקוראים לה אמונה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</a:tr>
              <a:tr h="493343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>
                          <a:effectLst/>
                          <a:cs typeface="Art" pitchFamily="2" charset="-79"/>
                        </a:rPr>
                        <a:t>זהירים לשומרו אבות ובנים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dirty="0">
                          <a:effectLst/>
                          <a:cs typeface="Art" pitchFamily="2" charset="-79"/>
                        </a:rPr>
                        <a:t> </a:t>
                      </a:r>
                      <a:r>
                        <a:rPr lang="he-IL" sz="2100" dirty="0" smtClean="0">
                          <a:effectLst/>
                          <a:cs typeface="Art" pitchFamily="2" charset="-79"/>
                        </a:rPr>
                        <a:t>המשפחות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</a:tr>
              <a:tr h="493343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>
                          <a:effectLst/>
                          <a:cs typeface="Art" pitchFamily="2" charset="-79"/>
                        </a:rPr>
                        <a:t>וחקוק בשני לוחות אבנים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dirty="0">
                          <a:effectLst/>
                          <a:cs typeface="Art" pitchFamily="2" charset="-79"/>
                        </a:rPr>
                        <a:t> </a:t>
                      </a:r>
                      <a:r>
                        <a:rPr lang="he-IL" sz="2100" dirty="0" smtClean="0">
                          <a:effectLst/>
                          <a:cs typeface="Art" pitchFamily="2" charset="-79"/>
                        </a:rPr>
                        <a:t>כל הבנות שהכינו דבר תורה לשבת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</a:tr>
              <a:tr h="493343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>
                          <a:effectLst/>
                          <a:cs typeface="Art" pitchFamily="2" charset="-79"/>
                        </a:rPr>
                        <a:t>מרוב אונים ואמץ כח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dirty="0">
                          <a:effectLst/>
                          <a:cs typeface="Art" pitchFamily="2" charset="-79"/>
                        </a:rPr>
                        <a:t> </a:t>
                      </a:r>
                      <a:r>
                        <a:rPr lang="he-IL" sz="2100" dirty="0" smtClean="0">
                          <a:effectLst/>
                          <a:cs typeface="Art" pitchFamily="2" charset="-79"/>
                        </a:rPr>
                        <a:t>כל מי שבתחרות בספורט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</a:tr>
              <a:tr h="493343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b="1" dirty="0">
                          <a:effectLst/>
                          <a:cs typeface="Art" pitchFamily="2" charset="-79"/>
                        </a:rPr>
                        <a:t>פזמון..</a:t>
                      </a:r>
                      <a:endParaRPr lang="en-US" sz="1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dirty="0" err="1" smtClean="0">
                          <a:effectLst/>
                          <a:cs typeface="Art" pitchFamily="2" charset="-79"/>
                        </a:rPr>
                        <a:t>כוווולן</a:t>
                      </a:r>
                      <a:r>
                        <a:rPr lang="he-IL" sz="2100" dirty="0" smtClean="0">
                          <a:effectLst/>
                          <a:cs typeface="Art" pitchFamily="2" charset="-79"/>
                        </a:rPr>
                        <a:t>!!!!!</a:t>
                      </a:r>
                      <a:r>
                        <a:rPr lang="he-IL" sz="2100" dirty="0">
                          <a:effectLst/>
                          <a:cs typeface="Art" pitchFamily="2" charset="-79"/>
                        </a:rPr>
                        <a:t> 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</a:tr>
              <a:tr h="493343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>
                          <a:effectLst/>
                          <a:cs typeface="Art" pitchFamily="2" charset="-79"/>
                        </a:rPr>
                        <a:t>ובאו כולם בברית יחד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dirty="0">
                          <a:effectLst/>
                          <a:cs typeface="Art" pitchFamily="2" charset="-79"/>
                        </a:rPr>
                        <a:t> </a:t>
                      </a:r>
                      <a:r>
                        <a:rPr lang="he-IL" sz="2100" dirty="0" smtClean="0">
                          <a:effectLst/>
                          <a:cs typeface="Art" pitchFamily="2" charset="-79"/>
                        </a:rPr>
                        <a:t>מי שההורים שלה הצביעו </a:t>
                      </a:r>
                      <a:r>
                        <a:rPr lang="he-IL" sz="2100" dirty="0" err="1" smtClean="0">
                          <a:effectLst/>
                          <a:cs typeface="Art" pitchFamily="2" charset="-79"/>
                        </a:rPr>
                        <a:t>ליחד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</a:tr>
              <a:tr h="493343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>
                          <a:effectLst/>
                          <a:cs typeface="Art" pitchFamily="2" charset="-79"/>
                        </a:rPr>
                        <a:t>נעשה ונשמע אמרו כאחד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dirty="0">
                          <a:effectLst/>
                          <a:cs typeface="Art" pitchFamily="2" charset="-79"/>
                        </a:rPr>
                        <a:t> </a:t>
                      </a:r>
                      <a:r>
                        <a:rPr lang="he-IL" sz="2100" dirty="0" smtClean="0">
                          <a:effectLst/>
                          <a:cs typeface="Art" pitchFamily="2" charset="-79"/>
                        </a:rPr>
                        <a:t>מי שהייתה במקהלה מתישו</a:t>
                      </a:r>
                      <a:r>
                        <a:rPr lang="he-IL" sz="2100" baseline="0" dirty="0" smtClean="0">
                          <a:effectLst/>
                          <a:cs typeface="Art" pitchFamily="2" charset="-79"/>
                        </a:rPr>
                        <a:t> במהלך חייה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</a:tr>
              <a:tr h="493343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>
                          <a:effectLst/>
                          <a:cs typeface="Art" pitchFamily="2" charset="-79"/>
                        </a:rPr>
                        <a:t>ופתחו וענו ה' אחד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dirty="0">
                          <a:effectLst/>
                          <a:cs typeface="Art" pitchFamily="2" charset="-79"/>
                        </a:rPr>
                        <a:t> </a:t>
                      </a:r>
                      <a:r>
                        <a:rPr lang="he-IL" sz="2100" dirty="0" smtClean="0">
                          <a:effectLst/>
                          <a:cs typeface="Art" pitchFamily="2" charset="-79"/>
                        </a:rPr>
                        <a:t>כל מי שיש לה סטיקר\מדבקה\חולצה\קפוצ'ון</a:t>
                      </a:r>
                      <a:r>
                        <a:rPr lang="he-IL" sz="2100" baseline="0" dirty="0" smtClean="0">
                          <a:effectLst/>
                          <a:cs typeface="Art" pitchFamily="2" charset="-79"/>
                        </a:rPr>
                        <a:t> וכו' של ה' הוא המלך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</a:tr>
              <a:tr h="493343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dirty="0">
                          <a:effectLst/>
                          <a:cs typeface="Art" pitchFamily="2" charset="-79"/>
                        </a:rPr>
                        <a:t>ברוך הנותן ליעף </a:t>
                      </a:r>
                      <a:r>
                        <a:rPr lang="he-IL" sz="2100" dirty="0" err="1">
                          <a:effectLst/>
                          <a:cs typeface="Art" pitchFamily="2" charset="-79"/>
                        </a:rPr>
                        <a:t>כח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dirty="0">
                          <a:effectLst/>
                          <a:cs typeface="Art" pitchFamily="2" charset="-79"/>
                        </a:rPr>
                        <a:t> </a:t>
                      </a:r>
                      <a:r>
                        <a:rPr lang="he-IL" sz="2100" dirty="0" smtClean="0">
                          <a:effectLst/>
                          <a:cs typeface="Art" pitchFamily="2" charset="-79"/>
                        </a:rPr>
                        <a:t>כל</a:t>
                      </a:r>
                      <a:r>
                        <a:rPr lang="he-IL" sz="2100" baseline="0" dirty="0" smtClean="0">
                          <a:effectLst/>
                          <a:cs typeface="Art" pitchFamily="2" charset="-79"/>
                        </a:rPr>
                        <a:t> מי ששכחה שהחליפו שעון...^_^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</a:tr>
              <a:tr h="493343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b="1" dirty="0">
                          <a:effectLst/>
                          <a:cs typeface="Art" pitchFamily="2" charset="-79"/>
                        </a:rPr>
                        <a:t>פזמון..</a:t>
                      </a:r>
                      <a:endParaRPr lang="en-US" sz="1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dirty="0" err="1">
                          <a:effectLst/>
                          <a:cs typeface="Art" pitchFamily="2" charset="-79"/>
                        </a:rPr>
                        <a:t>כוווולן</a:t>
                      </a:r>
                      <a:r>
                        <a:rPr lang="he-IL" sz="2100" dirty="0">
                          <a:effectLst/>
                          <a:cs typeface="Art" pitchFamily="2" charset="-79"/>
                        </a:rPr>
                        <a:t>!!!!!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</a:tr>
              <a:tr h="493343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dirty="0">
                          <a:effectLst/>
                          <a:cs typeface="Art" pitchFamily="2" charset="-79"/>
                        </a:rPr>
                        <a:t>דיבר בקודשו בהר המור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dirty="0">
                          <a:effectLst/>
                          <a:cs typeface="Art" pitchFamily="2" charset="-79"/>
                        </a:rPr>
                        <a:t> </a:t>
                      </a:r>
                      <a:r>
                        <a:rPr lang="he-IL" sz="2100" dirty="0" smtClean="0">
                          <a:effectLst/>
                          <a:cs typeface="Art" pitchFamily="2" charset="-79"/>
                        </a:rPr>
                        <a:t>כל מי שרוצה</a:t>
                      </a:r>
                      <a:r>
                        <a:rPr lang="he-IL" sz="2100" baseline="0" dirty="0" smtClean="0">
                          <a:effectLst/>
                          <a:cs typeface="Art" pitchFamily="2" charset="-79"/>
                        </a:rPr>
                        <a:t> להתחתן עם הר-</a:t>
                      </a:r>
                      <a:r>
                        <a:rPr lang="he-IL" sz="2100" baseline="0" dirty="0" err="1" smtClean="0">
                          <a:effectLst/>
                          <a:cs typeface="Art" pitchFamily="2" charset="-79"/>
                        </a:rPr>
                        <a:t>המורניק</a:t>
                      </a:r>
                      <a:r>
                        <a:rPr lang="he-IL" sz="2100" baseline="0" dirty="0" smtClean="0">
                          <a:effectLst/>
                          <a:cs typeface="Art" pitchFamily="2" charset="-79"/>
                        </a:rPr>
                        <a:t>!!!!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</a:tr>
              <a:tr h="493343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dirty="0">
                          <a:effectLst/>
                          <a:cs typeface="Art" pitchFamily="2" charset="-79"/>
                        </a:rPr>
                        <a:t>יום השביעי </a:t>
                      </a:r>
                      <a:r>
                        <a:rPr lang="he-IL" sz="2100" dirty="0" smtClean="0">
                          <a:effectLst/>
                          <a:cs typeface="Art" pitchFamily="2" charset="-79"/>
                        </a:rPr>
                        <a:t>זכור </a:t>
                      </a:r>
                      <a:r>
                        <a:rPr lang="he-IL" sz="2100" dirty="0">
                          <a:effectLst/>
                          <a:cs typeface="Art" pitchFamily="2" charset="-79"/>
                        </a:rPr>
                        <a:t>ושמור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dirty="0">
                          <a:effectLst/>
                          <a:cs typeface="Art" pitchFamily="2" charset="-79"/>
                        </a:rPr>
                        <a:t> </a:t>
                      </a:r>
                      <a:r>
                        <a:rPr lang="he-IL" sz="2100" dirty="0" smtClean="0">
                          <a:effectLst/>
                          <a:cs typeface="Art" pitchFamily="2" charset="-79"/>
                        </a:rPr>
                        <a:t>כל</a:t>
                      </a:r>
                      <a:r>
                        <a:rPr lang="he-IL" sz="2100" baseline="0" dirty="0" smtClean="0">
                          <a:effectLst/>
                          <a:cs typeface="Art" pitchFamily="2" charset="-79"/>
                        </a:rPr>
                        <a:t> מי שיצא לה פעם (בטעות, דהה) להדליק </a:t>
                      </a:r>
                      <a:r>
                        <a:rPr lang="he-IL" sz="2100" baseline="0" dirty="0" err="1" smtClean="0">
                          <a:effectLst/>
                          <a:cs typeface="Art" pitchFamily="2" charset="-79"/>
                        </a:rPr>
                        <a:t>ת'אור</a:t>
                      </a:r>
                      <a:r>
                        <a:rPr lang="he-IL" sz="2100" baseline="0" dirty="0" smtClean="0">
                          <a:effectLst/>
                          <a:cs typeface="Art" pitchFamily="2" charset="-79"/>
                        </a:rPr>
                        <a:t> בשבת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</a:tr>
              <a:tr h="493343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>
                          <a:effectLst/>
                          <a:cs typeface="Art" pitchFamily="2" charset="-79"/>
                        </a:rPr>
                        <a:t>וכל פיקודיו יחד לגמור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dirty="0">
                          <a:effectLst/>
                          <a:cs typeface="Art" pitchFamily="2" charset="-79"/>
                        </a:rPr>
                        <a:t> </a:t>
                      </a:r>
                      <a:r>
                        <a:rPr lang="he-IL" sz="2100" dirty="0" smtClean="0">
                          <a:effectLst/>
                          <a:cs typeface="Art" pitchFamily="2" charset="-79"/>
                        </a:rPr>
                        <a:t>כל מי</a:t>
                      </a:r>
                      <a:r>
                        <a:rPr lang="he-IL" sz="2100" baseline="0" dirty="0" smtClean="0">
                          <a:effectLst/>
                          <a:cs typeface="Art" pitchFamily="2" charset="-79"/>
                        </a:rPr>
                        <a:t> שגמרה את כל האוכל בצלחת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</a:tr>
              <a:tr h="493343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>
                          <a:effectLst/>
                          <a:cs typeface="Art" pitchFamily="2" charset="-79"/>
                        </a:rPr>
                        <a:t>חזק מותניים ואמץ כח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dirty="0">
                          <a:effectLst/>
                          <a:cs typeface="Art" pitchFamily="2" charset="-79"/>
                        </a:rPr>
                        <a:t> </a:t>
                      </a:r>
                      <a:r>
                        <a:rPr lang="he-IL" sz="2100" dirty="0" smtClean="0">
                          <a:effectLst/>
                          <a:cs typeface="Art" pitchFamily="2" charset="-79"/>
                        </a:rPr>
                        <a:t>כל</a:t>
                      </a:r>
                      <a:r>
                        <a:rPr lang="he-IL" sz="2100" baseline="0" dirty="0" smtClean="0">
                          <a:effectLst/>
                          <a:cs typeface="Art" pitchFamily="2" charset="-79"/>
                        </a:rPr>
                        <a:t> מי שרוצה ללמוד אגרוף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</a:tr>
              <a:tr h="493343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b="1" dirty="0">
                          <a:effectLst/>
                          <a:cs typeface="Art" pitchFamily="2" charset="-79"/>
                        </a:rPr>
                        <a:t>פזמון..</a:t>
                      </a:r>
                      <a:endParaRPr lang="en-US" sz="1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dirty="0" err="1">
                          <a:effectLst/>
                          <a:cs typeface="Art" pitchFamily="2" charset="-79"/>
                        </a:rPr>
                        <a:t>כוווולן</a:t>
                      </a:r>
                      <a:r>
                        <a:rPr lang="he-IL" sz="2100" dirty="0">
                          <a:effectLst/>
                          <a:cs typeface="Art" pitchFamily="2" charset="-79"/>
                        </a:rPr>
                        <a:t>!!!!!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</a:tr>
              <a:tr h="493343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dirty="0">
                          <a:effectLst/>
                          <a:cs typeface="Art" pitchFamily="2" charset="-79"/>
                        </a:rPr>
                        <a:t>העם אשר נא כצאן טעה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dirty="0">
                          <a:effectLst/>
                          <a:cs typeface="Art" pitchFamily="2" charset="-79"/>
                        </a:rPr>
                        <a:t> </a:t>
                      </a:r>
                      <a:r>
                        <a:rPr lang="he-IL" sz="2100" dirty="0" smtClean="0">
                          <a:effectLst/>
                          <a:cs typeface="Art" pitchFamily="2" charset="-79"/>
                        </a:rPr>
                        <a:t>כל מי שבח'2 והמורה יעל (כי</a:t>
                      </a:r>
                      <a:r>
                        <a:rPr lang="he-IL" sz="2100" baseline="0" dirty="0" smtClean="0">
                          <a:effectLst/>
                          <a:cs typeface="Art" pitchFamily="2" charset="-79"/>
                        </a:rPr>
                        <a:t> אנחנו לא כבשים!!!!!</a:t>
                      </a:r>
                      <a:r>
                        <a:rPr lang="he-IL" sz="2100" baseline="0" dirty="0" smtClean="0">
                          <a:effectLst/>
                          <a:cs typeface="Art" pitchFamily="2" charset="-79"/>
                          <a:sym typeface="Wingdings" panose="05000000000000000000" pitchFamily="2" charset="2"/>
                        </a:rPr>
                        <a:t>)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</a:tr>
              <a:tr h="493343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>
                          <a:effectLst/>
                          <a:cs typeface="Art" pitchFamily="2" charset="-79"/>
                        </a:rPr>
                        <a:t>יזכור לפוקדו ברית ושבועה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dirty="0">
                          <a:effectLst/>
                          <a:cs typeface="Art" pitchFamily="2" charset="-79"/>
                        </a:rPr>
                        <a:t> </a:t>
                      </a:r>
                      <a:r>
                        <a:rPr lang="he-IL" sz="2100" dirty="0" smtClean="0">
                          <a:effectLst/>
                          <a:cs typeface="Art" pitchFamily="2" charset="-79"/>
                        </a:rPr>
                        <a:t>כל מי שבח'1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</a:tr>
              <a:tr h="493343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dirty="0">
                          <a:effectLst/>
                          <a:cs typeface="Art" pitchFamily="2" charset="-79"/>
                        </a:rPr>
                        <a:t>לבל יעבור בם מקרה רעה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  <a:tc>
                  <a:txBody>
                    <a:bodyPr/>
                    <a:lstStyle/>
                    <a:p>
                      <a:pPr marL="0" algn="r" defTabSz="1219170" rtl="1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t" pitchFamily="2" charset="-79"/>
                        </a:rPr>
                        <a:t>כל מי שבח'3</a:t>
                      </a:r>
                      <a:endParaRPr lang="he-IL" sz="2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</a:tr>
              <a:tr h="493343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dirty="0">
                          <a:effectLst/>
                          <a:cs typeface="Art" pitchFamily="2" charset="-79"/>
                        </a:rPr>
                        <a:t>כאשר נשבעת על מי נח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  <a:tc>
                  <a:txBody>
                    <a:bodyPr/>
                    <a:lstStyle/>
                    <a:p>
                      <a:pPr marL="0" algn="r" defTabSz="1219170" rtl="1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t" pitchFamily="2" charset="-79"/>
                        </a:rPr>
                        <a:t>כל מי שהייתה השנה בים</a:t>
                      </a:r>
                      <a:endParaRPr lang="he-IL" sz="2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</a:tr>
              <a:tr h="493343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b="1" dirty="0">
                          <a:effectLst/>
                          <a:cs typeface="Art" pitchFamily="2" charset="-79"/>
                        </a:rPr>
                        <a:t>פזמון..</a:t>
                      </a:r>
                      <a:endParaRPr lang="en-US" sz="1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2100" dirty="0" err="1">
                          <a:effectLst/>
                          <a:cs typeface="Art" pitchFamily="2" charset="-79"/>
                        </a:rPr>
                        <a:t>כוווולן</a:t>
                      </a:r>
                      <a:r>
                        <a:rPr lang="he-IL" sz="2100" dirty="0">
                          <a:effectLst/>
                          <a:cs typeface="Art" pitchFamily="2" charset="-79"/>
                        </a:rPr>
                        <a:t>!!!!!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t" pitchFamily="2" charset="-79"/>
                      </a:endParaRPr>
                    </a:p>
                  </a:txBody>
                  <a:tcPr marL="83108" marR="8310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682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146</Words>
  <Application>Microsoft Office PowerPoint</Application>
  <PresentationFormat>מותאם אישית</PresentationFormat>
  <Paragraphs>53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6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8" baseType="lpstr">
      <vt:lpstr>Arial</vt:lpstr>
      <vt:lpstr>Art</vt:lpstr>
      <vt:lpstr>Calibri</vt:lpstr>
      <vt:lpstr>Calibri Light</vt:lpstr>
      <vt:lpstr>Times New Roman</vt:lpstr>
      <vt:lpstr>Wingdings</vt:lpstr>
      <vt:lpstr>ערכת נושא Office</vt:lpstr>
      <vt:lpstr>מצגת של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4est</dc:creator>
  <cp:lastModifiedBy>cuser</cp:lastModifiedBy>
  <cp:revision>3</cp:revision>
  <dcterms:created xsi:type="dcterms:W3CDTF">2017-03-22T10:59:37Z</dcterms:created>
  <dcterms:modified xsi:type="dcterms:W3CDTF">2017-05-11T09:11:43Z</dcterms:modified>
</cp:coreProperties>
</file>