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FF5FC-1AD8-4903-9E25-3D437080848E}" type="datetimeFigureOut">
              <a:rPr lang="he-IL" smtClean="0"/>
              <a:t>ח'/אייר/תשע"ה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A2114-536E-4F95-85CF-342D19071DF7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1556"/>
            <a:ext cx="8661251" cy="667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קבוצה 5"/>
          <p:cNvGrpSpPr/>
          <p:nvPr/>
        </p:nvGrpSpPr>
        <p:grpSpPr>
          <a:xfrm>
            <a:off x="395536" y="111721"/>
            <a:ext cx="8050882" cy="6629647"/>
            <a:chOff x="395536" y="111721"/>
            <a:chExt cx="8050882" cy="662964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111721"/>
              <a:ext cx="8050882" cy="6629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1561" y="1268761"/>
              <a:ext cx="2088231" cy="1354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7" y="87085"/>
            <a:ext cx="8943208" cy="666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846" y="188640"/>
            <a:ext cx="882832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849" y="101598"/>
            <a:ext cx="8408615" cy="668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1598"/>
            <a:ext cx="8700761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0</Words>
  <Application>Microsoft Office PowerPoint</Application>
  <PresentationFormat>‫הצגה על המסך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7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  <vt:lpstr>שקופית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2</cp:revision>
  <dcterms:created xsi:type="dcterms:W3CDTF">2015-04-27T18:34:02Z</dcterms:created>
  <dcterms:modified xsi:type="dcterms:W3CDTF">2015-04-27T19:37:57Z</dcterms:modified>
</cp:coreProperties>
</file>