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FF5FC-1AD8-4903-9E25-3D437080848E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A2114-536E-4F95-85CF-342D19071DF7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1556"/>
            <a:ext cx="8661251" cy="6670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קבוצה 5"/>
          <p:cNvGrpSpPr/>
          <p:nvPr/>
        </p:nvGrpSpPr>
        <p:grpSpPr>
          <a:xfrm>
            <a:off x="395536" y="111721"/>
            <a:ext cx="8050882" cy="6629647"/>
            <a:chOff x="395536" y="111721"/>
            <a:chExt cx="8050882" cy="6629647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111721"/>
              <a:ext cx="8050882" cy="66296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1561" y="1268761"/>
              <a:ext cx="2088231" cy="1354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47" y="87085"/>
            <a:ext cx="8943208" cy="6669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846" y="188640"/>
            <a:ext cx="8828320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849" y="101598"/>
            <a:ext cx="8408615" cy="6680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01598"/>
            <a:ext cx="8700761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0</Words>
  <Application>Microsoft Office PowerPoint</Application>
  <PresentationFormat>‫הצגה על המסך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ערכת נושא Office</vt:lpstr>
      <vt:lpstr>שקופית 1</vt:lpstr>
      <vt:lpstr>שקופית 2</vt:lpstr>
      <vt:lpstr>שקופית 3</vt:lpstr>
      <vt:lpstr>שקופית 4</vt:lpstr>
      <vt:lpstr>שקופית 5</vt:lpstr>
      <vt:lpstr>שקופית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Dani</dc:creator>
  <cp:lastModifiedBy>Dani</cp:lastModifiedBy>
  <cp:revision>2</cp:revision>
  <dcterms:created xsi:type="dcterms:W3CDTF">2015-04-27T18:34:02Z</dcterms:created>
  <dcterms:modified xsi:type="dcterms:W3CDTF">2015-04-27T19:37:57Z</dcterms:modified>
</cp:coreProperties>
</file>