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27A63-04D4-4314-9F53-8271D4FFFB95}" type="datetimeFigureOut">
              <a:rPr lang="he-IL" smtClean="0"/>
              <a:t>י"א/אייר/תשע"ה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CDB8-98B3-4081-A288-76C22A323F85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0" y="271463"/>
            <a:ext cx="7658100" cy="631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8640"/>
            <a:ext cx="8337777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9556"/>
            <a:ext cx="8568952" cy="6611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719" y="260648"/>
            <a:ext cx="8806565" cy="6336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3" y="188640"/>
            <a:ext cx="8829675" cy="6669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0</Words>
  <Application>Microsoft Office PowerPoint</Application>
  <PresentationFormat>‫הצגה על המסך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5</vt:i4>
      </vt:variant>
    </vt:vector>
  </HeadingPairs>
  <TitlesOfParts>
    <vt:vector size="6" baseType="lpstr">
      <vt:lpstr>ערכת נושא Office</vt:lpstr>
      <vt:lpstr>שקופית 1</vt:lpstr>
      <vt:lpstr>שקופית 2</vt:lpstr>
      <vt:lpstr>שקופית 3</vt:lpstr>
      <vt:lpstr>שקופית 4</vt:lpstr>
      <vt:lpstr>שקופית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Dani</dc:creator>
  <cp:lastModifiedBy>Dani</cp:lastModifiedBy>
  <cp:revision>2</cp:revision>
  <dcterms:created xsi:type="dcterms:W3CDTF">2015-04-29T22:38:07Z</dcterms:created>
  <dcterms:modified xsi:type="dcterms:W3CDTF">2015-04-29T23:36:46Z</dcterms:modified>
</cp:coreProperties>
</file>