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2" r:id="rId4"/>
    <p:sldMasterId id="2147483666" r:id="rId5"/>
    <p:sldMasterId id="2147483678" r:id="rId6"/>
    <p:sldMasterId id="2147483690" r:id="rId7"/>
    <p:sldMasterId id="2147483702" r:id="rId8"/>
    <p:sldMasterId id="2147483714" r:id="rId9"/>
    <p:sldMasterId id="2147483726" r:id="rId10"/>
    <p:sldMasterId id="2147483738" r:id="rId11"/>
  </p:sldMasterIdLst>
  <p:notesMasterIdLst>
    <p:notesMasterId r:id="rId57"/>
  </p:notesMasterIdLst>
  <p:sldIdLst>
    <p:sldId id="258" r:id="rId12"/>
    <p:sldId id="259" r:id="rId13"/>
    <p:sldId id="305" r:id="rId14"/>
    <p:sldId id="306" r:id="rId15"/>
    <p:sldId id="260" r:id="rId16"/>
    <p:sldId id="265" r:id="rId17"/>
    <p:sldId id="268" r:id="rId18"/>
    <p:sldId id="269" r:id="rId19"/>
    <p:sldId id="266" r:id="rId20"/>
    <p:sldId id="267" r:id="rId21"/>
    <p:sldId id="270" r:id="rId22"/>
    <p:sldId id="271" r:id="rId23"/>
    <p:sldId id="272" r:id="rId24"/>
    <p:sldId id="273" r:id="rId25"/>
    <p:sldId id="274" r:id="rId26"/>
    <p:sldId id="303"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304" r:id="rId46"/>
    <p:sldId id="293" r:id="rId47"/>
    <p:sldId id="294" r:id="rId48"/>
    <p:sldId id="295" r:id="rId49"/>
    <p:sldId id="296" r:id="rId50"/>
    <p:sldId id="302" r:id="rId51"/>
    <p:sldId id="297" r:id="rId52"/>
    <p:sldId id="298" r:id="rId53"/>
    <p:sldId id="299" r:id="rId54"/>
    <p:sldId id="300" r:id="rId55"/>
    <p:sldId id="301" r:id="rId56"/>
  </p:sldIdLst>
  <p:sldSz cx="9144000" cy="6858000" type="screen4x3"/>
  <p:notesSz cx="6858000" cy="9144000"/>
  <p:defaultTextStyle>
    <a:defPPr>
      <a:defRPr lang="he-IL"/>
    </a:defPPr>
    <a:lvl1pPr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שירה בקר" initials="שב" lastIdx="0" clrIdx="0">
    <p:extLst>
      <p:ext uri="{19B8F6BF-5375-455C-9EA6-DF929625EA0E}">
        <p15:presenceInfo xmlns:p15="http://schemas.microsoft.com/office/powerpoint/2012/main" userId="שירה בקר"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100" d="100"/>
          <a:sy n="100" d="100"/>
        </p:scale>
        <p:origin x="354"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203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8" Type="http://schemas.openxmlformats.org/officeDocument/2006/relationships/slideMaster" Target="slideMasters/slideMaster5.xml"/><Relationship Id="rId51" Type="http://schemas.openxmlformats.org/officeDocument/2006/relationships/slide" Target="slides/slide40.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588264-08DE-473D-9A8E-BCEE0B2D6BC6}" type="doc">
      <dgm:prSet loTypeId="urn:microsoft.com/office/officeart/2005/8/layout/funnel1" loCatId="relationship" qsTypeId="urn:microsoft.com/office/officeart/2005/8/quickstyle/simple5" qsCatId="simple" csTypeId="urn:microsoft.com/office/officeart/2005/8/colors/colorful2" csCatId="colorful" phldr="1"/>
      <dgm:spPr/>
    </dgm:pt>
    <dgm:pt modelId="{E4CC7FF2-C562-4749-B427-79F5B0D9CAF4}">
      <dgm:prSet phldrT="[טקסט]" custT="1"/>
      <dgm:spPr>
        <a:solidFill>
          <a:srgbClr val="A60000"/>
        </a:solidFill>
      </dgm:spPr>
      <dgm:t>
        <a:bodyPr/>
        <a:lstStyle/>
        <a:p>
          <a:pPr rtl="1"/>
          <a:r>
            <a:rPr lang="he-IL" sz="2800" b="1" dirty="0" smtClean="0"/>
            <a:t>מין</a:t>
          </a:r>
          <a:endParaRPr lang="he-IL" sz="5100" b="1" dirty="0"/>
        </a:p>
      </dgm:t>
    </dgm:pt>
    <dgm:pt modelId="{E0CFF17B-781E-43C5-A56D-3D333667C423}" type="parTrans" cxnId="{326A2F4E-B913-4314-A4EB-570F85DFF5F3}">
      <dgm:prSet/>
      <dgm:spPr/>
      <dgm:t>
        <a:bodyPr/>
        <a:lstStyle/>
        <a:p>
          <a:pPr rtl="1"/>
          <a:endParaRPr lang="he-IL"/>
        </a:p>
      </dgm:t>
    </dgm:pt>
    <dgm:pt modelId="{C1E05F86-EE81-42A2-AADB-116253F43440}" type="sibTrans" cxnId="{326A2F4E-B913-4314-A4EB-570F85DFF5F3}">
      <dgm:prSet/>
      <dgm:spPr/>
      <dgm:t>
        <a:bodyPr/>
        <a:lstStyle/>
        <a:p>
          <a:pPr rtl="1"/>
          <a:endParaRPr lang="he-IL"/>
        </a:p>
      </dgm:t>
    </dgm:pt>
    <dgm:pt modelId="{8508E264-0797-4034-965D-6E83306AAFFC}">
      <dgm:prSet phldrT="[טקסט]" custT="1"/>
      <dgm:spPr/>
      <dgm:t>
        <a:bodyPr/>
        <a:lstStyle/>
        <a:p>
          <a:pPr algn="ctr" rtl="1"/>
          <a:r>
            <a:rPr lang="he-IL" sz="2400" b="1" dirty="0" smtClean="0">
              <a:latin typeface="AdumaFOT Bold" panose="02000500000000000000" pitchFamily="50" charset="-79"/>
              <a:cs typeface="AdumaFOT Bold" panose="02000500000000000000" pitchFamily="50" charset="-79"/>
            </a:rPr>
            <a:t>אני?</a:t>
          </a:r>
          <a:endParaRPr lang="he-IL" sz="2400" b="1" dirty="0">
            <a:latin typeface="AdumaFOT Bold" panose="02000500000000000000" pitchFamily="50" charset="-79"/>
            <a:cs typeface="AdumaFOT Bold" panose="02000500000000000000" pitchFamily="50" charset="-79"/>
          </a:endParaRPr>
        </a:p>
      </dgm:t>
    </dgm:pt>
    <dgm:pt modelId="{430F8DC8-DA1E-468B-8413-1528D0DD2C9D}" type="parTrans" cxnId="{EF3EBD86-5112-4BCA-9019-71CB0ED3C17B}">
      <dgm:prSet/>
      <dgm:spPr/>
      <dgm:t>
        <a:bodyPr/>
        <a:lstStyle/>
        <a:p>
          <a:pPr rtl="1"/>
          <a:endParaRPr lang="he-IL"/>
        </a:p>
      </dgm:t>
    </dgm:pt>
    <dgm:pt modelId="{89985C1C-B746-4898-B777-D8B5BD706C1F}" type="sibTrans" cxnId="{EF3EBD86-5112-4BCA-9019-71CB0ED3C17B}">
      <dgm:prSet/>
      <dgm:spPr/>
      <dgm:t>
        <a:bodyPr/>
        <a:lstStyle/>
        <a:p>
          <a:pPr rtl="1"/>
          <a:endParaRPr lang="he-IL"/>
        </a:p>
      </dgm:t>
    </dgm:pt>
    <dgm:pt modelId="{5162F242-1B34-4A29-9FC7-D580FFE2830F}">
      <dgm:prSet phldrT="[טקסט]"/>
      <dgm:spPr>
        <a:solidFill>
          <a:srgbClr val="0066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rtl="1"/>
          <a:r>
            <a:rPr lang="he-IL" b="1" dirty="0" smtClean="0"/>
            <a:t>מיניות</a:t>
          </a:r>
          <a:endParaRPr lang="he-IL" b="1" dirty="0"/>
        </a:p>
      </dgm:t>
    </dgm:pt>
    <dgm:pt modelId="{50408891-9779-4437-AEDD-CA950952F8C3}" type="parTrans" cxnId="{C5BDDD2F-98A9-4909-80EF-04AAF7995B48}">
      <dgm:prSet/>
      <dgm:spPr/>
      <dgm:t>
        <a:bodyPr/>
        <a:lstStyle/>
        <a:p>
          <a:pPr rtl="1"/>
          <a:endParaRPr lang="he-IL"/>
        </a:p>
      </dgm:t>
    </dgm:pt>
    <dgm:pt modelId="{FE0945F8-429B-4569-8EDF-57B80A8780E2}" type="sibTrans" cxnId="{C5BDDD2F-98A9-4909-80EF-04AAF7995B48}">
      <dgm:prSet/>
      <dgm:spPr/>
      <dgm:t>
        <a:bodyPr/>
        <a:lstStyle/>
        <a:p>
          <a:pPr rtl="1"/>
          <a:endParaRPr lang="he-IL"/>
        </a:p>
      </dgm:t>
    </dgm:pt>
    <dgm:pt modelId="{C5F48DB6-4067-47E1-9E40-FBE814A9A20F}">
      <dgm:prSet phldrT="[טקסט]"/>
      <dgm:spPr/>
      <dgm:t>
        <a:bodyPr/>
        <a:lstStyle/>
        <a:p>
          <a:pPr rtl="1"/>
          <a:r>
            <a:rPr lang="he-IL" b="1" dirty="0" smtClean="0"/>
            <a:t>מגדר</a:t>
          </a:r>
          <a:endParaRPr lang="he-IL" b="1" dirty="0"/>
        </a:p>
      </dgm:t>
    </dgm:pt>
    <dgm:pt modelId="{C757A95D-16C5-47D0-A7D7-8E29EC9C4C5E}" type="parTrans" cxnId="{9CE942C2-18CC-40DC-82FB-70A5E5DC12D3}">
      <dgm:prSet/>
      <dgm:spPr/>
      <dgm:t>
        <a:bodyPr/>
        <a:lstStyle/>
        <a:p>
          <a:pPr rtl="1"/>
          <a:endParaRPr lang="he-IL"/>
        </a:p>
      </dgm:t>
    </dgm:pt>
    <dgm:pt modelId="{E63802E6-C03A-425D-838D-7903636EE479}" type="sibTrans" cxnId="{9CE942C2-18CC-40DC-82FB-70A5E5DC12D3}">
      <dgm:prSet/>
      <dgm:spPr/>
      <dgm:t>
        <a:bodyPr/>
        <a:lstStyle/>
        <a:p>
          <a:pPr rtl="1"/>
          <a:endParaRPr lang="he-IL"/>
        </a:p>
      </dgm:t>
    </dgm:pt>
    <dgm:pt modelId="{6B2602F0-9E4D-4E55-8576-CEC3B38C4688}" type="pres">
      <dgm:prSet presAssocID="{4E588264-08DE-473D-9A8E-BCEE0B2D6BC6}" presName="Name0" presStyleCnt="0">
        <dgm:presLayoutVars>
          <dgm:chMax val="4"/>
          <dgm:resizeHandles val="exact"/>
        </dgm:presLayoutVars>
      </dgm:prSet>
      <dgm:spPr/>
    </dgm:pt>
    <dgm:pt modelId="{2948EBE0-22D7-4F48-8A7D-E8B373340CA8}" type="pres">
      <dgm:prSet presAssocID="{4E588264-08DE-473D-9A8E-BCEE0B2D6BC6}" presName="ellipse" presStyleLbl="trBgShp" presStyleIdx="0" presStyleCnt="1"/>
      <dgm:spPr/>
    </dgm:pt>
    <dgm:pt modelId="{B44CD4FF-C7ED-4870-A0C4-5BB30FFD609D}" type="pres">
      <dgm:prSet presAssocID="{4E588264-08DE-473D-9A8E-BCEE0B2D6BC6}" presName="arrow1" presStyleLbl="fgShp" presStyleIdx="0" presStyleCnt="1"/>
      <dgm:spPr/>
    </dgm:pt>
    <dgm:pt modelId="{D45F11D4-3538-458D-A014-87EC28271A6E}" type="pres">
      <dgm:prSet presAssocID="{4E588264-08DE-473D-9A8E-BCEE0B2D6BC6}" presName="rectangle" presStyleLbl="revTx" presStyleIdx="0" presStyleCnt="1">
        <dgm:presLayoutVars>
          <dgm:bulletEnabled val="1"/>
        </dgm:presLayoutVars>
      </dgm:prSet>
      <dgm:spPr/>
      <dgm:t>
        <a:bodyPr/>
        <a:lstStyle/>
        <a:p>
          <a:pPr rtl="1"/>
          <a:endParaRPr lang="he-IL"/>
        </a:p>
      </dgm:t>
    </dgm:pt>
    <dgm:pt modelId="{0BC2638E-AFE8-46BA-9429-0DE034D9F58B}" type="pres">
      <dgm:prSet presAssocID="{C5F48DB6-4067-47E1-9E40-FBE814A9A20F}" presName="item1" presStyleLbl="node1" presStyleIdx="0" presStyleCnt="3">
        <dgm:presLayoutVars>
          <dgm:bulletEnabled val="1"/>
        </dgm:presLayoutVars>
      </dgm:prSet>
      <dgm:spPr/>
      <dgm:t>
        <a:bodyPr/>
        <a:lstStyle/>
        <a:p>
          <a:pPr rtl="1"/>
          <a:endParaRPr lang="he-IL"/>
        </a:p>
      </dgm:t>
    </dgm:pt>
    <dgm:pt modelId="{AC5CCFF7-B225-40F0-BF3C-2556C1EDF633}" type="pres">
      <dgm:prSet presAssocID="{E4CC7FF2-C562-4749-B427-79F5B0D9CAF4}" presName="item2" presStyleLbl="node1" presStyleIdx="1" presStyleCnt="3">
        <dgm:presLayoutVars>
          <dgm:bulletEnabled val="1"/>
        </dgm:presLayoutVars>
      </dgm:prSet>
      <dgm:spPr/>
      <dgm:t>
        <a:bodyPr/>
        <a:lstStyle/>
        <a:p>
          <a:pPr rtl="1"/>
          <a:endParaRPr lang="he-IL"/>
        </a:p>
      </dgm:t>
    </dgm:pt>
    <dgm:pt modelId="{D1D98ACC-8306-4B18-9C7E-5197DDD58654}" type="pres">
      <dgm:prSet presAssocID="{8508E264-0797-4034-965D-6E83306AAFFC}" presName="item3" presStyleLbl="node1" presStyleIdx="2" presStyleCnt="3">
        <dgm:presLayoutVars>
          <dgm:bulletEnabled val="1"/>
        </dgm:presLayoutVars>
      </dgm:prSet>
      <dgm:spPr/>
      <dgm:t>
        <a:bodyPr/>
        <a:lstStyle/>
        <a:p>
          <a:pPr rtl="1"/>
          <a:endParaRPr lang="he-IL"/>
        </a:p>
      </dgm:t>
    </dgm:pt>
    <dgm:pt modelId="{2D77ADD6-0C47-4E25-BF60-AAB7CDC06089}" type="pres">
      <dgm:prSet presAssocID="{4E588264-08DE-473D-9A8E-BCEE0B2D6BC6}" presName="funnel" presStyleLbl="trAlignAcc1" presStyleIdx="0" presStyleCnt="1"/>
      <dgm:spPr/>
    </dgm:pt>
  </dgm:ptLst>
  <dgm:cxnLst>
    <dgm:cxn modelId="{914FF1E0-AE5D-4886-BC8C-15FD7A56F417}" type="presOf" srcId="{5162F242-1B34-4A29-9FC7-D580FFE2830F}" destId="{D1D98ACC-8306-4B18-9C7E-5197DDD58654}" srcOrd="0" destOrd="0" presId="urn:microsoft.com/office/officeart/2005/8/layout/funnel1"/>
    <dgm:cxn modelId="{EF3EBD86-5112-4BCA-9019-71CB0ED3C17B}" srcId="{4E588264-08DE-473D-9A8E-BCEE0B2D6BC6}" destId="{8508E264-0797-4034-965D-6E83306AAFFC}" srcOrd="3" destOrd="0" parTransId="{430F8DC8-DA1E-468B-8413-1528D0DD2C9D}" sibTransId="{89985C1C-B746-4898-B777-D8B5BD706C1F}"/>
    <dgm:cxn modelId="{C5BDDD2F-98A9-4909-80EF-04AAF7995B48}" srcId="{4E588264-08DE-473D-9A8E-BCEE0B2D6BC6}" destId="{5162F242-1B34-4A29-9FC7-D580FFE2830F}" srcOrd="0" destOrd="0" parTransId="{50408891-9779-4437-AEDD-CA950952F8C3}" sibTransId="{FE0945F8-429B-4569-8EDF-57B80A8780E2}"/>
    <dgm:cxn modelId="{326A2F4E-B913-4314-A4EB-570F85DFF5F3}" srcId="{4E588264-08DE-473D-9A8E-BCEE0B2D6BC6}" destId="{E4CC7FF2-C562-4749-B427-79F5B0D9CAF4}" srcOrd="2" destOrd="0" parTransId="{E0CFF17B-781E-43C5-A56D-3D333667C423}" sibTransId="{C1E05F86-EE81-42A2-AADB-116253F43440}"/>
    <dgm:cxn modelId="{F8D6AF21-12F0-4C88-A6BE-226B1420C847}" type="presOf" srcId="{C5F48DB6-4067-47E1-9E40-FBE814A9A20F}" destId="{AC5CCFF7-B225-40F0-BF3C-2556C1EDF633}" srcOrd="0" destOrd="0" presId="urn:microsoft.com/office/officeart/2005/8/layout/funnel1"/>
    <dgm:cxn modelId="{E47D2538-EDE1-407C-8A6F-80AA3CD5F75F}" type="presOf" srcId="{E4CC7FF2-C562-4749-B427-79F5B0D9CAF4}" destId="{0BC2638E-AFE8-46BA-9429-0DE034D9F58B}" srcOrd="0" destOrd="0" presId="urn:microsoft.com/office/officeart/2005/8/layout/funnel1"/>
    <dgm:cxn modelId="{B08A21AE-C6FE-40B5-BCC2-A69C22C7D18F}" type="presOf" srcId="{4E588264-08DE-473D-9A8E-BCEE0B2D6BC6}" destId="{6B2602F0-9E4D-4E55-8576-CEC3B38C4688}" srcOrd="0" destOrd="0" presId="urn:microsoft.com/office/officeart/2005/8/layout/funnel1"/>
    <dgm:cxn modelId="{726D80D2-04F7-4313-AB93-F120D8D4E0C9}" type="presOf" srcId="{8508E264-0797-4034-965D-6E83306AAFFC}" destId="{D45F11D4-3538-458D-A014-87EC28271A6E}" srcOrd="0" destOrd="0" presId="urn:microsoft.com/office/officeart/2005/8/layout/funnel1"/>
    <dgm:cxn modelId="{9CE942C2-18CC-40DC-82FB-70A5E5DC12D3}" srcId="{4E588264-08DE-473D-9A8E-BCEE0B2D6BC6}" destId="{C5F48DB6-4067-47E1-9E40-FBE814A9A20F}" srcOrd="1" destOrd="0" parTransId="{C757A95D-16C5-47D0-A7D7-8E29EC9C4C5E}" sibTransId="{E63802E6-C03A-425D-838D-7903636EE479}"/>
    <dgm:cxn modelId="{0E131F93-4A71-4B96-9030-3D3F6E8FAE4D}" type="presParOf" srcId="{6B2602F0-9E4D-4E55-8576-CEC3B38C4688}" destId="{2948EBE0-22D7-4F48-8A7D-E8B373340CA8}" srcOrd="0" destOrd="0" presId="urn:microsoft.com/office/officeart/2005/8/layout/funnel1"/>
    <dgm:cxn modelId="{3BCCD896-AD54-483C-B405-3FE1796486A0}" type="presParOf" srcId="{6B2602F0-9E4D-4E55-8576-CEC3B38C4688}" destId="{B44CD4FF-C7ED-4870-A0C4-5BB30FFD609D}" srcOrd="1" destOrd="0" presId="urn:microsoft.com/office/officeart/2005/8/layout/funnel1"/>
    <dgm:cxn modelId="{E80BA279-19CF-45CA-BC8E-3D0F3EEBF221}" type="presParOf" srcId="{6B2602F0-9E4D-4E55-8576-CEC3B38C4688}" destId="{D45F11D4-3538-458D-A014-87EC28271A6E}" srcOrd="2" destOrd="0" presId="urn:microsoft.com/office/officeart/2005/8/layout/funnel1"/>
    <dgm:cxn modelId="{BFC63B31-256B-4BEA-8DD1-14A267FD114A}" type="presParOf" srcId="{6B2602F0-9E4D-4E55-8576-CEC3B38C4688}" destId="{0BC2638E-AFE8-46BA-9429-0DE034D9F58B}" srcOrd="3" destOrd="0" presId="urn:microsoft.com/office/officeart/2005/8/layout/funnel1"/>
    <dgm:cxn modelId="{7AACE405-23BD-4A2F-8A5C-5AA0506A17A6}" type="presParOf" srcId="{6B2602F0-9E4D-4E55-8576-CEC3B38C4688}" destId="{AC5CCFF7-B225-40F0-BF3C-2556C1EDF633}" srcOrd="4" destOrd="0" presId="urn:microsoft.com/office/officeart/2005/8/layout/funnel1"/>
    <dgm:cxn modelId="{BB91021D-3B55-485E-B96D-50A82E754560}" type="presParOf" srcId="{6B2602F0-9E4D-4E55-8576-CEC3B38C4688}" destId="{D1D98ACC-8306-4B18-9C7E-5197DDD58654}" srcOrd="5" destOrd="0" presId="urn:microsoft.com/office/officeart/2005/8/layout/funnel1"/>
    <dgm:cxn modelId="{142F0383-749D-4ACF-971A-CF9DAF652DF8}" type="presParOf" srcId="{6B2602F0-9E4D-4E55-8576-CEC3B38C4688}" destId="{2D77ADD6-0C47-4E25-BF60-AAB7CDC06089}"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2719A42-80A3-4120-A82B-B658F6F3B00D}" type="doc">
      <dgm:prSet loTypeId="urn:microsoft.com/office/officeart/2009/3/layout/HorizontalOrganizationChart" loCatId="hierarchy" qsTypeId="urn:microsoft.com/office/officeart/2005/8/quickstyle/simple5" qsCatId="simple" csTypeId="urn:microsoft.com/office/officeart/2005/8/colors/accent5_5" csCatId="accent5" phldr="1"/>
      <dgm:spPr/>
      <dgm:t>
        <a:bodyPr/>
        <a:lstStyle/>
        <a:p>
          <a:pPr rtl="1"/>
          <a:endParaRPr lang="he-IL"/>
        </a:p>
      </dgm:t>
    </dgm:pt>
    <dgm:pt modelId="{60C33F3D-7215-48A4-AB49-BF31E4D6192A}">
      <dgm:prSet phldrT="[טקסט]" custT="1"/>
      <dgm:spPr>
        <a:solidFill>
          <a:srgbClr val="C00000"/>
        </a:solidFill>
        <a:ln>
          <a:solidFill>
            <a:schemeClr val="accent1"/>
          </a:solidFill>
        </a:ln>
        <a:scene3d>
          <a:camera prst="orthographicFront">
            <a:rot lat="0" lon="0" rev="0"/>
          </a:camera>
          <a:lightRig rig="glow" dir="t">
            <a:rot lat="0" lon="0" rev="4800000"/>
          </a:lightRig>
        </a:scene3d>
        <a:sp3d prstMaterial="matte">
          <a:bevelT w="127000" h="63500"/>
        </a:sp3d>
      </dgm:spPr>
      <dgm:t>
        <a:bodyPr/>
        <a:lstStyle/>
        <a:p>
          <a:pPr rtl="1"/>
          <a:r>
            <a:rPr lang="he-IL" sz="6000" b="0" dirty="0" smtClean="0">
              <a:latin typeface="David" panose="020E0502060401010101" pitchFamily="34" charset="-79"/>
              <a:cs typeface="David" panose="020E0502060401010101" pitchFamily="34" charset="-79"/>
            </a:rPr>
            <a:t>להט"ב</a:t>
          </a:r>
          <a:endParaRPr lang="he-IL" sz="6500" b="0" dirty="0">
            <a:latin typeface="David" panose="020E0502060401010101" pitchFamily="34" charset="-79"/>
            <a:cs typeface="David" panose="020E0502060401010101" pitchFamily="34" charset="-79"/>
          </a:endParaRPr>
        </a:p>
      </dgm:t>
    </dgm:pt>
    <dgm:pt modelId="{049E97B6-46C6-4665-B53A-90EB9494BE48}" type="parTrans" cxnId="{C8CEEC73-FD6A-4760-8487-E0675A485FA2}">
      <dgm:prSet/>
      <dgm:spPr/>
      <dgm:t>
        <a:bodyPr/>
        <a:lstStyle/>
        <a:p>
          <a:pPr rtl="1"/>
          <a:endParaRPr lang="he-IL"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CBCBD47F-5E03-4BC5-8066-B06DD7F6D423}" type="sibTrans" cxnId="{C8CEEC73-FD6A-4760-8487-E0675A485FA2}">
      <dgm:prSet/>
      <dgm:spPr/>
      <dgm:t>
        <a:bodyPr/>
        <a:lstStyle/>
        <a:p>
          <a:pPr rtl="1"/>
          <a:endParaRPr lang="he-IL"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4788DFDD-2BDD-4496-A8E9-2EF510F26491}">
      <dgm:prSet phldrT="[טקסט]" custT="1"/>
      <dgm:spPr>
        <a:solidFill>
          <a:srgbClr val="7030A0"/>
        </a:solidFill>
        <a:scene3d>
          <a:camera prst="orthographicFront">
            <a:rot lat="0" lon="0" rev="0"/>
          </a:camera>
          <a:lightRig rig="glow" dir="t">
            <a:rot lat="0" lon="0" rev="4800000"/>
          </a:lightRig>
        </a:scene3d>
        <a:sp3d prstMaterial="matte">
          <a:bevelT w="127000" h="63500"/>
        </a:sp3d>
      </dgm:spPr>
      <dgm:t>
        <a:bodyPr/>
        <a:lstStyle/>
        <a:p>
          <a:pPr rtl="1"/>
          <a:r>
            <a:rPr lang="he-IL" sz="2400" b="1" dirty="0" smtClean="0">
              <a:solidFill>
                <a:schemeClr val="accent3"/>
              </a:solidFill>
              <a:latin typeface="David" panose="020E0502060401010101" pitchFamily="34" charset="-79"/>
              <a:cs typeface="David" panose="020E0502060401010101" pitchFamily="34" charset="-79"/>
            </a:rPr>
            <a:t>לסבית</a:t>
          </a:r>
          <a:endParaRPr lang="he-IL" sz="1600" b="1" dirty="0">
            <a:solidFill>
              <a:schemeClr val="accent3"/>
            </a:solidFill>
            <a:latin typeface="David" panose="020E0502060401010101" pitchFamily="34" charset="-79"/>
            <a:cs typeface="David" panose="020E0502060401010101" pitchFamily="34" charset="-79"/>
          </a:endParaRPr>
        </a:p>
      </dgm:t>
    </dgm:pt>
    <dgm:pt modelId="{CE166E12-05F5-4EA9-9528-E3FCC02264A4}" type="parTrans" cxnId="{C9119E2F-E89A-482C-9960-989A3F9356EF}">
      <dgm:prSet/>
      <dgm:spPr/>
      <dgm:t>
        <a:bodyPr/>
        <a:lstStyle/>
        <a:p>
          <a:pPr rtl="1"/>
          <a:endParaRPr lang="he-IL"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786AEBA1-C1C6-494A-900D-6B0E50969270}" type="sibTrans" cxnId="{C9119E2F-E89A-482C-9960-989A3F9356EF}">
      <dgm:prSet/>
      <dgm:spPr>
        <a:scene3d>
          <a:camera prst="orthographicFront">
            <a:rot lat="0" lon="0" rev="0"/>
          </a:camera>
          <a:lightRig rig="glow" dir="t">
            <a:rot lat="0" lon="0" rev="4800000"/>
          </a:lightRig>
        </a:scene3d>
        <a:sp3d prstMaterial="matte">
          <a:bevelT w="127000" h="63500"/>
        </a:sp3d>
      </dgm:spPr>
      <dgm:t>
        <a:bodyPr/>
        <a:lstStyle/>
        <a:p>
          <a:pPr rtl="1"/>
          <a:endParaRPr lang="he-IL"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0FB47F55-9436-466A-B423-1D81F1E70793}">
      <dgm:prSet phldrT="[טקסט]" custT="1"/>
      <dgm:spPr>
        <a:solidFill>
          <a:srgbClr val="0033CC"/>
        </a:solidFill>
        <a:scene3d>
          <a:camera prst="orthographicFront">
            <a:rot lat="0" lon="0" rev="0"/>
          </a:camera>
          <a:lightRig rig="glow" dir="t">
            <a:rot lat="0" lon="0" rev="4800000"/>
          </a:lightRig>
        </a:scene3d>
        <a:sp3d prstMaterial="matte">
          <a:bevelT w="127000" h="63500"/>
        </a:sp3d>
      </dgm:spPr>
      <dgm:t>
        <a:bodyPr/>
        <a:lstStyle/>
        <a:p>
          <a:pPr rtl="1"/>
          <a:r>
            <a:rPr lang="he-IL" sz="2400" b="1" dirty="0" smtClean="0">
              <a:solidFill>
                <a:schemeClr val="accent3"/>
              </a:solidFill>
              <a:latin typeface="David" panose="020E0502060401010101" pitchFamily="34" charset="-79"/>
              <a:cs typeface="David" panose="020E0502060401010101" pitchFamily="34" charset="-79"/>
            </a:rPr>
            <a:t>הומוסקסואל</a:t>
          </a:r>
          <a:endParaRPr lang="he-IL" sz="2800" b="1" dirty="0">
            <a:solidFill>
              <a:schemeClr val="accent3"/>
            </a:solidFill>
            <a:latin typeface="David" panose="020E0502060401010101" pitchFamily="34" charset="-79"/>
            <a:cs typeface="David" panose="020E0502060401010101" pitchFamily="34" charset="-79"/>
          </a:endParaRPr>
        </a:p>
      </dgm:t>
    </dgm:pt>
    <dgm:pt modelId="{BE33BDD4-F8AD-4DC5-90F0-FA4D4DC188BB}" type="parTrans" cxnId="{A8518F7D-B529-42F9-A46B-8C4E7F3C896F}">
      <dgm:prSet/>
      <dgm:spPr/>
      <dgm:t>
        <a:bodyPr/>
        <a:lstStyle/>
        <a:p>
          <a:pPr rtl="1"/>
          <a:endParaRPr lang="he-IL"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17051C2A-0ACD-42EF-9AFC-84324AE6658A}" type="sibTrans" cxnId="{A8518F7D-B529-42F9-A46B-8C4E7F3C896F}">
      <dgm:prSet/>
      <dgm:spPr>
        <a:scene3d>
          <a:camera prst="orthographicFront">
            <a:rot lat="0" lon="0" rev="0"/>
          </a:camera>
          <a:lightRig rig="glow" dir="t">
            <a:rot lat="0" lon="0" rev="4800000"/>
          </a:lightRig>
        </a:scene3d>
        <a:sp3d prstMaterial="matte">
          <a:bevelT w="127000" h="63500"/>
        </a:sp3d>
      </dgm:spPr>
      <dgm:t>
        <a:bodyPr/>
        <a:lstStyle/>
        <a:p>
          <a:pPr rtl="1"/>
          <a:endParaRPr lang="he-IL"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E529EFC9-96B2-4244-8594-80B0224E56B7}">
      <dgm:prSet phldrT="[טקסט]" custT="1"/>
      <dgm:spPr>
        <a:solidFill>
          <a:srgbClr val="0594FF"/>
        </a:solidFill>
        <a:scene3d>
          <a:camera prst="orthographicFront">
            <a:rot lat="0" lon="0" rev="0"/>
          </a:camera>
          <a:lightRig rig="glow" dir="t">
            <a:rot lat="0" lon="0" rev="4800000"/>
          </a:lightRig>
        </a:scene3d>
        <a:sp3d prstMaterial="matte">
          <a:bevelT w="127000" h="63500"/>
        </a:sp3d>
      </dgm:spPr>
      <dgm:t>
        <a:bodyPr/>
        <a:lstStyle/>
        <a:p>
          <a:pPr rtl="1"/>
          <a:r>
            <a:rPr lang="he-IL" sz="2400" b="1" dirty="0" smtClean="0">
              <a:solidFill>
                <a:schemeClr val="accent3"/>
              </a:solidFill>
              <a:latin typeface="David" panose="020E0502060401010101" pitchFamily="34" charset="-79"/>
              <a:cs typeface="David" panose="020E0502060401010101" pitchFamily="34" charset="-79"/>
            </a:rPr>
            <a:t>טרנסג'נדר/</a:t>
          </a:r>
          <a:r>
            <a:rPr lang="he-IL" sz="2400" b="1" dirty="0" err="1" smtClean="0">
              <a:solidFill>
                <a:schemeClr val="accent3"/>
              </a:solidFill>
              <a:latin typeface="David" panose="020E0502060401010101" pitchFamily="34" charset="-79"/>
              <a:cs typeface="David" panose="020E0502060401010101" pitchFamily="34" charset="-79"/>
            </a:rPr>
            <a:t>ית</a:t>
          </a:r>
          <a:endParaRPr lang="he-IL" sz="2400" b="1" dirty="0">
            <a:solidFill>
              <a:schemeClr val="accent3"/>
            </a:solidFill>
            <a:latin typeface="David" panose="020E0502060401010101" pitchFamily="34" charset="-79"/>
            <a:cs typeface="David" panose="020E0502060401010101" pitchFamily="34" charset="-79"/>
          </a:endParaRPr>
        </a:p>
      </dgm:t>
    </dgm:pt>
    <dgm:pt modelId="{D3646074-1763-482D-AF13-6C6C3B97F07F}" type="parTrans" cxnId="{5B50C17C-C480-4383-8E87-4253622DD49F}">
      <dgm:prSet/>
      <dgm:spPr/>
      <dgm:t>
        <a:bodyPr/>
        <a:lstStyle/>
        <a:p>
          <a:pPr rtl="1"/>
          <a:endParaRPr lang="he-IL"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5AFF0587-1F88-4FF1-9FA7-C3E512D4F4E6}" type="sibTrans" cxnId="{5B50C17C-C480-4383-8E87-4253622DD49F}">
      <dgm:prSet/>
      <dgm:spPr>
        <a:scene3d>
          <a:camera prst="orthographicFront">
            <a:rot lat="0" lon="0" rev="0"/>
          </a:camera>
          <a:lightRig rig="glow" dir="t">
            <a:rot lat="0" lon="0" rev="4800000"/>
          </a:lightRig>
        </a:scene3d>
        <a:sp3d prstMaterial="matte">
          <a:bevelT w="127000" h="63500"/>
        </a:sp3d>
      </dgm:spPr>
      <dgm:t>
        <a:bodyPr/>
        <a:lstStyle/>
        <a:p>
          <a:pPr rtl="1"/>
          <a:endParaRPr lang="he-IL"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4D5ACDBC-7B08-4FD3-8CDB-BCA8F01A1315}">
      <dgm:prSet phldrT="[טקסט]" custT="1"/>
      <dgm:spPr>
        <a:solidFill>
          <a:srgbClr val="C00000"/>
        </a:solidFill>
        <a:scene3d>
          <a:camera prst="orthographicFront">
            <a:rot lat="0" lon="0" rev="0"/>
          </a:camera>
          <a:lightRig rig="glow" dir="t">
            <a:rot lat="0" lon="0" rev="4800000"/>
          </a:lightRig>
        </a:scene3d>
        <a:sp3d prstMaterial="matte">
          <a:bevelT w="127000" h="63500"/>
        </a:sp3d>
      </dgm:spPr>
      <dgm:t>
        <a:bodyPr/>
        <a:lstStyle/>
        <a:p>
          <a:pPr rtl="1"/>
          <a:r>
            <a:rPr lang="he-IL" sz="2400" b="1" dirty="0" smtClean="0">
              <a:solidFill>
                <a:schemeClr val="accent3"/>
              </a:solidFill>
              <a:latin typeface="David" panose="020E0502060401010101" pitchFamily="34" charset="-79"/>
              <a:cs typeface="David" panose="020E0502060401010101" pitchFamily="34" charset="-79"/>
            </a:rPr>
            <a:t>ביסקסואל/</a:t>
          </a:r>
          <a:r>
            <a:rPr lang="he-IL" sz="2400" b="1" dirty="0" err="1" smtClean="0">
              <a:solidFill>
                <a:schemeClr val="accent3"/>
              </a:solidFill>
              <a:latin typeface="David" panose="020E0502060401010101" pitchFamily="34" charset="-79"/>
              <a:cs typeface="David" panose="020E0502060401010101" pitchFamily="34" charset="-79"/>
            </a:rPr>
            <a:t>ית</a:t>
          </a:r>
          <a:endParaRPr lang="he-IL" sz="3200" b="1" dirty="0">
            <a:solidFill>
              <a:schemeClr val="accent3"/>
            </a:solidFill>
            <a:latin typeface="David" panose="020E0502060401010101" pitchFamily="34" charset="-79"/>
            <a:cs typeface="David" panose="020E0502060401010101" pitchFamily="34" charset="-79"/>
          </a:endParaRPr>
        </a:p>
      </dgm:t>
    </dgm:pt>
    <dgm:pt modelId="{DE2BE3D1-278A-47B1-B63F-F0715C99CBC7}" type="parTrans" cxnId="{8930D7C6-4618-4610-8AA3-49E443E9B091}">
      <dgm:prSet/>
      <dgm:spPr/>
      <dgm:t>
        <a:bodyPr/>
        <a:lstStyle/>
        <a:p>
          <a:pPr rtl="1"/>
          <a:endParaRPr lang="he-IL"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A4778827-8377-479A-B690-2A8B8E034B12}" type="sibTrans" cxnId="{8930D7C6-4618-4610-8AA3-49E443E9B091}">
      <dgm:prSet/>
      <dgm:spPr>
        <a:scene3d>
          <a:camera prst="orthographicFront">
            <a:rot lat="0" lon="0" rev="0"/>
          </a:camera>
          <a:lightRig rig="glow" dir="t">
            <a:rot lat="0" lon="0" rev="4800000"/>
          </a:lightRig>
        </a:scene3d>
        <a:sp3d prstMaterial="matte">
          <a:bevelT w="127000" h="63500"/>
        </a:sp3d>
      </dgm:spPr>
      <dgm:t>
        <a:bodyPr/>
        <a:lstStyle/>
        <a:p>
          <a:pPr rtl="1"/>
          <a:endParaRPr lang="he-IL" b="1" cap="none" spc="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dgm:t>
    </dgm:pt>
    <dgm:pt modelId="{E3387AC7-773F-4F06-A4D3-C704E793194D}">
      <dgm:prSet custT="1"/>
      <dgm:spPr>
        <a:solidFill>
          <a:srgbClr val="00B050"/>
        </a:solidFill>
      </dgm:spPr>
      <dgm:t>
        <a:bodyPr/>
        <a:lstStyle/>
        <a:p>
          <a:pPr rtl="1"/>
          <a:r>
            <a:rPr lang="he-IL" sz="2400" b="1" dirty="0" smtClean="0">
              <a:solidFill>
                <a:schemeClr val="accent3"/>
              </a:solidFill>
              <a:latin typeface="David" panose="020E0502060401010101" pitchFamily="34" charset="-79"/>
              <a:cs typeface="David" panose="020E0502060401010101" pitchFamily="34" charset="-79"/>
            </a:rPr>
            <a:t>א- סקסואלי/</a:t>
          </a:r>
          <a:r>
            <a:rPr lang="he-IL" sz="2400" b="1" dirty="0" err="1" smtClean="0">
              <a:solidFill>
                <a:schemeClr val="accent3"/>
              </a:solidFill>
              <a:latin typeface="David" panose="020E0502060401010101" pitchFamily="34" charset="-79"/>
              <a:cs typeface="David" panose="020E0502060401010101" pitchFamily="34" charset="-79"/>
            </a:rPr>
            <a:t>ית</a:t>
          </a:r>
          <a:endParaRPr lang="he-IL" sz="2400" b="1" dirty="0">
            <a:solidFill>
              <a:schemeClr val="accent3"/>
            </a:solidFill>
            <a:latin typeface="David" panose="020E0502060401010101" pitchFamily="34" charset="-79"/>
            <a:cs typeface="David" panose="020E0502060401010101" pitchFamily="34" charset="-79"/>
          </a:endParaRPr>
        </a:p>
      </dgm:t>
    </dgm:pt>
    <dgm:pt modelId="{3E195371-D860-43A8-AD69-F07BC1C9172B}" type="parTrans" cxnId="{2B757D05-E887-49D6-81F5-EC113682920F}">
      <dgm:prSet/>
      <dgm:spPr/>
      <dgm:t>
        <a:bodyPr/>
        <a:lstStyle/>
        <a:p>
          <a:pPr rtl="1"/>
          <a:endParaRPr lang="he-IL"/>
        </a:p>
      </dgm:t>
    </dgm:pt>
    <dgm:pt modelId="{134BDE3E-3C02-4CA9-A38F-E437CC26745C}" type="sibTrans" cxnId="{2B757D05-E887-49D6-81F5-EC113682920F}">
      <dgm:prSet/>
      <dgm:spPr/>
      <dgm:t>
        <a:bodyPr/>
        <a:lstStyle/>
        <a:p>
          <a:pPr rtl="1"/>
          <a:endParaRPr lang="he-IL"/>
        </a:p>
      </dgm:t>
    </dgm:pt>
    <dgm:pt modelId="{78B01561-796A-4DB4-A836-FA751E897FC0}">
      <dgm:prSet custT="1"/>
      <dgm:spPr>
        <a:solidFill>
          <a:srgbClr val="DBD600"/>
        </a:solidFill>
      </dgm:spPr>
      <dgm:t>
        <a:bodyPr/>
        <a:lstStyle/>
        <a:p>
          <a:pPr rtl="1"/>
          <a:r>
            <a:rPr lang="he-IL" sz="2400" b="1" dirty="0" smtClean="0">
              <a:solidFill>
                <a:schemeClr val="bg1"/>
              </a:solidFill>
              <a:latin typeface="David" panose="020E0502060401010101" pitchFamily="34" charset="-79"/>
              <a:cs typeface="David" panose="020E0502060401010101" pitchFamily="34" charset="-79"/>
            </a:rPr>
            <a:t>א- רומנטי/</a:t>
          </a:r>
          <a:r>
            <a:rPr lang="he-IL" sz="2400" b="1" dirty="0" err="1" smtClean="0">
              <a:solidFill>
                <a:schemeClr val="bg1"/>
              </a:solidFill>
              <a:latin typeface="David" panose="020E0502060401010101" pitchFamily="34" charset="-79"/>
              <a:cs typeface="David" panose="020E0502060401010101" pitchFamily="34" charset="-79"/>
            </a:rPr>
            <a:t>ית</a:t>
          </a:r>
          <a:endParaRPr lang="he-IL" sz="2400" b="1" dirty="0">
            <a:solidFill>
              <a:schemeClr val="bg1"/>
            </a:solidFill>
            <a:latin typeface="David" panose="020E0502060401010101" pitchFamily="34" charset="-79"/>
            <a:cs typeface="David" panose="020E0502060401010101" pitchFamily="34" charset="-79"/>
          </a:endParaRPr>
        </a:p>
      </dgm:t>
    </dgm:pt>
    <dgm:pt modelId="{2D6C1E60-9DCF-485A-87E6-C1932FA14F4B}" type="parTrans" cxnId="{9D2EE584-1B7A-41E4-B0F7-7EB6CF95F099}">
      <dgm:prSet/>
      <dgm:spPr/>
      <dgm:t>
        <a:bodyPr/>
        <a:lstStyle/>
        <a:p>
          <a:pPr rtl="1"/>
          <a:endParaRPr lang="he-IL"/>
        </a:p>
      </dgm:t>
    </dgm:pt>
    <dgm:pt modelId="{564CA303-F243-4AC9-ACB6-841396380D2E}" type="sibTrans" cxnId="{9D2EE584-1B7A-41E4-B0F7-7EB6CF95F099}">
      <dgm:prSet/>
      <dgm:spPr/>
      <dgm:t>
        <a:bodyPr/>
        <a:lstStyle/>
        <a:p>
          <a:pPr rtl="1"/>
          <a:endParaRPr lang="he-IL"/>
        </a:p>
      </dgm:t>
    </dgm:pt>
    <dgm:pt modelId="{F6683EB1-DBD6-49CE-B1BA-C83F204CAB8D}">
      <dgm:prSet custT="1"/>
      <dgm:spPr>
        <a:solidFill>
          <a:srgbClr val="FFC000"/>
        </a:solidFill>
      </dgm:spPr>
      <dgm:t>
        <a:bodyPr/>
        <a:lstStyle/>
        <a:p>
          <a:pPr rtl="1"/>
          <a:r>
            <a:rPr lang="he-IL" sz="2400" b="1" dirty="0" smtClean="0">
              <a:solidFill>
                <a:schemeClr val="accent3"/>
              </a:solidFill>
              <a:latin typeface="David" panose="020E0502060401010101" pitchFamily="34" charset="-79"/>
              <a:cs typeface="David" panose="020E0502060401010101" pitchFamily="34" charset="-79"/>
            </a:rPr>
            <a:t>א- בינארי/</a:t>
          </a:r>
          <a:r>
            <a:rPr lang="he-IL" sz="2400" b="1" dirty="0" err="1" smtClean="0">
              <a:solidFill>
                <a:schemeClr val="accent3"/>
              </a:solidFill>
              <a:latin typeface="David" panose="020E0502060401010101" pitchFamily="34" charset="-79"/>
              <a:cs typeface="David" panose="020E0502060401010101" pitchFamily="34" charset="-79"/>
            </a:rPr>
            <a:t>ית</a:t>
          </a:r>
          <a:endParaRPr lang="he-IL" sz="3700" b="1" dirty="0">
            <a:solidFill>
              <a:schemeClr val="accent3"/>
            </a:solidFill>
            <a:latin typeface="David" panose="020E0502060401010101" pitchFamily="34" charset="-79"/>
            <a:cs typeface="David" panose="020E0502060401010101" pitchFamily="34" charset="-79"/>
          </a:endParaRPr>
        </a:p>
      </dgm:t>
    </dgm:pt>
    <dgm:pt modelId="{C5667DFF-E293-4797-B65F-48F9FBC32395}" type="sibTrans" cxnId="{AD7EC534-226C-45CC-9B5E-89911ED2E875}">
      <dgm:prSet/>
      <dgm:spPr/>
      <dgm:t>
        <a:bodyPr/>
        <a:lstStyle/>
        <a:p>
          <a:pPr rtl="1"/>
          <a:endParaRPr lang="he-IL"/>
        </a:p>
      </dgm:t>
    </dgm:pt>
    <dgm:pt modelId="{AC107544-4DA6-4449-BA23-4F7CBA31F2A9}" type="parTrans" cxnId="{AD7EC534-226C-45CC-9B5E-89911ED2E875}">
      <dgm:prSet/>
      <dgm:spPr/>
      <dgm:t>
        <a:bodyPr/>
        <a:lstStyle/>
        <a:p>
          <a:pPr rtl="1"/>
          <a:endParaRPr lang="he-IL"/>
        </a:p>
      </dgm:t>
    </dgm:pt>
    <dgm:pt modelId="{927E32AC-583E-438F-BABC-B51E7B81FD06}">
      <dgm:prSet/>
      <dgm:spPr>
        <a:solidFill>
          <a:schemeClr val="accent1">
            <a:lumMod val="50000"/>
          </a:schemeClr>
        </a:solidFill>
      </dgm:spPr>
      <dgm:t>
        <a:bodyPr/>
        <a:lstStyle/>
        <a:p>
          <a:pPr rtl="1"/>
          <a:r>
            <a:rPr lang="he-IL" b="1" dirty="0" smtClean="0">
              <a:solidFill>
                <a:schemeClr val="accent3"/>
              </a:solidFill>
              <a:latin typeface="David" panose="020E0502060401010101" pitchFamily="34" charset="-79"/>
              <a:cs typeface="David" panose="020E0502060401010101" pitchFamily="34" charset="-79"/>
            </a:rPr>
            <a:t>פאן – סקסואלי/</a:t>
          </a:r>
          <a:r>
            <a:rPr lang="he-IL" b="1" dirty="0" err="1" smtClean="0">
              <a:solidFill>
                <a:schemeClr val="accent3"/>
              </a:solidFill>
              <a:latin typeface="David" panose="020E0502060401010101" pitchFamily="34" charset="-79"/>
              <a:cs typeface="David" panose="020E0502060401010101" pitchFamily="34" charset="-79"/>
            </a:rPr>
            <a:t>ית</a:t>
          </a:r>
          <a:endParaRPr lang="he-IL" b="1" dirty="0">
            <a:solidFill>
              <a:schemeClr val="accent3"/>
            </a:solidFill>
            <a:latin typeface="David" panose="020E0502060401010101" pitchFamily="34" charset="-79"/>
            <a:cs typeface="David" panose="020E0502060401010101" pitchFamily="34" charset="-79"/>
          </a:endParaRPr>
        </a:p>
      </dgm:t>
    </dgm:pt>
    <dgm:pt modelId="{3B394657-890A-4B9B-8A6F-62BDFDEE54F4}" type="parTrans" cxnId="{211B9523-1E30-45A1-8BE4-6E791199FF25}">
      <dgm:prSet/>
      <dgm:spPr/>
      <dgm:t>
        <a:bodyPr/>
        <a:lstStyle/>
        <a:p>
          <a:pPr rtl="1"/>
          <a:endParaRPr lang="he-IL"/>
        </a:p>
      </dgm:t>
    </dgm:pt>
    <dgm:pt modelId="{277C5633-05C8-4BD5-B761-51AE76A9F661}" type="sibTrans" cxnId="{211B9523-1E30-45A1-8BE4-6E791199FF25}">
      <dgm:prSet/>
      <dgm:spPr/>
      <dgm:t>
        <a:bodyPr/>
        <a:lstStyle/>
        <a:p>
          <a:pPr rtl="1"/>
          <a:endParaRPr lang="he-IL"/>
        </a:p>
      </dgm:t>
    </dgm:pt>
    <dgm:pt modelId="{83FDD764-50E2-47B0-A16C-118DD7411D71}" type="pres">
      <dgm:prSet presAssocID="{E2719A42-80A3-4120-A82B-B658F6F3B00D}" presName="hierChild1" presStyleCnt="0">
        <dgm:presLayoutVars>
          <dgm:orgChart val="1"/>
          <dgm:chPref val="1"/>
          <dgm:dir/>
          <dgm:animOne val="branch"/>
          <dgm:animLvl val="lvl"/>
          <dgm:resizeHandles/>
        </dgm:presLayoutVars>
      </dgm:prSet>
      <dgm:spPr/>
      <dgm:t>
        <a:bodyPr/>
        <a:lstStyle/>
        <a:p>
          <a:pPr rtl="1"/>
          <a:endParaRPr lang="he-IL"/>
        </a:p>
      </dgm:t>
    </dgm:pt>
    <dgm:pt modelId="{AFF3C0DC-9FF9-4048-96B2-86B098CEA6C8}" type="pres">
      <dgm:prSet presAssocID="{60C33F3D-7215-48A4-AB49-BF31E4D6192A}" presName="hierRoot1" presStyleCnt="0">
        <dgm:presLayoutVars>
          <dgm:hierBranch val="init"/>
        </dgm:presLayoutVars>
      </dgm:prSet>
      <dgm:spPr/>
    </dgm:pt>
    <dgm:pt modelId="{4320AA7C-736D-4FF6-9BB4-35E92F6E24F1}" type="pres">
      <dgm:prSet presAssocID="{60C33F3D-7215-48A4-AB49-BF31E4D6192A}" presName="rootComposite1" presStyleCnt="0"/>
      <dgm:spPr/>
    </dgm:pt>
    <dgm:pt modelId="{D1D3DE47-1ACC-440A-8DE7-13835BD2F4B5}" type="pres">
      <dgm:prSet presAssocID="{60C33F3D-7215-48A4-AB49-BF31E4D6192A}" presName="rootText1" presStyleLbl="node0" presStyleIdx="0" presStyleCnt="1" custScaleX="145279" custScaleY="243367">
        <dgm:presLayoutVars>
          <dgm:chPref val="3"/>
        </dgm:presLayoutVars>
      </dgm:prSet>
      <dgm:spPr/>
      <dgm:t>
        <a:bodyPr/>
        <a:lstStyle/>
        <a:p>
          <a:pPr rtl="1"/>
          <a:endParaRPr lang="he-IL"/>
        </a:p>
      </dgm:t>
    </dgm:pt>
    <dgm:pt modelId="{2EAFC44D-22E2-4E5B-8A1B-F64FF621B241}" type="pres">
      <dgm:prSet presAssocID="{60C33F3D-7215-48A4-AB49-BF31E4D6192A}" presName="rootConnector1" presStyleLbl="node1" presStyleIdx="0" presStyleCnt="0"/>
      <dgm:spPr/>
      <dgm:t>
        <a:bodyPr/>
        <a:lstStyle/>
        <a:p>
          <a:pPr rtl="1"/>
          <a:endParaRPr lang="he-IL"/>
        </a:p>
      </dgm:t>
    </dgm:pt>
    <dgm:pt modelId="{7707B2F5-0E8D-4507-A9D1-CBF347C09A67}" type="pres">
      <dgm:prSet presAssocID="{60C33F3D-7215-48A4-AB49-BF31E4D6192A}" presName="hierChild2" presStyleCnt="0"/>
      <dgm:spPr/>
    </dgm:pt>
    <dgm:pt modelId="{63877D41-8815-4B10-A7FE-B59AFD6F6330}" type="pres">
      <dgm:prSet presAssocID="{CE166E12-05F5-4EA9-9528-E3FCC02264A4}" presName="Name64" presStyleLbl="parChTrans1D2" presStyleIdx="0" presStyleCnt="8"/>
      <dgm:spPr/>
      <dgm:t>
        <a:bodyPr/>
        <a:lstStyle/>
        <a:p>
          <a:pPr rtl="1"/>
          <a:endParaRPr lang="he-IL"/>
        </a:p>
      </dgm:t>
    </dgm:pt>
    <dgm:pt modelId="{63A1AFC1-45CF-4FED-84FB-42A0A4B6E014}" type="pres">
      <dgm:prSet presAssocID="{4788DFDD-2BDD-4496-A8E9-2EF510F26491}" presName="hierRoot2" presStyleCnt="0">
        <dgm:presLayoutVars>
          <dgm:hierBranch val="init"/>
        </dgm:presLayoutVars>
      </dgm:prSet>
      <dgm:spPr/>
    </dgm:pt>
    <dgm:pt modelId="{92F1025D-2088-4037-89F4-67FB728A8FE9}" type="pres">
      <dgm:prSet presAssocID="{4788DFDD-2BDD-4496-A8E9-2EF510F26491}" presName="rootComposite" presStyleCnt="0"/>
      <dgm:spPr/>
    </dgm:pt>
    <dgm:pt modelId="{61DF2DA7-6C22-4707-B70C-B064BD2550E5}" type="pres">
      <dgm:prSet presAssocID="{4788DFDD-2BDD-4496-A8E9-2EF510F26491}" presName="rootText" presStyleLbl="node2" presStyleIdx="0" presStyleCnt="8" custScaleX="137062">
        <dgm:presLayoutVars>
          <dgm:chPref val="3"/>
        </dgm:presLayoutVars>
      </dgm:prSet>
      <dgm:spPr/>
      <dgm:t>
        <a:bodyPr/>
        <a:lstStyle/>
        <a:p>
          <a:pPr rtl="1"/>
          <a:endParaRPr lang="he-IL"/>
        </a:p>
      </dgm:t>
    </dgm:pt>
    <dgm:pt modelId="{03CA834B-A745-4D7F-8236-A02DBBC11760}" type="pres">
      <dgm:prSet presAssocID="{4788DFDD-2BDD-4496-A8E9-2EF510F26491}" presName="rootConnector" presStyleLbl="node2" presStyleIdx="0" presStyleCnt="8"/>
      <dgm:spPr/>
      <dgm:t>
        <a:bodyPr/>
        <a:lstStyle/>
        <a:p>
          <a:pPr rtl="1"/>
          <a:endParaRPr lang="he-IL"/>
        </a:p>
      </dgm:t>
    </dgm:pt>
    <dgm:pt modelId="{B8AB5648-2F13-402E-A3E2-E0A000D7E89B}" type="pres">
      <dgm:prSet presAssocID="{4788DFDD-2BDD-4496-A8E9-2EF510F26491}" presName="hierChild4" presStyleCnt="0"/>
      <dgm:spPr/>
    </dgm:pt>
    <dgm:pt modelId="{AD87360A-906C-4F13-8925-1562A73D489C}" type="pres">
      <dgm:prSet presAssocID="{4788DFDD-2BDD-4496-A8E9-2EF510F26491}" presName="hierChild5" presStyleCnt="0"/>
      <dgm:spPr/>
    </dgm:pt>
    <dgm:pt modelId="{32B2A20B-1DB7-464E-8633-0EBD61D23CA2}" type="pres">
      <dgm:prSet presAssocID="{BE33BDD4-F8AD-4DC5-90F0-FA4D4DC188BB}" presName="Name64" presStyleLbl="parChTrans1D2" presStyleIdx="1" presStyleCnt="8"/>
      <dgm:spPr/>
      <dgm:t>
        <a:bodyPr/>
        <a:lstStyle/>
        <a:p>
          <a:pPr rtl="1"/>
          <a:endParaRPr lang="he-IL"/>
        </a:p>
      </dgm:t>
    </dgm:pt>
    <dgm:pt modelId="{E3E47EB7-FBB3-41CD-9CB1-F2DAC2B50216}" type="pres">
      <dgm:prSet presAssocID="{0FB47F55-9436-466A-B423-1D81F1E70793}" presName="hierRoot2" presStyleCnt="0">
        <dgm:presLayoutVars>
          <dgm:hierBranch val="init"/>
        </dgm:presLayoutVars>
      </dgm:prSet>
      <dgm:spPr/>
    </dgm:pt>
    <dgm:pt modelId="{81B92A95-DDB6-479C-AB3A-F50998838F6C}" type="pres">
      <dgm:prSet presAssocID="{0FB47F55-9436-466A-B423-1D81F1E70793}" presName="rootComposite" presStyleCnt="0"/>
      <dgm:spPr/>
    </dgm:pt>
    <dgm:pt modelId="{38E1D2C2-22A6-4F49-B1F0-6CB1141D414B}" type="pres">
      <dgm:prSet presAssocID="{0FB47F55-9436-466A-B423-1D81F1E70793}" presName="rootText" presStyleLbl="node2" presStyleIdx="1" presStyleCnt="8" custScaleX="137062" custLinFactNeighborX="-1401" custLinFactNeighborY="-22304">
        <dgm:presLayoutVars>
          <dgm:chPref val="3"/>
        </dgm:presLayoutVars>
      </dgm:prSet>
      <dgm:spPr/>
      <dgm:t>
        <a:bodyPr/>
        <a:lstStyle/>
        <a:p>
          <a:pPr rtl="1"/>
          <a:endParaRPr lang="he-IL"/>
        </a:p>
      </dgm:t>
    </dgm:pt>
    <dgm:pt modelId="{C143FB20-E49D-429A-8847-3AA68E45B8F2}" type="pres">
      <dgm:prSet presAssocID="{0FB47F55-9436-466A-B423-1D81F1E70793}" presName="rootConnector" presStyleLbl="node2" presStyleIdx="1" presStyleCnt="8"/>
      <dgm:spPr/>
      <dgm:t>
        <a:bodyPr/>
        <a:lstStyle/>
        <a:p>
          <a:pPr rtl="1"/>
          <a:endParaRPr lang="he-IL"/>
        </a:p>
      </dgm:t>
    </dgm:pt>
    <dgm:pt modelId="{792CA39D-4F6C-4D07-85F9-044DF80F30FC}" type="pres">
      <dgm:prSet presAssocID="{0FB47F55-9436-466A-B423-1D81F1E70793}" presName="hierChild4" presStyleCnt="0"/>
      <dgm:spPr/>
    </dgm:pt>
    <dgm:pt modelId="{B06ABDB7-55FC-49A4-9A7B-E177EA879395}" type="pres">
      <dgm:prSet presAssocID="{0FB47F55-9436-466A-B423-1D81F1E70793}" presName="hierChild5" presStyleCnt="0"/>
      <dgm:spPr/>
    </dgm:pt>
    <dgm:pt modelId="{BA7BBA91-C8C0-46D7-9ACD-004165674C40}" type="pres">
      <dgm:prSet presAssocID="{D3646074-1763-482D-AF13-6C6C3B97F07F}" presName="Name64" presStyleLbl="parChTrans1D2" presStyleIdx="2" presStyleCnt="8"/>
      <dgm:spPr/>
      <dgm:t>
        <a:bodyPr/>
        <a:lstStyle/>
        <a:p>
          <a:pPr rtl="1"/>
          <a:endParaRPr lang="he-IL"/>
        </a:p>
      </dgm:t>
    </dgm:pt>
    <dgm:pt modelId="{A31570D8-6EF6-43CA-8BC0-32532C846142}" type="pres">
      <dgm:prSet presAssocID="{E529EFC9-96B2-4244-8594-80B0224E56B7}" presName="hierRoot2" presStyleCnt="0">
        <dgm:presLayoutVars>
          <dgm:hierBranch val="init"/>
        </dgm:presLayoutVars>
      </dgm:prSet>
      <dgm:spPr/>
    </dgm:pt>
    <dgm:pt modelId="{2626A1A6-8E62-4BEF-99D0-9D7BFE3FCFDE}" type="pres">
      <dgm:prSet presAssocID="{E529EFC9-96B2-4244-8594-80B0224E56B7}" presName="rootComposite" presStyleCnt="0"/>
      <dgm:spPr/>
    </dgm:pt>
    <dgm:pt modelId="{BB18B885-555F-4240-B0E8-802709FE048D}" type="pres">
      <dgm:prSet presAssocID="{E529EFC9-96B2-4244-8594-80B0224E56B7}" presName="rootText" presStyleLbl="node2" presStyleIdx="2" presStyleCnt="8" custScaleX="137062" custLinFactY="1461" custLinFactNeighborX="-1401" custLinFactNeighborY="100000">
        <dgm:presLayoutVars>
          <dgm:chPref val="3"/>
        </dgm:presLayoutVars>
      </dgm:prSet>
      <dgm:spPr/>
      <dgm:t>
        <a:bodyPr/>
        <a:lstStyle/>
        <a:p>
          <a:pPr rtl="1"/>
          <a:endParaRPr lang="he-IL"/>
        </a:p>
      </dgm:t>
    </dgm:pt>
    <dgm:pt modelId="{E8457592-CE51-4F98-9F73-B0EA83CD45FA}" type="pres">
      <dgm:prSet presAssocID="{E529EFC9-96B2-4244-8594-80B0224E56B7}" presName="rootConnector" presStyleLbl="node2" presStyleIdx="2" presStyleCnt="8"/>
      <dgm:spPr/>
      <dgm:t>
        <a:bodyPr/>
        <a:lstStyle/>
        <a:p>
          <a:pPr rtl="1"/>
          <a:endParaRPr lang="he-IL"/>
        </a:p>
      </dgm:t>
    </dgm:pt>
    <dgm:pt modelId="{B0E41A42-9396-44CE-B58F-04903750FA38}" type="pres">
      <dgm:prSet presAssocID="{E529EFC9-96B2-4244-8594-80B0224E56B7}" presName="hierChild4" presStyleCnt="0"/>
      <dgm:spPr/>
    </dgm:pt>
    <dgm:pt modelId="{E6689473-81FB-4702-B03C-CCB5E228BCA9}" type="pres">
      <dgm:prSet presAssocID="{E529EFC9-96B2-4244-8594-80B0224E56B7}" presName="hierChild5" presStyleCnt="0"/>
      <dgm:spPr/>
    </dgm:pt>
    <dgm:pt modelId="{4566B11A-6942-4022-8043-5D5FDED8F765}" type="pres">
      <dgm:prSet presAssocID="{3E195371-D860-43A8-AD69-F07BC1C9172B}" presName="Name64" presStyleLbl="parChTrans1D2" presStyleIdx="3" presStyleCnt="8"/>
      <dgm:spPr/>
      <dgm:t>
        <a:bodyPr/>
        <a:lstStyle/>
        <a:p>
          <a:pPr rtl="1"/>
          <a:endParaRPr lang="he-IL"/>
        </a:p>
      </dgm:t>
    </dgm:pt>
    <dgm:pt modelId="{065B72DD-CA3F-4834-939C-42318F3AF02B}" type="pres">
      <dgm:prSet presAssocID="{E3387AC7-773F-4F06-A4D3-C704E793194D}" presName="hierRoot2" presStyleCnt="0">
        <dgm:presLayoutVars>
          <dgm:hierBranch val="init"/>
        </dgm:presLayoutVars>
      </dgm:prSet>
      <dgm:spPr/>
    </dgm:pt>
    <dgm:pt modelId="{6CBFE070-B11B-4702-8C91-03228A4ADA6A}" type="pres">
      <dgm:prSet presAssocID="{E3387AC7-773F-4F06-A4D3-C704E793194D}" presName="rootComposite" presStyleCnt="0"/>
      <dgm:spPr/>
    </dgm:pt>
    <dgm:pt modelId="{D24EE70B-4660-476D-9F05-97F629AFFBC0}" type="pres">
      <dgm:prSet presAssocID="{E3387AC7-773F-4F06-A4D3-C704E793194D}" presName="rootText" presStyleLbl="node2" presStyleIdx="3" presStyleCnt="8" custScaleX="137062" custLinFactNeighborX="-1401" custLinFactNeighborY="79615">
        <dgm:presLayoutVars>
          <dgm:chPref val="3"/>
        </dgm:presLayoutVars>
      </dgm:prSet>
      <dgm:spPr/>
      <dgm:t>
        <a:bodyPr/>
        <a:lstStyle/>
        <a:p>
          <a:pPr rtl="1"/>
          <a:endParaRPr lang="he-IL"/>
        </a:p>
      </dgm:t>
    </dgm:pt>
    <dgm:pt modelId="{9D9BE042-ED59-461C-A626-9F18282969F0}" type="pres">
      <dgm:prSet presAssocID="{E3387AC7-773F-4F06-A4D3-C704E793194D}" presName="rootConnector" presStyleLbl="node2" presStyleIdx="3" presStyleCnt="8"/>
      <dgm:spPr/>
      <dgm:t>
        <a:bodyPr/>
        <a:lstStyle/>
        <a:p>
          <a:pPr rtl="1"/>
          <a:endParaRPr lang="he-IL"/>
        </a:p>
      </dgm:t>
    </dgm:pt>
    <dgm:pt modelId="{F8C7A433-6236-4BEC-897F-68E7DB231B5F}" type="pres">
      <dgm:prSet presAssocID="{E3387AC7-773F-4F06-A4D3-C704E793194D}" presName="hierChild4" presStyleCnt="0"/>
      <dgm:spPr/>
    </dgm:pt>
    <dgm:pt modelId="{91C6C4D4-C65E-4695-A833-803D607E517D}" type="pres">
      <dgm:prSet presAssocID="{E3387AC7-773F-4F06-A4D3-C704E793194D}" presName="hierChild5" presStyleCnt="0"/>
      <dgm:spPr/>
    </dgm:pt>
    <dgm:pt modelId="{AD5514D3-6CA6-41CD-8B38-35CB6E79F181}" type="pres">
      <dgm:prSet presAssocID="{2D6C1E60-9DCF-485A-87E6-C1932FA14F4B}" presName="Name64" presStyleLbl="parChTrans1D2" presStyleIdx="4" presStyleCnt="8"/>
      <dgm:spPr/>
      <dgm:t>
        <a:bodyPr/>
        <a:lstStyle/>
        <a:p>
          <a:pPr rtl="1"/>
          <a:endParaRPr lang="he-IL"/>
        </a:p>
      </dgm:t>
    </dgm:pt>
    <dgm:pt modelId="{DF8D932F-17AA-4D78-A41F-E8411A176369}" type="pres">
      <dgm:prSet presAssocID="{78B01561-796A-4DB4-A836-FA751E897FC0}" presName="hierRoot2" presStyleCnt="0">
        <dgm:presLayoutVars>
          <dgm:hierBranch val="init"/>
        </dgm:presLayoutVars>
      </dgm:prSet>
      <dgm:spPr/>
    </dgm:pt>
    <dgm:pt modelId="{FC841179-5892-4021-8B43-7C80269350B0}" type="pres">
      <dgm:prSet presAssocID="{78B01561-796A-4DB4-A836-FA751E897FC0}" presName="rootComposite" presStyleCnt="0"/>
      <dgm:spPr/>
    </dgm:pt>
    <dgm:pt modelId="{1226171F-0079-4BFD-BDCB-336ABA9D205D}" type="pres">
      <dgm:prSet presAssocID="{78B01561-796A-4DB4-A836-FA751E897FC0}" presName="rootText" presStyleLbl="node2" presStyleIdx="4" presStyleCnt="8" custScaleX="137062" custLinFactNeighborX="-1401" custLinFactNeighborY="57768">
        <dgm:presLayoutVars>
          <dgm:chPref val="3"/>
        </dgm:presLayoutVars>
      </dgm:prSet>
      <dgm:spPr/>
      <dgm:t>
        <a:bodyPr/>
        <a:lstStyle/>
        <a:p>
          <a:pPr rtl="1"/>
          <a:endParaRPr lang="he-IL"/>
        </a:p>
      </dgm:t>
    </dgm:pt>
    <dgm:pt modelId="{E762FDB7-62D3-4DFC-AE76-CA9C6D46C13E}" type="pres">
      <dgm:prSet presAssocID="{78B01561-796A-4DB4-A836-FA751E897FC0}" presName="rootConnector" presStyleLbl="node2" presStyleIdx="4" presStyleCnt="8"/>
      <dgm:spPr/>
      <dgm:t>
        <a:bodyPr/>
        <a:lstStyle/>
        <a:p>
          <a:pPr rtl="1"/>
          <a:endParaRPr lang="he-IL"/>
        </a:p>
      </dgm:t>
    </dgm:pt>
    <dgm:pt modelId="{350CC410-34D2-49B7-8601-D4D943513128}" type="pres">
      <dgm:prSet presAssocID="{78B01561-796A-4DB4-A836-FA751E897FC0}" presName="hierChild4" presStyleCnt="0"/>
      <dgm:spPr/>
    </dgm:pt>
    <dgm:pt modelId="{545A07D7-D283-40AC-A6E0-66608D0C6267}" type="pres">
      <dgm:prSet presAssocID="{78B01561-796A-4DB4-A836-FA751E897FC0}" presName="hierChild5" presStyleCnt="0"/>
      <dgm:spPr/>
    </dgm:pt>
    <dgm:pt modelId="{73568BC4-9BF7-4FAA-AEE1-1CB8C9B885BC}" type="pres">
      <dgm:prSet presAssocID="{AC107544-4DA6-4449-BA23-4F7CBA31F2A9}" presName="Name64" presStyleLbl="parChTrans1D2" presStyleIdx="5" presStyleCnt="8"/>
      <dgm:spPr/>
      <dgm:t>
        <a:bodyPr/>
        <a:lstStyle/>
        <a:p>
          <a:pPr rtl="1"/>
          <a:endParaRPr lang="he-IL"/>
        </a:p>
      </dgm:t>
    </dgm:pt>
    <dgm:pt modelId="{4487E5EE-131C-4E30-972A-36645EF4885A}" type="pres">
      <dgm:prSet presAssocID="{F6683EB1-DBD6-49CE-B1BA-C83F204CAB8D}" presName="hierRoot2" presStyleCnt="0">
        <dgm:presLayoutVars>
          <dgm:hierBranch val="init"/>
        </dgm:presLayoutVars>
      </dgm:prSet>
      <dgm:spPr/>
    </dgm:pt>
    <dgm:pt modelId="{73948E59-999E-4A30-A8E1-E2743C92A543}" type="pres">
      <dgm:prSet presAssocID="{F6683EB1-DBD6-49CE-B1BA-C83F204CAB8D}" presName="rootComposite" presStyleCnt="0"/>
      <dgm:spPr/>
    </dgm:pt>
    <dgm:pt modelId="{B2239D42-1D27-450F-BF9A-77EBD5C27994}" type="pres">
      <dgm:prSet presAssocID="{F6683EB1-DBD6-49CE-B1BA-C83F204CAB8D}" presName="rootText" presStyleLbl="node2" presStyleIdx="5" presStyleCnt="8" custScaleX="137062" custLinFactNeighborX="-1401" custLinFactNeighborY="49159">
        <dgm:presLayoutVars>
          <dgm:chPref val="3"/>
        </dgm:presLayoutVars>
      </dgm:prSet>
      <dgm:spPr/>
      <dgm:t>
        <a:bodyPr/>
        <a:lstStyle/>
        <a:p>
          <a:pPr rtl="1"/>
          <a:endParaRPr lang="he-IL"/>
        </a:p>
      </dgm:t>
    </dgm:pt>
    <dgm:pt modelId="{8ECD7DE7-A548-4F44-984D-B1AF78881387}" type="pres">
      <dgm:prSet presAssocID="{F6683EB1-DBD6-49CE-B1BA-C83F204CAB8D}" presName="rootConnector" presStyleLbl="node2" presStyleIdx="5" presStyleCnt="8"/>
      <dgm:spPr/>
      <dgm:t>
        <a:bodyPr/>
        <a:lstStyle/>
        <a:p>
          <a:pPr rtl="1"/>
          <a:endParaRPr lang="he-IL"/>
        </a:p>
      </dgm:t>
    </dgm:pt>
    <dgm:pt modelId="{A2B64FF9-78BF-47A9-BAC2-C8D5362E3DA2}" type="pres">
      <dgm:prSet presAssocID="{F6683EB1-DBD6-49CE-B1BA-C83F204CAB8D}" presName="hierChild4" presStyleCnt="0"/>
      <dgm:spPr/>
    </dgm:pt>
    <dgm:pt modelId="{9A9F8AE9-8482-4A23-B98A-F78D23695E9F}" type="pres">
      <dgm:prSet presAssocID="{F6683EB1-DBD6-49CE-B1BA-C83F204CAB8D}" presName="hierChild5" presStyleCnt="0"/>
      <dgm:spPr/>
    </dgm:pt>
    <dgm:pt modelId="{F5904D3E-BA6E-4CC7-B97D-6E2F83F85E5D}" type="pres">
      <dgm:prSet presAssocID="{DE2BE3D1-278A-47B1-B63F-F0715C99CBC7}" presName="Name64" presStyleLbl="parChTrans1D2" presStyleIdx="6" presStyleCnt="8"/>
      <dgm:spPr/>
      <dgm:t>
        <a:bodyPr/>
        <a:lstStyle/>
        <a:p>
          <a:pPr rtl="1"/>
          <a:endParaRPr lang="he-IL"/>
        </a:p>
      </dgm:t>
    </dgm:pt>
    <dgm:pt modelId="{E531E5E0-8328-4295-A422-908D1AAD0CCF}" type="pres">
      <dgm:prSet presAssocID="{4D5ACDBC-7B08-4FD3-8CDB-BCA8F01A1315}" presName="hierRoot2" presStyleCnt="0">
        <dgm:presLayoutVars>
          <dgm:hierBranch val="init"/>
        </dgm:presLayoutVars>
      </dgm:prSet>
      <dgm:spPr/>
    </dgm:pt>
    <dgm:pt modelId="{3B0BEFF7-CE16-46E6-927F-4972E7677257}" type="pres">
      <dgm:prSet presAssocID="{4D5ACDBC-7B08-4FD3-8CDB-BCA8F01A1315}" presName="rootComposite" presStyleCnt="0"/>
      <dgm:spPr/>
    </dgm:pt>
    <dgm:pt modelId="{74F06F7F-CA2C-43CA-8385-895368B6EB1D}" type="pres">
      <dgm:prSet presAssocID="{4D5ACDBC-7B08-4FD3-8CDB-BCA8F01A1315}" presName="rootText" presStyleLbl="node2" presStyleIdx="6" presStyleCnt="8" custScaleX="137062" custLinFactY="-297957" custLinFactNeighborX="-1401" custLinFactNeighborY="-300000">
        <dgm:presLayoutVars>
          <dgm:chPref val="3"/>
        </dgm:presLayoutVars>
      </dgm:prSet>
      <dgm:spPr/>
      <dgm:t>
        <a:bodyPr/>
        <a:lstStyle/>
        <a:p>
          <a:pPr rtl="1"/>
          <a:endParaRPr lang="he-IL"/>
        </a:p>
      </dgm:t>
    </dgm:pt>
    <dgm:pt modelId="{F3FD0C8B-FE6B-4387-ADF8-DC68B04DCDA3}" type="pres">
      <dgm:prSet presAssocID="{4D5ACDBC-7B08-4FD3-8CDB-BCA8F01A1315}" presName="rootConnector" presStyleLbl="node2" presStyleIdx="6" presStyleCnt="8"/>
      <dgm:spPr/>
      <dgm:t>
        <a:bodyPr/>
        <a:lstStyle/>
        <a:p>
          <a:pPr rtl="1"/>
          <a:endParaRPr lang="he-IL"/>
        </a:p>
      </dgm:t>
    </dgm:pt>
    <dgm:pt modelId="{528FE495-B437-46E4-B5CF-5E5CE09F8D13}" type="pres">
      <dgm:prSet presAssocID="{4D5ACDBC-7B08-4FD3-8CDB-BCA8F01A1315}" presName="hierChild4" presStyleCnt="0"/>
      <dgm:spPr/>
    </dgm:pt>
    <dgm:pt modelId="{52DF614D-5474-4B5D-A830-8B4E6FBF8590}" type="pres">
      <dgm:prSet presAssocID="{4D5ACDBC-7B08-4FD3-8CDB-BCA8F01A1315}" presName="hierChild5" presStyleCnt="0"/>
      <dgm:spPr/>
    </dgm:pt>
    <dgm:pt modelId="{1634E4BD-EFB6-48B2-92B4-21343A65AE4D}" type="pres">
      <dgm:prSet presAssocID="{3B394657-890A-4B9B-8A6F-62BDFDEE54F4}" presName="Name64" presStyleLbl="parChTrans1D2" presStyleIdx="7" presStyleCnt="8"/>
      <dgm:spPr/>
      <dgm:t>
        <a:bodyPr/>
        <a:lstStyle/>
        <a:p>
          <a:pPr rtl="1"/>
          <a:endParaRPr lang="he-IL"/>
        </a:p>
      </dgm:t>
    </dgm:pt>
    <dgm:pt modelId="{8FA3CB0E-C983-411E-A2B7-6112D10CFF08}" type="pres">
      <dgm:prSet presAssocID="{927E32AC-583E-438F-BABC-B51E7B81FD06}" presName="hierRoot2" presStyleCnt="0">
        <dgm:presLayoutVars>
          <dgm:hierBranch val="init"/>
        </dgm:presLayoutVars>
      </dgm:prSet>
      <dgm:spPr/>
    </dgm:pt>
    <dgm:pt modelId="{B04B85BC-AB36-40D3-A4D5-30EF9E31A4BC}" type="pres">
      <dgm:prSet presAssocID="{927E32AC-583E-438F-BABC-B51E7B81FD06}" presName="rootComposite" presStyleCnt="0"/>
      <dgm:spPr/>
    </dgm:pt>
    <dgm:pt modelId="{2A69CC20-1317-4E25-AD15-D8D5B891769F}" type="pres">
      <dgm:prSet presAssocID="{927E32AC-583E-438F-BABC-B51E7B81FD06}" presName="rootText" presStyleLbl="node2" presStyleIdx="7" presStyleCnt="8" custScaleX="137062" custLinFactY="-5454" custLinFactNeighborX="482" custLinFactNeighborY="-100000">
        <dgm:presLayoutVars>
          <dgm:chPref val="3"/>
        </dgm:presLayoutVars>
      </dgm:prSet>
      <dgm:spPr/>
      <dgm:t>
        <a:bodyPr/>
        <a:lstStyle/>
        <a:p>
          <a:pPr rtl="1"/>
          <a:endParaRPr lang="he-IL"/>
        </a:p>
      </dgm:t>
    </dgm:pt>
    <dgm:pt modelId="{668BE020-395F-4DD0-9CA7-F80F9ACFD0EC}" type="pres">
      <dgm:prSet presAssocID="{927E32AC-583E-438F-BABC-B51E7B81FD06}" presName="rootConnector" presStyleLbl="node2" presStyleIdx="7" presStyleCnt="8"/>
      <dgm:spPr/>
      <dgm:t>
        <a:bodyPr/>
        <a:lstStyle/>
        <a:p>
          <a:pPr rtl="1"/>
          <a:endParaRPr lang="he-IL"/>
        </a:p>
      </dgm:t>
    </dgm:pt>
    <dgm:pt modelId="{8EC9773C-969C-4878-A300-E86544C554AA}" type="pres">
      <dgm:prSet presAssocID="{927E32AC-583E-438F-BABC-B51E7B81FD06}" presName="hierChild4" presStyleCnt="0"/>
      <dgm:spPr/>
    </dgm:pt>
    <dgm:pt modelId="{39E65BE3-1FCA-49AE-A15A-A4EC3B265682}" type="pres">
      <dgm:prSet presAssocID="{927E32AC-583E-438F-BABC-B51E7B81FD06}" presName="hierChild5" presStyleCnt="0"/>
      <dgm:spPr/>
    </dgm:pt>
    <dgm:pt modelId="{BFF75F83-B030-4B6C-A4D9-DA5CFB16745F}" type="pres">
      <dgm:prSet presAssocID="{60C33F3D-7215-48A4-AB49-BF31E4D6192A}" presName="hierChild3" presStyleCnt="0"/>
      <dgm:spPr/>
    </dgm:pt>
  </dgm:ptLst>
  <dgm:cxnLst>
    <dgm:cxn modelId="{11A26403-A684-4FBC-8A72-E43B607436E8}" type="presOf" srcId="{4788DFDD-2BDD-4496-A8E9-2EF510F26491}" destId="{03CA834B-A745-4D7F-8236-A02DBBC11760}" srcOrd="1" destOrd="0" presId="urn:microsoft.com/office/officeart/2009/3/layout/HorizontalOrganizationChart"/>
    <dgm:cxn modelId="{09DFF915-4A08-40B0-AE05-C023085BB5B8}" type="presOf" srcId="{4788DFDD-2BDD-4496-A8E9-2EF510F26491}" destId="{61DF2DA7-6C22-4707-B70C-B064BD2550E5}" srcOrd="0" destOrd="0" presId="urn:microsoft.com/office/officeart/2009/3/layout/HorizontalOrganizationChart"/>
    <dgm:cxn modelId="{9D2EE584-1B7A-41E4-B0F7-7EB6CF95F099}" srcId="{60C33F3D-7215-48A4-AB49-BF31E4D6192A}" destId="{78B01561-796A-4DB4-A836-FA751E897FC0}" srcOrd="4" destOrd="0" parTransId="{2D6C1E60-9DCF-485A-87E6-C1932FA14F4B}" sibTransId="{564CA303-F243-4AC9-ACB6-841396380D2E}"/>
    <dgm:cxn modelId="{B7AD75C1-53D4-4A26-82CD-CE10C8E4E8A7}" type="presOf" srcId="{4D5ACDBC-7B08-4FD3-8CDB-BCA8F01A1315}" destId="{74F06F7F-CA2C-43CA-8385-895368B6EB1D}" srcOrd="0" destOrd="0" presId="urn:microsoft.com/office/officeart/2009/3/layout/HorizontalOrganizationChart"/>
    <dgm:cxn modelId="{C8CEEC73-FD6A-4760-8487-E0675A485FA2}" srcId="{E2719A42-80A3-4120-A82B-B658F6F3B00D}" destId="{60C33F3D-7215-48A4-AB49-BF31E4D6192A}" srcOrd="0" destOrd="0" parTransId="{049E97B6-46C6-4665-B53A-90EB9494BE48}" sibTransId="{CBCBD47F-5E03-4BC5-8066-B06DD7F6D423}"/>
    <dgm:cxn modelId="{5A392CE1-5694-44CE-9DF3-800B8FED5926}" type="presOf" srcId="{60C33F3D-7215-48A4-AB49-BF31E4D6192A}" destId="{2EAFC44D-22E2-4E5B-8A1B-F64FF621B241}" srcOrd="1" destOrd="0" presId="urn:microsoft.com/office/officeart/2009/3/layout/HorizontalOrganizationChart"/>
    <dgm:cxn modelId="{AD7EC534-226C-45CC-9B5E-89911ED2E875}" srcId="{60C33F3D-7215-48A4-AB49-BF31E4D6192A}" destId="{F6683EB1-DBD6-49CE-B1BA-C83F204CAB8D}" srcOrd="5" destOrd="0" parTransId="{AC107544-4DA6-4449-BA23-4F7CBA31F2A9}" sibTransId="{C5667DFF-E293-4797-B65F-48F9FBC32395}"/>
    <dgm:cxn modelId="{3B7F05F2-2F05-4A5E-B57F-0ED0AC62BF2D}" type="presOf" srcId="{0FB47F55-9436-466A-B423-1D81F1E70793}" destId="{C143FB20-E49D-429A-8847-3AA68E45B8F2}" srcOrd="1" destOrd="0" presId="urn:microsoft.com/office/officeart/2009/3/layout/HorizontalOrganizationChart"/>
    <dgm:cxn modelId="{AC938055-F530-497A-999B-78E985608FC9}" type="presOf" srcId="{E3387AC7-773F-4F06-A4D3-C704E793194D}" destId="{9D9BE042-ED59-461C-A626-9F18282969F0}" srcOrd="1" destOrd="0" presId="urn:microsoft.com/office/officeart/2009/3/layout/HorizontalOrganizationChart"/>
    <dgm:cxn modelId="{5B50C17C-C480-4383-8E87-4253622DD49F}" srcId="{60C33F3D-7215-48A4-AB49-BF31E4D6192A}" destId="{E529EFC9-96B2-4244-8594-80B0224E56B7}" srcOrd="2" destOrd="0" parTransId="{D3646074-1763-482D-AF13-6C6C3B97F07F}" sibTransId="{5AFF0587-1F88-4FF1-9FA7-C3E512D4F4E6}"/>
    <dgm:cxn modelId="{00DE2697-2A58-4405-B9FE-26D41546D0CE}" type="presOf" srcId="{F6683EB1-DBD6-49CE-B1BA-C83F204CAB8D}" destId="{8ECD7DE7-A548-4F44-984D-B1AF78881387}" srcOrd="1" destOrd="0" presId="urn:microsoft.com/office/officeart/2009/3/layout/HorizontalOrganizationChart"/>
    <dgm:cxn modelId="{D86ACB85-4614-4E44-825F-4AE61DF92031}" type="presOf" srcId="{CE166E12-05F5-4EA9-9528-E3FCC02264A4}" destId="{63877D41-8815-4B10-A7FE-B59AFD6F6330}" srcOrd="0" destOrd="0" presId="urn:microsoft.com/office/officeart/2009/3/layout/HorizontalOrganizationChart"/>
    <dgm:cxn modelId="{A26DBF51-B754-4897-91D2-6B79422ADEDD}" type="presOf" srcId="{78B01561-796A-4DB4-A836-FA751E897FC0}" destId="{E762FDB7-62D3-4DFC-AE76-CA9C6D46C13E}" srcOrd="1" destOrd="0" presId="urn:microsoft.com/office/officeart/2009/3/layout/HorizontalOrganizationChart"/>
    <dgm:cxn modelId="{D4E59D1B-13E7-4FE3-A6DC-7F3975691A15}" type="presOf" srcId="{D3646074-1763-482D-AF13-6C6C3B97F07F}" destId="{BA7BBA91-C8C0-46D7-9ACD-004165674C40}" srcOrd="0" destOrd="0" presId="urn:microsoft.com/office/officeart/2009/3/layout/HorizontalOrganizationChart"/>
    <dgm:cxn modelId="{67FEA126-0F63-4814-8F48-B078AD43514E}" type="presOf" srcId="{AC107544-4DA6-4449-BA23-4F7CBA31F2A9}" destId="{73568BC4-9BF7-4FAA-AEE1-1CB8C9B885BC}" srcOrd="0" destOrd="0" presId="urn:microsoft.com/office/officeart/2009/3/layout/HorizontalOrganizationChart"/>
    <dgm:cxn modelId="{4E7E1842-CF0F-4A00-A2C0-43F1BB3CC3E6}" type="presOf" srcId="{E529EFC9-96B2-4244-8594-80B0224E56B7}" destId="{E8457592-CE51-4F98-9F73-B0EA83CD45FA}" srcOrd="1" destOrd="0" presId="urn:microsoft.com/office/officeart/2009/3/layout/HorizontalOrganizationChart"/>
    <dgm:cxn modelId="{A1146B9A-DFD1-4901-B12F-7E03A53890CF}" type="presOf" srcId="{4D5ACDBC-7B08-4FD3-8CDB-BCA8F01A1315}" destId="{F3FD0C8B-FE6B-4387-ADF8-DC68B04DCDA3}" srcOrd="1" destOrd="0" presId="urn:microsoft.com/office/officeart/2009/3/layout/HorizontalOrganizationChart"/>
    <dgm:cxn modelId="{C9119E2F-E89A-482C-9960-989A3F9356EF}" srcId="{60C33F3D-7215-48A4-AB49-BF31E4D6192A}" destId="{4788DFDD-2BDD-4496-A8E9-2EF510F26491}" srcOrd="0" destOrd="0" parTransId="{CE166E12-05F5-4EA9-9528-E3FCC02264A4}" sibTransId="{786AEBA1-C1C6-494A-900D-6B0E50969270}"/>
    <dgm:cxn modelId="{CC7E6C62-6ABF-4846-B833-781B7AF69FBB}" type="presOf" srcId="{BE33BDD4-F8AD-4DC5-90F0-FA4D4DC188BB}" destId="{32B2A20B-1DB7-464E-8633-0EBD61D23CA2}" srcOrd="0" destOrd="0" presId="urn:microsoft.com/office/officeart/2009/3/layout/HorizontalOrganizationChart"/>
    <dgm:cxn modelId="{211B9523-1E30-45A1-8BE4-6E791199FF25}" srcId="{60C33F3D-7215-48A4-AB49-BF31E4D6192A}" destId="{927E32AC-583E-438F-BABC-B51E7B81FD06}" srcOrd="7" destOrd="0" parTransId="{3B394657-890A-4B9B-8A6F-62BDFDEE54F4}" sibTransId="{277C5633-05C8-4BD5-B761-51AE76A9F661}"/>
    <dgm:cxn modelId="{C36F0D90-FDC1-4362-A0D2-AB44CE14138B}" type="presOf" srcId="{E529EFC9-96B2-4244-8594-80B0224E56B7}" destId="{BB18B885-555F-4240-B0E8-802709FE048D}" srcOrd="0" destOrd="0" presId="urn:microsoft.com/office/officeart/2009/3/layout/HorizontalOrganizationChart"/>
    <dgm:cxn modelId="{2A339AE0-8DDA-48C9-B8AF-9AD02007967C}" type="presOf" srcId="{78B01561-796A-4DB4-A836-FA751E897FC0}" destId="{1226171F-0079-4BFD-BDCB-336ABA9D205D}" srcOrd="0" destOrd="0" presId="urn:microsoft.com/office/officeart/2009/3/layout/HorizontalOrganizationChart"/>
    <dgm:cxn modelId="{AEDFAF6A-15FF-4585-8D45-CA4111E3E975}" type="presOf" srcId="{E3387AC7-773F-4F06-A4D3-C704E793194D}" destId="{D24EE70B-4660-476D-9F05-97F629AFFBC0}" srcOrd="0" destOrd="0" presId="urn:microsoft.com/office/officeart/2009/3/layout/HorizontalOrganizationChart"/>
    <dgm:cxn modelId="{0B21D8F2-A45B-40C1-8091-7C280EF988F5}" type="presOf" srcId="{3B394657-890A-4B9B-8A6F-62BDFDEE54F4}" destId="{1634E4BD-EFB6-48B2-92B4-21343A65AE4D}" srcOrd="0" destOrd="0" presId="urn:microsoft.com/office/officeart/2009/3/layout/HorizontalOrganizationChart"/>
    <dgm:cxn modelId="{2B757D05-E887-49D6-81F5-EC113682920F}" srcId="{60C33F3D-7215-48A4-AB49-BF31E4D6192A}" destId="{E3387AC7-773F-4F06-A4D3-C704E793194D}" srcOrd="3" destOrd="0" parTransId="{3E195371-D860-43A8-AD69-F07BC1C9172B}" sibTransId="{134BDE3E-3C02-4CA9-A38F-E437CC26745C}"/>
    <dgm:cxn modelId="{D810A01D-3CA6-43FF-9413-C3465AE9DA7E}" type="presOf" srcId="{E2719A42-80A3-4120-A82B-B658F6F3B00D}" destId="{83FDD764-50E2-47B0-A16C-118DD7411D71}" srcOrd="0" destOrd="0" presId="urn:microsoft.com/office/officeart/2009/3/layout/HorizontalOrganizationChart"/>
    <dgm:cxn modelId="{1D1054DD-441A-490F-AFBF-A62BBAFB540F}" type="presOf" srcId="{927E32AC-583E-438F-BABC-B51E7B81FD06}" destId="{668BE020-395F-4DD0-9CA7-F80F9ACFD0EC}" srcOrd="1" destOrd="0" presId="urn:microsoft.com/office/officeart/2009/3/layout/HorizontalOrganizationChart"/>
    <dgm:cxn modelId="{A8518F7D-B529-42F9-A46B-8C4E7F3C896F}" srcId="{60C33F3D-7215-48A4-AB49-BF31E4D6192A}" destId="{0FB47F55-9436-466A-B423-1D81F1E70793}" srcOrd="1" destOrd="0" parTransId="{BE33BDD4-F8AD-4DC5-90F0-FA4D4DC188BB}" sibTransId="{17051C2A-0ACD-42EF-9AFC-84324AE6658A}"/>
    <dgm:cxn modelId="{70EFB462-1198-4D5E-B114-285D923AD24C}" type="presOf" srcId="{3E195371-D860-43A8-AD69-F07BC1C9172B}" destId="{4566B11A-6942-4022-8043-5D5FDED8F765}" srcOrd="0" destOrd="0" presId="urn:microsoft.com/office/officeart/2009/3/layout/HorizontalOrganizationChart"/>
    <dgm:cxn modelId="{C1DA2929-FAEE-4508-A781-8AB0CBD014D7}" type="presOf" srcId="{2D6C1E60-9DCF-485A-87E6-C1932FA14F4B}" destId="{AD5514D3-6CA6-41CD-8B38-35CB6E79F181}" srcOrd="0" destOrd="0" presId="urn:microsoft.com/office/officeart/2009/3/layout/HorizontalOrganizationChart"/>
    <dgm:cxn modelId="{23D34194-FA91-4FC7-BA97-71866019C30E}" type="presOf" srcId="{0FB47F55-9436-466A-B423-1D81F1E70793}" destId="{38E1D2C2-22A6-4F49-B1F0-6CB1141D414B}" srcOrd="0" destOrd="0" presId="urn:microsoft.com/office/officeart/2009/3/layout/HorizontalOrganizationChart"/>
    <dgm:cxn modelId="{210E6ACE-819C-4F92-B667-FCFA2854221C}" type="presOf" srcId="{927E32AC-583E-438F-BABC-B51E7B81FD06}" destId="{2A69CC20-1317-4E25-AD15-D8D5B891769F}" srcOrd="0" destOrd="0" presId="urn:microsoft.com/office/officeart/2009/3/layout/HorizontalOrganizationChart"/>
    <dgm:cxn modelId="{8930D7C6-4618-4610-8AA3-49E443E9B091}" srcId="{60C33F3D-7215-48A4-AB49-BF31E4D6192A}" destId="{4D5ACDBC-7B08-4FD3-8CDB-BCA8F01A1315}" srcOrd="6" destOrd="0" parTransId="{DE2BE3D1-278A-47B1-B63F-F0715C99CBC7}" sibTransId="{A4778827-8377-479A-B690-2A8B8E034B12}"/>
    <dgm:cxn modelId="{414A0FFC-A31B-4B22-92C3-AD0AC193E822}" type="presOf" srcId="{60C33F3D-7215-48A4-AB49-BF31E4D6192A}" destId="{D1D3DE47-1ACC-440A-8DE7-13835BD2F4B5}" srcOrd="0" destOrd="0" presId="urn:microsoft.com/office/officeart/2009/3/layout/HorizontalOrganizationChart"/>
    <dgm:cxn modelId="{7D2B0BFE-3B0F-4C70-B773-C9618693869F}" type="presOf" srcId="{DE2BE3D1-278A-47B1-B63F-F0715C99CBC7}" destId="{F5904D3E-BA6E-4CC7-B97D-6E2F83F85E5D}" srcOrd="0" destOrd="0" presId="urn:microsoft.com/office/officeart/2009/3/layout/HorizontalOrganizationChart"/>
    <dgm:cxn modelId="{C501DD50-6963-4A2A-8810-471192F0C0DF}" type="presOf" srcId="{F6683EB1-DBD6-49CE-B1BA-C83F204CAB8D}" destId="{B2239D42-1D27-450F-BF9A-77EBD5C27994}" srcOrd="0" destOrd="0" presId="urn:microsoft.com/office/officeart/2009/3/layout/HorizontalOrganizationChart"/>
    <dgm:cxn modelId="{57E1AC97-DA21-46FC-9948-61ECBB9C0B6F}" type="presParOf" srcId="{83FDD764-50E2-47B0-A16C-118DD7411D71}" destId="{AFF3C0DC-9FF9-4048-96B2-86B098CEA6C8}" srcOrd="0" destOrd="0" presId="urn:microsoft.com/office/officeart/2009/3/layout/HorizontalOrganizationChart"/>
    <dgm:cxn modelId="{3FB6B5D1-B836-416B-8DDE-60D538E58F76}" type="presParOf" srcId="{AFF3C0DC-9FF9-4048-96B2-86B098CEA6C8}" destId="{4320AA7C-736D-4FF6-9BB4-35E92F6E24F1}" srcOrd="0" destOrd="0" presId="urn:microsoft.com/office/officeart/2009/3/layout/HorizontalOrganizationChart"/>
    <dgm:cxn modelId="{E32E910D-35B9-4001-94E6-43DB5B062837}" type="presParOf" srcId="{4320AA7C-736D-4FF6-9BB4-35E92F6E24F1}" destId="{D1D3DE47-1ACC-440A-8DE7-13835BD2F4B5}" srcOrd="0" destOrd="0" presId="urn:microsoft.com/office/officeart/2009/3/layout/HorizontalOrganizationChart"/>
    <dgm:cxn modelId="{35071BEC-D05A-42FA-BEC7-3D6AF906CAF2}" type="presParOf" srcId="{4320AA7C-736D-4FF6-9BB4-35E92F6E24F1}" destId="{2EAFC44D-22E2-4E5B-8A1B-F64FF621B241}" srcOrd="1" destOrd="0" presId="urn:microsoft.com/office/officeart/2009/3/layout/HorizontalOrganizationChart"/>
    <dgm:cxn modelId="{589C0C4D-90CF-4D28-A7E6-93522558B101}" type="presParOf" srcId="{AFF3C0DC-9FF9-4048-96B2-86B098CEA6C8}" destId="{7707B2F5-0E8D-4507-A9D1-CBF347C09A67}" srcOrd="1" destOrd="0" presId="urn:microsoft.com/office/officeart/2009/3/layout/HorizontalOrganizationChart"/>
    <dgm:cxn modelId="{20A6F74E-1AB9-4499-B280-A340A06C6CCC}" type="presParOf" srcId="{7707B2F5-0E8D-4507-A9D1-CBF347C09A67}" destId="{63877D41-8815-4B10-A7FE-B59AFD6F6330}" srcOrd="0" destOrd="0" presId="urn:microsoft.com/office/officeart/2009/3/layout/HorizontalOrganizationChart"/>
    <dgm:cxn modelId="{5B7A0D06-DC13-4FA3-A16C-513AC55E7144}" type="presParOf" srcId="{7707B2F5-0E8D-4507-A9D1-CBF347C09A67}" destId="{63A1AFC1-45CF-4FED-84FB-42A0A4B6E014}" srcOrd="1" destOrd="0" presId="urn:microsoft.com/office/officeart/2009/3/layout/HorizontalOrganizationChart"/>
    <dgm:cxn modelId="{2FD3432E-6E39-4C56-AFFF-8272D80600B2}" type="presParOf" srcId="{63A1AFC1-45CF-4FED-84FB-42A0A4B6E014}" destId="{92F1025D-2088-4037-89F4-67FB728A8FE9}" srcOrd="0" destOrd="0" presId="urn:microsoft.com/office/officeart/2009/3/layout/HorizontalOrganizationChart"/>
    <dgm:cxn modelId="{F0F98C95-A21E-4CF6-BB8E-FF759C241A30}" type="presParOf" srcId="{92F1025D-2088-4037-89F4-67FB728A8FE9}" destId="{61DF2DA7-6C22-4707-B70C-B064BD2550E5}" srcOrd="0" destOrd="0" presId="urn:microsoft.com/office/officeart/2009/3/layout/HorizontalOrganizationChart"/>
    <dgm:cxn modelId="{36E1C07A-3077-42FF-99F7-7F029A242D9B}" type="presParOf" srcId="{92F1025D-2088-4037-89F4-67FB728A8FE9}" destId="{03CA834B-A745-4D7F-8236-A02DBBC11760}" srcOrd="1" destOrd="0" presId="urn:microsoft.com/office/officeart/2009/3/layout/HorizontalOrganizationChart"/>
    <dgm:cxn modelId="{D6FE3921-B116-4B70-A6A1-14BC8C07E93F}" type="presParOf" srcId="{63A1AFC1-45CF-4FED-84FB-42A0A4B6E014}" destId="{B8AB5648-2F13-402E-A3E2-E0A000D7E89B}" srcOrd="1" destOrd="0" presId="urn:microsoft.com/office/officeart/2009/3/layout/HorizontalOrganizationChart"/>
    <dgm:cxn modelId="{E04BE90A-FD6F-4C0E-AD84-28CD19D0E07E}" type="presParOf" srcId="{63A1AFC1-45CF-4FED-84FB-42A0A4B6E014}" destId="{AD87360A-906C-4F13-8925-1562A73D489C}" srcOrd="2" destOrd="0" presId="urn:microsoft.com/office/officeart/2009/3/layout/HorizontalOrganizationChart"/>
    <dgm:cxn modelId="{FFF6B5F4-8B9C-428B-BADE-1663224364C8}" type="presParOf" srcId="{7707B2F5-0E8D-4507-A9D1-CBF347C09A67}" destId="{32B2A20B-1DB7-464E-8633-0EBD61D23CA2}" srcOrd="2" destOrd="0" presId="urn:microsoft.com/office/officeart/2009/3/layout/HorizontalOrganizationChart"/>
    <dgm:cxn modelId="{D7EDE962-9EE9-414B-BDF2-016156E6C067}" type="presParOf" srcId="{7707B2F5-0E8D-4507-A9D1-CBF347C09A67}" destId="{E3E47EB7-FBB3-41CD-9CB1-F2DAC2B50216}" srcOrd="3" destOrd="0" presId="urn:microsoft.com/office/officeart/2009/3/layout/HorizontalOrganizationChart"/>
    <dgm:cxn modelId="{28BD31BC-42E3-4FF1-976C-BD804C9068B9}" type="presParOf" srcId="{E3E47EB7-FBB3-41CD-9CB1-F2DAC2B50216}" destId="{81B92A95-DDB6-479C-AB3A-F50998838F6C}" srcOrd="0" destOrd="0" presId="urn:microsoft.com/office/officeart/2009/3/layout/HorizontalOrganizationChart"/>
    <dgm:cxn modelId="{5F592DA2-5949-4A40-9ADE-AA53C464421F}" type="presParOf" srcId="{81B92A95-DDB6-479C-AB3A-F50998838F6C}" destId="{38E1D2C2-22A6-4F49-B1F0-6CB1141D414B}" srcOrd="0" destOrd="0" presId="urn:microsoft.com/office/officeart/2009/3/layout/HorizontalOrganizationChart"/>
    <dgm:cxn modelId="{369131AD-0232-4448-834F-B5D9C46855D8}" type="presParOf" srcId="{81B92A95-DDB6-479C-AB3A-F50998838F6C}" destId="{C143FB20-E49D-429A-8847-3AA68E45B8F2}" srcOrd="1" destOrd="0" presId="urn:microsoft.com/office/officeart/2009/3/layout/HorizontalOrganizationChart"/>
    <dgm:cxn modelId="{717061B2-C1E6-474E-9BF7-DB6249E8373C}" type="presParOf" srcId="{E3E47EB7-FBB3-41CD-9CB1-F2DAC2B50216}" destId="{792CA39D-4F6C-4D07-85F9-044DF80F30FC}" srcOrd="1" destOrd="0" presId="urn:microsoft.com/office/officeart/2009/3/layout/HorizontalOrganizationChart"/>
    <dgm:cxn modelId="{F16F7EFC-02ED-4D1D-9606-EF089044602B}" type="presParOf" srcId="{E3E47EB7-FBB3-41CD-9CB1-F2DAC2B50216}" destId="{B06ABDB7-55FC-49A4-9A7B-E177EA879395}" srcOrd="2" destOrd="0" presId="urn:microsoft.com/office/officeart/2009/3/layout/HorizontalOrganizationChart"/>
    <dgm:cxn modelId="{2CA3FC3F-1ADF-4524-A54E-B34E5E734F8F}" type="presParOf" srcId="{7707B2F5-0E8D-4507-A9D1-CBF347C09A67}" destId="{BA7BBA91-C8C0-46D7-9ACD-004165674C40}" srcOrd="4" destOrd="0" presId="urn:microsoft.com/office/officeart/2009/3/layout/HorizontalOrganizationChart"/>
    <dgm:cxn modelId="{F0573C2A-C35C-4593-B9E1-17C12818008C}" type="presParOf" srcId="{7707B2F5-0E8D-4507-A9D1-CBF347C09A67}" destId="{A31570D8-6EF6-43CA-8BC0-32532C846142}" srcOrd="5" destOrd="0" presId="urn:microsoft.com/office/officeart/2009/3/layout/HorizontalOrganizationChart"/>
    <dgm:cxn modelId="{788DEEEC-B5DC-45D2-AF81-E49AE70DCD98}" type="presParOf" srcId="{A31570D8-6EF6-43CA-8BC0-32532C846142}" destId="{2626A1A6-8E62-4BEF-99D0-9D7BFE3FCFDE}" srcOrd="0" destOrd="0" presId="urn:microsoft.com/office/officeart/2009/3/layout/HorizontalOrganizationChart"/>
    <dgm:cxn modelId="{7488B65A-4E23-417C-ABE5-6A4475BAA241}" type="presParOf" srcId="{2626A1A6-8E62-4BEF-99D0-9D7BFE3FCFDE}" destId="{BB18B885-555F-4240-B0E8-802709FE048D}" srcOrd="0" destOrd="0" presId="urn:microsoft.com/office/officeart/2009/3/layout/HorizontalOrganizationChart"/>
    <dgm:cxn modelId="{196DF4BF-21E0-4871-9CE3-3BCC305ABE45}" type="presParOf" srcId="{2626A1A6-8E62-4BEF-99D0-9D7BFE3FCFDE}" destId="{E8457592-CE51-4F98-9F73-B0EA83CD45FA}" srcOrd="1" destOrd="0" presId="urn:microsoft.com/office/officeart/2009/3/layout/HorizontalOrganizationChart"/>
    <dgm:cxn modelId="{C60C19FB-8665-4027-AC2A-C74BB94C981F}" type="presParOf" srcId="{A31570D8-6EF6-43CA-8BC0-32532C846142}" destId="{B0E41A42-9396-44CE-B58F-04903750FA38}" srcOrd="1" destOrd="0" presId="urn:microsoft.com/office/officeart/2009/3/layout/HorizontalOrganizationChart"/>
    <dgm:cxn modelId="{8AEE096E-874F-437E-86E5-E5A0D8899B11}" type="presParOf" srcId="{A31570D8-6EF6-43CA-8BC0-32532C846142}" destId="{E6689473-81FB-4702-B03C-CCB5E228BCA9}" srcOrd="2" destOrd="0" presId="urn:microsoft.com/office/officeart/2009/3/layout/HorizontalOrganizationChart"/>
    <dgm:cxn modelId="{61BC863E-0028-4F54-9F02-C63FB7160325}" type="presParOf" srcId="{7707B2F5-0E8D-4507-A9D1-CBF347C09A67}" destId="{4566B11A-6942-4022-8043-5D5FDED8F765}" srcOrd="6" destOrd="0" presId="urn:microsoft.com/office/officeart/2009/3/layout/HorizontalOrganizationChart"/>
    <dgm:cxn modelId="{780C4C7B-E6BF-40D1-86CB-39ED8CA1BBA8}" type="presParOf" srcId="{7707B2F5-0E8D-4507-A9D1-CBF347C09A67}" destId="{065B72DD-CA3F-4834-939C-42318F3AF02B}" srcOrd="7" destOrd="0" presId="urn:microsoft.com/office/officeart/2009/3/layout/HorizontalOrganizationChart"/>
    <dgm:cxn modelId="{08ACDC16-16D9-4EF8-85B8-43D8960F89C4}" type="presParOf" srcId="{065B72DD-CA3F-4834-939C-42318F3AF02B}" destId="{6CBFE070-B11B-4702-8C91-03228A4ADA6A}" srcOrd="0" destOrd="0" presId="urn:microsoft.com/office/officeart/2009/3/layout/HorizontalOrganizationChart"/>
    <dgm:cxn modelId="{DFE7015F-E519-448C-8A42-7453BFA8E3E8}" type="presParOf" srcId="{6CBFE070-B11B-4702-8C91-03228A4ADA6A}" destId="{D24EE70B-4660-476D-9F05-97F629AFFBC0}" srcOrd="0" destOrd="0" presId="urn:microsoft.com/office/officeart/2009/3/layout/HorizontalOrganizationChart"/>
    <dgm:cxn modelId="{A23E60D1-ABD3-42D6-95E7-7AA9DB70B1F3}" type="presParOf" srcId="{6CBFE070-B11B-4702-8C91-03228A4ADA6A}" destId="{9D9BE042-ED59-461C-A626-9F18282969F0}" srcOrd="1" destOrd="0" presId="urn:microsoft.com/office/officeart/2009/3/layout/HorizontalOrganizationChart"/>
    <dgm:cxn modelId="{B9BF450D-C842-4334-A8B7-0BCE469F2F51}" type="presParOf" srcId="{065B72DD-CA3F-4834-939C-42318F3AF02B}" destId="{F8C7A433-6236-4BEC-897F-68E7DB231B5F}" srcOrd="1" destOrd="0" presId="urn:microsoft.com/office/officeart/2009/3/layout/HorizontalOrganizationChart"/>
    <dgm:cxn modelId="{47D68705-08CA-4131-A8D4-C4517ADC40CD}" type="presParOf" srcId="{065B72DD-CA3F-4834-939C-42318F3AF02B}" destId="{91C6C4D4-C65E-4695-A833-803D607E517D}" srcOrd="2" destOrd="0" presId="urn:microsoft.com/office/officeart/2009/3/layout/HorizontalOrganizationChart"/>
    <dgm:cxn modelId="{239C84C2-1DBC-44B3-989A-B00BDA2F4296}" type="presParOf" srcId="{7707B2F5-0E8D-4507-A9D1-CBF347C09A67}" destId="{AD5514D3-6CA6-41CD-8B38-35CB6E79F181}" srcOrd="8" destOrd="0" presId="urn:microsoft.com/office/officeart/2009/3/layout/HorizontalOrganizationChart"/>
    <dgm:cxn modelId="{3B36241B-F91C-4502-93B2-6284C859EC8F}" type="presParOf" srcId="{7707B2F5-0E8D-4507-A9D1-CBF347C09A67}" destId="{DF8D932F-17AA-4D78-A41F-E8411A176369}" srcOrd="9" destOrd="0" presId="urn:microsoft.com/office/officeart/2009/3/layout/HorizontalOrganizationChart"/>
    <dgm:cxn modelId="{84509D7C-9FF2-4EDA-958D-D829E58BA4EC}" type="presParOf" srcId="{DF8D932F-17AA-4D78-A41F-E8411A176369}" destId="{FC841179-5892-4021-8B43-7C80269350B0}" srcOrd="0" destOrd="0" presId="urn:microsoft.com/office/officeart/2009/3/layout/HorizontalOrganizationChart"/>
    <dgm:cxn modelId="{2F2D6F98-67CE-46D0-A1B5-15FB07B33C6E}" type="presParOf" srcId="{FC841179-5892-4021-8B43-7C80269350B0}" destId="{1226171F-0079-4BFD-BDCB-336ABA9D205D}" srcOrd="0" destOrd="0" presId="urn:microsoft.com/office/officeart/2009/3/layout/HorizontalOrganizationChart"/>
    <dgm:cxn modelId="{CB5E0928-585F-42EB-886C-B9C2592C4896}" type="presParOf" srcId="{FC841179-5892-4021-8B43-7C80269350B0}" destId="{E762FDB7-62D3-4DFC-AE76-CA9C6D46C13E}" srcOrd="1" destOrd="0" presId="urn:microsoft.com/office/officeart/2009/3/layout/HorizontalOrganizationChart"/>
    <dgm:cxn modelId="{1EDC84B0-F4E2-42EE-9A4C-29E882C64268}" type="presParOf" srcId="{DF8D932F-17AA-4D78-A41F-E8411A176369}" destId="{350CC410-34D2-49B7-8601-D4D943513128}" srcOrd="1" destOrd="0" presId="urn:microsoft.com/office/officeart/2009/3/layout/HorizontalOrganizationChart"/>
    <dgm:cxn modelId="{3320B5FF-FE5B-40F7-B30F-324CC6327B7B}" type="presParOf" srcId="{DF8D932F-17AA-4D78-A41F-E8411A176369}" destId="{545A07D7-D283-40AC-A6E0-66608D0C6267}" srcOrd="2" destOrd="0" presId="urn:microsoft.com/office/officeart/2009/3/layout/HorizontalOrganizationChart"/>
    <dgm:cxn modelId="{BD40117A-3942-41D5-820F-C0FF55F156D3}" type="presParOf" srcId="{7707B2F5-0E8D-4507-A9D1-CBF347C09A67}" destId="{73568BC4-9BF7-4FAA-AEE1-1CB8C9B885BC}" srcOrd="10" destOrd="0" presId="urn:microsoft.com/office/officeart/2009/3/layout/HorizontalOrganizationChart"/>
    <dgm:cxn modelId="{DECEBD9C-61F8-40DC-BE2B-177287A23476}" type="presParOf" srcId="{7707B2F5-0E8D-4507-A9D1-CBF347C09A67}" destId="{4487E5EE-131C-4E30-972A-36645EF4885A}" srcOrd="11" destOrd="0" presId="urn:microsoft.com/office/officeart/2009/3/layout/HorizontalOrganizationChart"/>
    <dgm:cxn modelId="{074F6DBC-D130-4E69-BAAD-B4332BD5ED52}" type="presParOf" srcId="{4487E5EE-131C-4E30-972A-36645EF4885A}" destId="{73948E59-999E-4A30-A8E1-E2743C92A543}" srcOrd="0" destOrd="0" presId="urn:microsoft.com/office/officeart/2009/3/layout/HorizontalOrganizationChart"/>
    <dgm:cxn modelId="{E84A07CB-4043-46F8-82C6-184AB28B1011}" type="presParOf" srcId="{73948E59-999E-4A30-A8E1-E2743C92A543}" destId="{B2239D42-1D27-450F-BF9A-77EBD5C27994}" srcOrd="0" destOrd="0" presId="urn:microsoft.com/office/officeart/2009/3/layout/HorizontalOrganizationChart"/>
    <dgm:cxn modelId="{B7A2EF59-D0EF-4202-9B89-4640C96EE3DC}" type="presParOf" srcId="{73948E59-999E-4A30-A8E1-E2743C92A543}" destId="{8ECD7DE7-A548-4F44-984D-B1AF78881387}" srcOrd="1" destOrd="0" presId="urn:microsoft.com/office/officeart/2009/3/layout/HorizontalOrganizationChart"/>
    <dgm:cxn modelId="{A29DD330-5C6A-4E36-A388-508D87E1F0F3}" type="presParOf" srcId="{4487E5EE-131C-4E30-972A-36645EF4885A}" destId="{A2B64FF9-78BF-47A9-BAC2-C8D5362E3DA2}" srcOrd="1" destOrd="0" presId="urn:microsoft.com/office/officeart/2009/3/layout/HorizontalOrganizationChart"/>
    <dgm:cxn modelId="{F4B28C40-B85E-4374-8C3D-44FF8FA7231A}" type="presParOf" srcId="{4487E5EE-131C-4E30-972A-36645EF4885A}" destId="{9A9F8AE9-8482-4A23-B98A-F78D23695E9F}" srcOrd="2" destOrd="0" presId="urn:microsoft.com/office/officeart/2009/3/layout/HorizontalOrganizationChart"/>
    <dgm:cxn modelId="{1BD2484F-DB7F-4546-BFBD-75CA3D3854B0}" type="presParOf" srcId="{7707B2F5-0E8D-4507-A9D1-CBF347C09A67}" destId="{F5904D3E-BA6E-4CC7-B97D-6E2F83F85E5D}" srcOrd="12" destOrd="0" presId="urn:microsoft.com/office/officeart/2009/3/layout/HorizontalOrganizationChart"/>
    <dgm:cxn modelId="{709ED606-285B-4C59-BECE-CC46EE778D5D}" type="presParOf" srcId="{7707B2F5-0E8D-4507-A9D1-CBF347C09A67}" destId="{E531E5E0-8328-4295-A422-908D1AAD0CCF}" srcOrd="13" destOrd="0" presId="urn:microsoft.com/office/officeart/2009/3/layout/HorizontalOrganizationChart"/>
    <dgm:cxn modelId="{C08DE43C-342B-4806-9F49-C8E463B18911}" type="presParOf" srcId="{E531E5E0-8328-4295-A422-908D1AAD0CCF}" destId="{3B0BEFF7-CE16-46E6-927F-4972E7677257}" srcOrd="0" destOrd="0" presId="urn:microsoft.com/office/officeart/2009/3/layout/HorizontalOrganizationChart"/>
    <dgm:cxn modelId="{A56B0B2D-F458-4EA1-A12E-132D92B68E50}" type="presParOf" srcId="{3B0BEFF7-CE16-46E6-927F-4972E7677257}" destId="{74F06F7F-CA2C-43CA-8385-895368B6EB1D}" srcOrd="0" destOrd="0" presId="urn:microsoft.com/office/officeart/2009/3/layout/HorizontalOrganizationChart"/>
    <dgm:cxn modelId="{BD3CFBA9-F2D0-405A-A254-269E6D8775B1}" type="presParOf" srcId="{3B0BEFF7-CE16-46E6-927F-4972E7677257}" destId="{F3FD0C8B-FE6B-4387-ADF8-DC68B04DCDA3}" srcOrd="1" destOrd="0" presId="urn:microsoft.com/office/officeart/2009/3/layout/HorizontalOrganizationChart"/>
    <dgm:cxn modelId="{B8D17EBA-6D50-4DB1-BE7D-FB1B009736F9}" type="presParOf" srcId="{E531E5E0-8328-4295-A422-908D1AAD0CCF}" destId="{528FE495-B437-46E4-B5CF-5E5CE09F8D13}" srcOrd="1" destOrd="0" presId="urn:microsoft.com/office/officeart/2009/3/layout/HorizontalOrganizationChart"/>
    <dgm:cxn modelId="{DAACE4D3-F832-4BCD-8144-45C6FE1588B6}" type="presParOf" srcId="{E531E5E0-8328-4295-A422-908D1AAD0CCF}" destId="{52DF614D-5474-4B5D-A830-8B4E6FBF8590}" srcOrd="2" destOrd="0" presId="urn:microsoft.com/office/officeart/2009/3/layout/HorizontalOrganizationChart"/>
    <dgm:cxn modelId="{B66C0453-1303-48C5-B305-0DC988600A0D}" type="presParOf" srcId="{7707B2F5-0E8D-4507-A9D1-CBF347C09A67}" destId="{1634E4BD-EFB6-48B2-92B4-21343A65AE4D}" srcOrd="14" destOrd="0" presId="urn:microsoft.com/office/officeart/2009/3/layout/HorizontalOrganizationChart"/>
    <dgm:cxn modelId="{2D3653FC-1073-47C2-A3B7-BF7BAF74F42A}" type="presParOf" srcId="{7707B2F5-0E8D-4507-A9D1-CBF347C09A67}" destId="{8FA3CB0E-C983-411E-A2B7-6112D10CFF08}" srcOrd="15" destOrd="0" presId="urn:microsoft.com/office/officeart/2009/3/layout/HorizontalOrganizationChart"/>
    <dgm:cxn modelId="{02FC99AF-5B2E-49A7-9D62-7FF27053C6EA}" type="presParOf" srcId="{8FA3CB0E-C983-411E-A2B7-6112D10CFF08}" destId="{B04B85BC-AB36-40D3-A4D5-30EF9E31A4BC}" srcOrd="0" destOrd="0" presId="urn:microsoft.com/office/officeart/2009/3/layout/HorizontalOrganizationChart"/>
    <dgm:cxn modelId="{1AC474B7-59DC-423D-B4B2-8E1A4853867E}" type="presParOf" srcId="{B04B85BC-AB36-40D3-A4D5-30EF9E31A4BC}" destId="{2A69CC20-1317-4E25-AD15-D8D5B891769F}" srcOrd="0" destOrd="0" presId="urn:microsoft.com/office/officeart/2009/3/layout/HorizontalOrganizationChart"/>
    <dgm:cxn modelId="{0C134A4F-1C1D-45B2-83C8-6E5E6F0AEB87}" type="presParOf" srcId="{B04B85BC-AB36-40D3-A4D5-30EF9E31A4BC}" destId="{668BE020-395F-4DD0-9CA7-F80F9ACFD0EC}" srcOrd="1" destOrd="0" presId="urn:microsoft.com/office/officeart/2009/3/layout/HorizontalOrganizationChart"/>
    <dgm:cxn modelId="{767165AF-35CF-4733-A7A2-CB2B79C22D16}" type="presParOf" srcId="{8FA3CB0E-C983-411E-A2B7-6112D10CFF08}" destId="{8EC9773C-969C-4878-A300-E86544C554AA}" srcOrd="1" destOrd="0" presId="urn:microsoft.com/office/officeart/2009/3/layout/HorizontalOrganizationChart"/>
    <dgm:cxn modelId="{D48B9F31-B8F5-4ADD-8951-88BD1C80AABD}" type="presParOf" srcId="{8FA3CB0E-C983-411E-A2B7-6112D10CFF08}" destId="{39E65BE3-1FCA-49AE-A15A-A4EC3B265682}" srcOrd="2" destOrd="0" presId="urn:microsoft.com/office/officeart/2009/3/layout/HorizontalOrganizationChart"/>
    <dgm:cxn modelId="{03893C2E-981B-4B2E-BB98-D87AEAB01EBB}" type="presParOf" srcId="{AFF3C0DC-9FF9-4048-96B2-86B098CEA6C8}" destId="{BFF75F83-B030-4B6C-A4D9-DA5CFB16745F}" srcOrd="2" destOrd="0" presId="urn:microsoft.com/office/officeart/2009/3/layout/HorizontalOrganizationChart"/>
  </dgm:cxnLst>
  <dgm:bg>
    <a:effectLst>
      <a:glow rad="63500">
        <a:schemeClr val="accent2">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8EBE0-22D7-4F48-8A7D-E8B373340CA8}">
      <dsp:nvSpPr>
        <dsp:cNvPr id="0" name=""/>
        <dsp:cNvSpPr/>
      </dsp:nvSpPr>
      <dsp:spPr>
        <a:xfrm>
          <a:off x="1539891" y="210623"/>
          <a:ext cx="4180064" cy="1451681"/>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4CD4FF-C7ED-4870-A0C4-5BB30FFD609D}">
      <dsp:nvSpPr>
        <dsp:cNvPr id="0" name=""/>
        <dsp:cNvSpPr/>
      </dsp:nvSpPr>
      <dsp:spPr>
        <a:xfrm>
          <a:off x="3231358" y="3765298"/>
          <a:ext cx="810089" cy="518457"/>
        </a:xfrm>
        <a:prstGeom prst="down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sp>
    <dsp:sp modelId="{D45F11D4-3538-458D-A014-87EC28271A6E}">
      <dsp:nvSpPr>
        <dsp:cNvPr id="0" name=""/>
        <dsp:cNvSpPr/>
      </dsp:nvSpPr>
      <dsp:spPr>
        <a:xfrm>
          <a:off x="1692187" y="4180064"/>
          <a:ext cx="3888432" cy="972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rtl="1">
            <a:lnSpc>
              <a:spcPct val="90000"/>
            </a:lnSpc>
            <a:spcBef>
              <a:spcPct val="0"/>
            </a:spcBef>
            <a:spcAft>
              <a:spcPct val="35000"/>
            </a:spcAft>
          </a:pPr>
          <a:r>
            <a:rPr lang="he-IL" sz="2400" b="1" kern="1200" dirty="0" smtClean="0">
              <a:latin typeface="AdumaFOT Bold" panose="02000500000000000000" pitchFamily="50" charset="-79"/>
              <a:cs typeface="AdumaFOT Bold" panose="02000500000000000000" pitchFamily="50" charset="-79"/>
            </a:rPr>
            <a:t>אני?</a:t>
          </a:r>
          <a:endParaRPr lang="he-IL" sz="2400" b="1" kern="1200" dirty="0">
            <a:latin typeface="AdumaFOT Bold" panose="02000500000000000000" pitchFamily="50" charset="-79"/>
            <a:cs typeface="AdumaFOT Bold" panose="02000500000000000000" pitchFamily="50" charset="-79"/>
          </a:endParaRPr>
        </a:p>
      </dsp:txBody>
      <dsp:txXfrm>
        <a:off x="1692187" y="4180064"/>
        <a:ext cx="3888432" cy="972108"/>
      </dsp:txXfrm>
    </dsp:sp>
    <dsp:sp modelId="{0BC2638E-AFE8-46BA-9429-0DE034D9F58B}">
      <dsp:nvSpPr>
        <dsp:cNvPr id="0" name=""/>
        <dsp:cNvSpPr/>
      </dsp:nvSpPr>
      <dsp:spPr>
        <a:xfrm>
          <a:off x="3059619" y="1774421"/>
          <a:ext cx="1458162" cy="1458162"/>
        </a:xfrm>
        <a:prstGeom prst="ellipse">
          <a:avLst/>
        </a:prstGeom>
        <a:solidFill>
          <a:srgbClr val="A6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he-IL" sz="2800" b="1" kern="1200" dirty="0" smtClean="0"/>
            <a:t>מין</a:t>
          </a:r>
          <a:endParaRPr lang="he-IL" sz="5100" b="1" kern="1200" dirty="0"/>
        </a:p>
      </dsp:txBody>
      <dsp:txXfrm>
        <a:off x="3273162" y="1987964"/>
        <a:ext cx="1031076" cy="1031076"/>
      </dsp:txXfrm>
    </dsp:sp>
    <dsp:sp modelId="{AC5CCFF7-B225-40F0-BF3C-2556C1EDF633}">
      <dsp:nvSpPr>
        <dsp:cNvPr id="0" name=""/>
        <dsp:cNvSpPr/>
      </dsp:nvSpPr>
      <dsp:spPr>
        <a:xfrm>
          <a:off x="2016224" y="680475"/>
          <a:ext cx="1458162" cy="1458162"/>
        </a:xfrm>
        <a:prstGeom prst="ellipse">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1">
            <a:lnSpc>
              <a:spcPct val="90000"/>
            </a:lnSpc>
            <a:spcBef>
              <a:spcPct val="0"/>
            </a:spcBef>
            <a:spcAft>
              <a:spcPct val="35000"/>
            </a:spcAft>
          </a:pPr>
          <a:r>
            <a:rPr lang="he-IL" sz="2900" b="1" kern="1200" dirty="0" smtClean="0"/>
            <a:t>מגדר</a:t>
          </a:r>
          <a:endParaRPr lang="he-IL" sz="2900" b="1" kern="1200" dirty="0"/>
        </a:p>
      </dsp:txBody>
      <dsp:txXfrm>
        <a:off x="2229767" y="894018"/>
        <a:ext cx="1031076" cy="1031076"/>
      </dsp:txXfrm>
    </dsp:sp>
    <dsp:sp modelId="{D1D98ACC-8306-4B18-9C7E-5197DDD58654}">
      <dsp:nvSpPr>
        <dsp:cNvPr id="0" name=""/>
        <dsp:cNvSpPr/>
      </dsp:nvSpPr>
      <dsp:spPr>
        <a:xfrm>
          <a:off x="3506789" y="327924"/>
          <a:ext cx="1458162" cy="1458162"/>
        </a:xfrm>
        <a:prstGeom prst="ellipse">
          <a:avLst/>
        </a:prstGeom>
        <a:solidFill>
          <a:srgbClr val="0066CC"/>
        </a:soli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3">
          <a:scrgbClr r="0" g="0" b="0"/>
        </a:fillRef>
        <a:effectRef idx="3">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rtl="1">
            <a:lnSpc>
              <a:spcPct val="90000"/>
            </a:lnSpc>
            <a:spcBef>
              <a:spcPct val="0"/>
            </a:spcBef>
            <a:spcAft>
              <a:spcPct val="35000"/>
            </a:spcAft>
          </a:pPr>
          <a:r>
            <a:rPr lang="he-IL" sz="2900" b="1" kern="1200" dirty="0" smtClean="0"/>
            <a:t>מיניות</a:t>
          </a:r>
          <a:endParaRPr lang="he-IL" sz="2900" b="1" kern="1200" dirty="0"/>
        </a:p>
      </dsp:txBody>
      <dsp:txXfrm>
        <a:off x="3720332" y="541467"/>
        <a:ext cx="1031076" cy="1031076"/>
      </dsp:txXfrm>
    </dsp:sp>
    <dsp:sp modelId="{2D77ADD6-0C47-4E25-BF60-AAB7CDC06089}">
      <dsp:nvSpPr>
        <dsp:cNvPr id="0" name=""/>
        <dsp:cNvSpPr/>
      </dsp:nvSpPr>
      <dsp:spPr>
        <a:xfrm>
          <a:off x="1368151" y="32403"/>
          <a:ext cx="4536504" cy="3629203"/>
        </a:xfrm>
        <a:prstGeom prst="funnel">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4E4BD-EFB6-48B2-92B4-21343A65AE4D}">
      <dsp:nvSpPr>
        <dsp:cNvPr id="0" name=""/>
        <dsp:cNvSpPr/>
      </dsp:nvSpPr>
      <dsp:spPr>
        <a:xfrm>
          <a:off x="3570278" y="2575209"/>
          <a:ext cx="318149" cy="1838134"/>
        </a:xfrm>
        <a:custGeom>
          <a:avLst/>
          <a:gdLst/>
          <a:ahLst/>
          <a:cxnLst/>
          <a:rect l="0" t="0" r="0" b="0"/>
          <a:pathLst>
            <a:path>
              <a:moveTo>
                <a:pt x="0" y="0"/>
              </a:moveTo>
              <a:lnTo>
                <a:pt x="162818" y="0"/>
              </a:lnTo>
              <a:lnTo>
                <a:pt x="162818" y="1838134"/>
              </a:lnTo>
              <a:lnTo>
                <a:pt x="318149" y="1838134"/>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904D3E-BA6E-4CC7-B97D-6E2F83F85E5D}">
      <dsp:nvSpPr>
        <dsp:cNvPr id="0" name=""/>
        <dsp:cNvSpPr/>
      </dsp:nvSpPr>
      <dsp:spPr>
        <a:xfrm>
          <a:off x="3570278" y="1412138"/>
          <a:ext cx="288900" cy="1163071"/>
        </a:xfrm>
        <a:custGeom>
          <a:avLst/>
          <a:gdLst/>
          <a:ahLst/>
          <a:cxnLst/>
          <a:rect l="0" t="0" r="0" b="0"/>
          <a:pathLst>
            <a:path>
              <a:moveTo>
                <a:pt x="0" y="1163071"/>
              </a:moveTo>
              <a:lnTo>
                <a:pt x="133569" y="1163071"/>
              </a:lnTo>
              <a:lnTo>
                <a:pt x="133569" y="0"/>
              </a:lnTo>
              <a:lnTo>
                <a:pt x="288900"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3568BC4-9BF7-4FAA-AEE1-1CB8C9B885BC}">
      <dsp:nvSpPr>
        <dsp:cNvPr id="0" name=""/>
        <dsp:cNvSpPr/>
      </dsp:nvSpPr>
      <dsp:spPr>
        <a:xfrm>
          <a:off x="3570278" y="2575209"/>
          <a:ext cx="288900" cy="1234781"/>
        </a:xfrm>
        <a:custGeom>
          <a:avLst/>
          <a:gdLst/>
          <a:ahLst/>
          <a:cxnLst/>
          <a:rect l="0" t="0" r="0" b="0"/>
          <a:pathLst>
            <a:path>
              <a:moveTo>
                <a:pt x="0" y="0"/>
              </a:moveTo>
              <a:lnTo>
                <a:pt x="133569" y="0"/>
              </a:lnTo>
              <a:lnTo>
                <a:pt x="133569" y="1234781"/>
              </a:lnTo>
              <a:lnTo>
                <a:pt x="288900" y="1234781"/>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5514D3-6CA6-41CD-8B38-35CB6E79F181}">
      <dsp:nvSpPr>
        <dsp:cNvPr id="0" name=""/>
        <dsp:cNvSpPr/>
      </dsp:nvSpPr>
      <dsp:spPr>
        <a:xfrm>
          <a:off x="3570278" y="2575209"/>
          <a:ext cx="288900" cy="607643"/>
        </a:xfrm>
        <a:custGeom>
          <a:avLst/>
          <a:gdLst/>
          <a:ahLst/>
          <a:cxnLst/>
          <a:rect l="0" t="0" r="0" b="0"/>
          <a:pathLst>
            <a:path>
              <a:moveTo>
                <a:pt x="0" y="0"/>
              </a:moveTo>
              <a:lnTo>
                <a:pt x="133569" y="0"/>
              </a:lnTo>
              <a:lnTo>
                <a:pt x="133569" y="607643"/>
              </a:lnTo>
              <a:lnTo>
                <a:pt x="288900" y="607643"/>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66B11A-6942-4022-8043-5D5FDED8F765}">
      <dsp:nvSpPr>
        <dsp:cNvPr id="0" name=""/>
        <dsp:cNvSpPr/>
      </dsp:nvSpPr>
      <dsp:spPr>
        <a:xfrm>
          <a:off x="3570278" y="2529489"/>
          <a:ext cx="288900" cy="91440"/>
        </a:xfrm>
        <a:custGeom>
          <a:avLst/>
          <a:gdLst/>
          <a:ahLst/>
          <a:cxnLst/>
          <a:rect l="0" t="0" r="0" b="0"/>
          <a:pathLst>
            <a:path>
              <a:moveTo>
                <a:pt x="0" y="45720"/>
              </a:moveTo>
              <a:lnTo>
                <a:pt x="133569" y="45720"/>
              </a:lnTo>
              <a:lnTo>
                <a:pt x="133569" y="88942"/>
              </a:lnTo>
              <a:lnTo>
                <a:pt x="288900" y="88942"/>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7BBA91-C8C0-46D7-9ACD-004165674C40}">
      <dsp:nvSpPr>
        <dsp:cNvPr id="0" name=""/>
        <dsp:cNvSpPr/>
      </dsp:nvSpPr>
      <dsp:spPr>
        <a:xfrm>
          <a:off x="3570278" y="2054005"/>
          <a:ext cx="288900" cy="521204"/>
        </a:xfrm>
        <a:custGeom>
          <a:avLst/>
          <a:gdLst/>
          <a:ahLst/>
          <a:cxnLst/>
          <a:rect l="0" t="0" r="0" b="0"/>
          <a:pathLst>
            <a:path>
              <a:moveTo>
                <a:pt x="0" y="521204"/>
              </a:moveTo>
              <a:lnTo>
                <a:pt x="133569" y="521204"/>
              </a:lnTo>
              <a:lnTo>
                <a:pt x="133569" y="0"/>
              </a:lnTo>
              <a:lnTo>
                <a:pt x="288900"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2B2A20B-1DB7-464E-8633-0EBD61D23CA2}">
      <dsp:nvSpPr>
        <dsp:cNvPr id="0" name=""/>
        <dsp:cNvSpPr/>
      </dsp:nvSpPr>
      <dsp:spPr>
        <a:xfrm>
          <a:off x="3570278" y="799732"/>
          <a:ext cx="288900" cy="1775476"/>
        </a:xfrm>
        <a:custGeom>
          <a:avLst/>
          <a:gdLst/>
          <a:ahLst/>
          <a:cxnLst/>
          <a:rect l="0" t="0" r="0" b="0"/>
          <a:pathLst>
            <a:path>
              <a:moveTo>
                <a:pt x="0" y="1775476"/>
              </a:moveTo>
              <a:lnTo>
                <a:pt x="133569" y="1775476"/>
              </a:lnTo>
              <a:lnTo>
                <a:pt x="133569" y="0"/>
              </a:lnTo>
              <a:lnTo>
                <a:pt x="288900"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3877D41-8815-4B10-A7FE-B59AFD6F6330}">
      <dsp:nvSpPr>
        <dsp:cNvPr id="0" name=""/>
        <dsp:cNvSpPr/>
      </dsp:nvSpPr>
      <dsp:spPr>
        <a:xfrm>
          <a:off x="3570278" y="237476"/>
          <a:ext cx="310662" cy="2337733"/>
        </a:xfrm>
        <a:custGeom>
          <a:avLst/>
          <a:gdLst/>
          <a:ahLst/>
          <a:cxnLst/>
          <a:rect l="0" t="0" r="0" b="0"/>
          <a:pathLst>
            <a:path>
              <a:moveTo>
                <a:pt x="0" y="2337733"/>
              </a:moveTo>
              <a:lnTo>
                <a:pt x="155331" y="2337733"/>
              </a:lnTo>
              <a:lnTo>
                <a:pt x="155331" y="0"/>
              </a:lnTo>
              <a:lnTo>
                <a:pt x="310662" y="0"/>
              </a:lnTo>
            </a:path>
          </a:pathLst>
        </a:custGeom>
        <a:noFill/>
        <a:ln w="12700" cap="flat" cmpd="sng" algn="ctr">
          <a:solidFill>
            <a:schemeClr val="accent5">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D3DE47-1ACC-440A-8DE7-13835BD2F4B5}">
      <dsp:nvSpPr>
        <dsp:cNvPr id="0" name=""/>
        <dsp:cNvSpPr/>
      </dsp:nvSpPr>
      <dsp:spPr>
        <a:xfrm>
          <a:off x="1313643" y="1998721"/>
          <a:ext cx="2256634" cy="1152975"/>
        </a:xfrm>
        <a:prstGeom prst="rect">
          <a:avLst/>
        </a:prstGeom>
        <a:solidFill>
          <a:srgbClr val="C00000"/>
        </a:solidFill>
        <a:ln>
          <a:solidFill>
            <a:schemeClr val="accent1"/>
          </a:solidFill>
        </a:ln>
        <a:effectLst>
          <a:outerShdw blurRad="57150" dist="19050" dir="5400000" algn="ctr" rotWithShape="0">
            <a:srgbClr val="000000">
              <a:alpha val="63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lvl="0" algn="ctr" defTabSz="2667000" rtl="1">
            <a:lnSpc>
              <a:spcPct val="90000"/>
            </a:lnSpc>
            <a:spcBef>
              <a:spcPct val="0"/>
            </a:spcBef>
            <a:spcAft>
              <a:spcPct val="35000"/>
            </a:spcAft>
          </a:pPr>
          <a:r>
            <a:rPr lang="he-IL" sz="6000" b="0" kern="1200" dirty="0" smtClean="0">
              <a:latin typeface="David" panose="020E0502060401010101" pitchFamily="34" charset="-79"/>
              <a:cs typeface="David" panose="020E0502060401010101" pitchFamily="34" charset="-79"/>
            </a:rPr>
            <a:t>להט"ב</a:t>
          </a:r>
          <a:endParaRPr lang="he-IL" sz="6500" b="0" kern="1200" dirty="0">
            <a:latin typeface="David" panose="020E0502060401010101" pitchFamily="34" charset="-79"/>
            <a:cs typeface="David" panose="020E0502060401010101" pitchFamily="34" charset="-79"/>
          </a:endParaRPr>
        </a:p>
      </dsp:txBody>
      <dsp:txXfrm>
        <a:off x="1313643" y="1998721"/>
        <a:ext cx="2256634" cy="1152975"/>
      </dsp:txXfrm>
    </dsp:sp>
    <dsp:sp modelId="{61DF2DA7-6C22-4707-B70C-B064BD2550E5}">
      <dsp:nvSpPr>
        <dsp:cNvPr id="0" name=""/>
        <dsp:cNvSpPr/>
      </dsp:nvSpPr>
      <dsp:spPr>
        <a:xfrm>
          <a:off x="3880940" y="596"/>
          <a:ext cx="2128999" cy="473759"/>
        </a:xfrm>
        <a:prstGeom prst="rect">
          <a:avLst/>
        </a:prstGeom>
        <a:solidFill>
          <a:srgbClr val="7030A0"/>
        </a:solidFill>
        <a:ln>
          <a:noFill/>
        </a:ln>
        <a:effectLst>
          <a:outerShdw blurRad="57150" dist="19050" dir="5400000" algn="ctr" rotWithShape="0">
            <a:srgbClr val="000000">
              <a:alpha val="63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accent3"/>
              </a:solidFill>
              <a:latin typeface="David" panose="020E0502060401010101" pitchFamily="34" charset="-79"/>
              <a:cs typeface="David" panose="020E0502060401010101" pitchFamily="34" charset="-79"/>
            </a:rPr>
            <a:t>לסבית</a:t>
          </a:r>
          <a:endParaRPr lang="he-IL" sz="1600" b="1" kern="1200" dirty="0">
            <a:solidFill>
              <a:schemeClr val="accent3"/>
            </a:solidFill>
            <a:latin typeface="David" panose="020E0502060401010101" pitchFamily="34" charset="-79"/>
            <a:cs typeface="David" panose="020E0502060401010101" pitchFamily="34" charset="-79"/>
          </a:endParaRPr>
        </a:p>
      </dsp:txBody>
      <dsp:txXfrm>
        <a:off x="3880940" y="596"/>
        <a:ext cx="2128999" cy="473759"/>
      </dsp:txXfrm>
    </dsp:sp>
    <dsp:sp modelId="{38E1D2C2-22A6-4F49-B1F0-6CB1141D414B}">
      <dsp:nvSpPr>
        <dsp:cNvPr id="0" name=""/>
        <dsp:cNvSpPr/>
      </dsp:nvSpPr>
      <dsp:spPr>
        <a:xfrm>
          <a:off x="3859178" y="562852"/>
          <a:ext cx="2128999" cy="473759"/>
        </a:xfrm>
        <a:prstGeom prst="rect">
          <a:avLst/>
        </a:prstGeom>
        <a:solidFill>
          <a:srgbClr val="0033CC"/>
        </a:solidFill>
        <a:ln>
          <a:noFill/>
        </a:ln>
        <a:effectLst>
          <a:outerShdw blurRad="57150" dist="19050" dir="5400000" algn="ctr" rotWithShape="0">
            <a:srgbClr val="000000">
              <a:alpha val="63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accent3"/>
              </a:solidFill>
              <a:latin typeface="David" panose="020E0502060401010101" pitchFamily="34" charset="-79"/>
              <a:cs typeface="David" panose="020E0502060401010101" pitchFamily="34" charset="-79"/>
            </a:rPr>
            <a:t>הומוסקסואל</a:t>
          </a:r>
          <a:endParaRPr lang="he-IL" sz="2800" b="1" kern="1200" dirty="0">
            <a:solidFill>
              <a:schemeClr val="accent3"/>
            </a:solidFill>
            <a:latin typeface="David" panose="020E0502060401010101" pitchFamily="34" charset="-79"/>
            <a:cs typeface="David" panose="020E0502060401010101" pitchFamily="34" charset="-79"/>
          </a:endParaRPr>
        </a:p>
      </dsp:txBody>
      <dsp:txXfrm>
        <a:off x="3859178" y="562852"/>
        <a:ext cx="2128999" cy="473759"/>
      </dsp:txXfrm>
    </dsp:sp>
    <dsp:sp modelId="{BB18B885-555F-4240-B0E8-802709FE048D}">
      <dsp:nvSpPr>
        <dsp:cNvPr id="0" name=""/>
        <dsp:cNvSpPr/>
      </dsp:nvSpPr>
      <dsp:spPr>
        <a:xfrm>
          <a:off x="3859178" y="1817125"/>
          <a:ext cx="2128999" cy="473759"/>
        </a:xfrm>
        <a:prstGeom prst="rect">
          <a:avLst/>
        </a:prstGeom>
        <a:solidFill>
          <a:srgbClr val="0594FF"/>
        </a:solidFill>
        <a:ln>
          <a:noFill/>
        </a:ln>
        <a:effectLst>
          <a:outerShdw blurRad="57150" dist="19050" dir="5400000" algn="ctr" rotWithShape="0">
            <a:srgbClr val="000000">
              <a:alpha val="63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accent3"/>
              </a:solidFill>
              <a:latin typeface="David" panose="020E0502060401010101" pitchFamily="34" charset="-79"/>
              <a:cs typeface="David" panose="020E0502060401010101" pitchFamily="34" charset="-79"/>
            </a:rPr>
            <a:t>טרנסג'נדר/</a:t>
          </a:r>
          <a:r>
            <a:rPr lang="he-IL" sz="2400" b="1" kern="1200" dirty="0" err="1" smtClean="0">
              <a:solidFill>
                <a:schemeClr val="accent3"/>
              </a:solidFill>
              <a:latin typeface="David" panose="020E0502060401010101" pitchFamily="34" charset="-79"/>
              <a:cs typeface="David" panose="020E0502060401010101" pitchFamily="34" charset="-79"/>
            </a:rPr>
            <a:t>ית</a:t>
          </a:r>
          <a:endParaRPr lang="he-IL" sz="2400" b="1" kern="1200" dirty="0">
            <a:solidFill>
              <a:schemeClr val="accent3"/>
            </a:solidFill>
            <a:latin typeface="David" panose="020E0502060401010101" pitchFamily="34" charset="-79"/>
            <a:cs typeface="David" panose="020E0502060401010101" pitchFamily="34" charset="-79"/>
          </a:endParaRPr>
        </a:p>
      </dsp:txBody>
      <dsp:txXfrm>
        <a:off x="3859178" y="1817125"/>
        <a:ext cx="2128999" cy="473759"/>
      </dsp:txXfrm>
    </dsp:sp>
    <dsp:sp modelId="{D24EE70B-4660-476D-9F05-97F629AFFBC0}">
      <dsp:nvSpPr>
        <dsp:cNvPr id="0" name=""/>
        <dsp:cNvSpPr/>
      </dsp:nvSpPr>
      <dsp:spPr>
        <a:xfrm>
          <a:off x="3859178" y="2381551"/>
          <a:ext cx="2128999" cy="473759"/>
        </a:xfrm>
        <a:prstGeom prst="rect">
          <a:avLst/>
        </a:prstGeom>
        <a:solidFill>
          <a:srgbClr val="00B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accent3"/>
              </a:solidFill>
              <a:latin typeface="David" panose="020E0502060401010101" pitchFamily="34" charset="-79"/>
              <a:cs typeface="David" panose="020E0502060401010101" pitchFamily="34" charset="-79"/>
            </a:rPr>
            <a:t>א- סקסואלי/</a:t>
          </a:r>
          <a:r>
            <a:rPr lang="he-IL" sz="2400" b="1" kern="1200" dirty="0" err="1" smtClean="0">
              <a:solidFill>
                <a:schemeClr val="accent3"/>
              </a:solidFill>
              <a:latin typeface="David" panose="020E0502060401010101" pitchFamily="34" charset="-79"/>
              <a:cs typeface="David" panose="020E0502060401010101" pitchFamily="34" charset="-79"/>
            </a:rPr>
            <a:t>ית</a:t>
          </a:r>
          <a:endParaRPr lang="he-IL" sz="2400" b="1" kern="1200" dirty="0">
            <a:solidFill>
              <a:schemeClr val="accent3"/>
            </a:solidFill>
            <a:latin typeface="David" panose="020E0502060401010101" pitchFamily="34" charset="-79"/>
            <a:cs typeface="David" panose="020E0502060401010101" pitchFamily="34" charset="-79"/>
          </a:endParaRPr>
        </a:p>
      </dsp:txBody>
      <dsp:txXfrm>
        <a:off x="3859178" y="2381551"/>
        <a:ext cx="2128999" cy="473759"/>
      </dsp:txXfrm>
    </dsp:sp>
    <dsp:sp modelId="{1226171F-0079-4BFD-BDCB-336ABA9D205D}">
      <dsp:nvSpPr>
        <dsp:cNvPr id="0" name=""/>
        <dsp:cNvSpPr/>
      </dsp:nvSpPr>
      <dsp:spPr>
        <a:xfrm>
          <a:off x="3859178" y="2945973"/>
          <a:ext cx="2128999" cy="473759"/>
        </a:xfrm>
        <a:prstGeom prst="rect">
          <a:avLst/>
        </a:prstGeom>
        <a:solidFill>
          <a:srgbClr val="DBD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bg1"/>
              </a:solidFill>
              <a:latin typeface="David" panose="020E0502060401010101" pitchFamily="34" charset="-79"/>
              <a:cs typeface="David" panose="020E0502060401010101" pitchFamily="34" charset="-79"/>
            </a:rPr>
            <a:t>א- רומנטי/</a:t>
          </a:r>
          <a:r>
            <a:rPr lang="he-IL" sz="2400" b="1" kern="1200" dirty="0" err="1" smtClean="0">
              <a:solidFill>
                <a:schemeClr val="bg1"/>
              </a:solidFill>
              <a:latin typeface="David" panose="020E0502060401010101" pitchFamily="34" charset="-79"/>
              <a:cs typeface="David" panose="020E0502060401010101" pitchFamily="34" charset="-79"/>
            </a:rPr>
            <a:t>ית</a:t>
          </a:r>
          <a:endParaRPr lang="he-IL" sz="2400" b="1" kern="1200" dirty="0">
            <a:solidFill>
              <a:schemeClr val="bg1"/>
            </a:solidFill>
            <a:latin typeface="David" panose="020E0502060401010101" pitchFamily="34" charset="-79"/>
            <a:cs typeface="David" panose="020E0502060401010101" pitchFamily="34" charset="-79"/>
          </a:endParaRPr>
        </a:p>
      </dsp:txBody>
      <dsp:txXfrm>
        <a:off x="3859178" y="2945973"/>
        <a:ext cx="2128999" cy="473759"/>
      </dsp:txXfrm>
    </dsp:sp>
    <dsp:sp modelId="{B2239D42-1D27-450F-BF9A-77EBD5C27994}">
      <dsp:nvSpPr>
        <dsp:cNvPr id="0" name=""/>
        <dsp:cNvSpPr/>
      </dsp:nvSpPr>
      <dsp:spPr>
        <a:xfrm>
          <a:off x="3859178" y="3573110"/>
          <a:ext cx="2128999" cy="473759"/>
        </a:xfrm>
        <a:prstGeom prst="rect">
          <a:avLst/>
        </a:prstGeom>
        <a:solidFill>
          <a:srgbClr val="FFC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accent3"/>
              </a:solidFill>
              <a:latin typeface="David" panose="020E0502060401010101" pitchFamily="34" charset="-79"/>
              <a:cs typeface="David" panose="020E0502060401010101" pitchFamily="34" charset="-79"/>
            </a:rPr>
            <a:t>א- בינארי/</a:t>
          </a:r>
          <a:r>
            <a:rPr lang="he-IL" sz="2400" b="1" kern="1200" dirty="0" err="1" smtClean="0">
              <a:solidFill>
                <a:schemeClr val="accent3"/>
              </a:solidFill>
              <a:latin typeface="David" panose="020E0502060401010101" pitchFamily="34" charset="-79"/>
              <a:cs typeface="David" panose="020E0502060401010101" pitchFamily="34" charset="-79"/>
            </a:rPr>
            <a:t>ית</a:t>
          </a:r>
          <a:endParaRPr lang="he-IL" sz="3700" b="1" kern="1200" dirty="0">
            <a:solidFill>
              <a:schemeClr val="accent3"/>
            </a:solidFill>
            <a:latin typeface="David" panose="020E0502060401010101" pitchFamily="34" charset="-79"/>
            <a:cs typeface="David" panose="020E0502060401010101" pitchFamily="34" charset="-79"/>
          </a:endParaRPr>
        </a:p>
      </dsp:txBody>
      <dsp:txXfrm>
        <a:off x="3859178" y="3573110"/>
        <a:ext cx="2128999" cy="473759"/>
      </dsp:txXfrm>
    </dsp:sp>
    <dsp:sp modelId="{74F06F7F-CA2C-43CA-8385-895368B6EB1D}">
      <dsp:nvSpPr>
        <dsp:cNvPr id="0" name=""/>
        <dsp:cNvSpPr/>
      </dsp:nvSpPr>
      <dsp:spPr>
        <a:xfrm>
          <a:off x="3859178" y="1175258"/>
          <a:ext cx="2128999" cy="473759"/>
        </a:xfrm>
        <a:prstGeom prst="rect">
          <a:avLst/>
        </a:prstGeom>
        <a:solidFill>
          <a:srgbClr val="C00000"/>
        </a:solidFill>
        <a:ln>
          <a:noFill/>
        </a:ln>
        <a:effectLst>
          <a:outerShdw blurRad="57150" dist="19050" dir="5400000" algn="ctr" rotWithShape="0">
            <a:srgbClr val="000000">
              <a:alpha val="63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accent3"/>
              </a:solidFill>
              <a:latin typeface="David" panose="020E0502060401010101" pitchFamily="34" charset="-79"/>
              <a:cs typeface="David" panose="020E0502060401010101" pitchFamily="34" charset="-79"/>
            </a:rPr>
            <a:t>ביסקסואל/</a:t>
          </a:r>
          <a:r>
            <a:rPr lang="he-IL" sz="2400" b="1" kern="1200" dirty="0" err="1" smtClean="0">
              <a:solidFill>
                <a:schemeClr val="accent3"/>
              </a:solidFill>
              <a:latin typeface="David" panose="020E0502060401010101" pitchFamily="34" charset="-79"/>
              <a:cs typeface="David" panose="020E0502060401010101" pitchFamily="34" charset="-79"/>
            </a:rPr>
            <a:t>ית</a:t>
          </a:r>
          <a:endParaRPr lang="he-IL" sz="3200" b="1" kern="1200" dirty="0">
            <a:solidFill>
              <a:schemeClr val="accent3"/>
            </a:solidFill>
            <a:latin typeface="David" panose="020E0502060401010101" pitchFamily="34" charset="-79"/>
            <a:cs typeface="David" panose="020E0502060401010101" pitchFamily="34" charset="-79"/>
          </a:endParaRPr>
        </a:p>
      </dsp:txBody>
      <dsp:txXfrm>
        <a:off x="3859178" y="1175258"/>
        <a:ext cx="2128999" cy="473759"/>
      </dsp:txXfrm>
    </dsp:sp>
    <dsp:sp modelId="{2A69CC20-1317-4E25-AD15-D8D5B891769F}">
      <dsp:nvSpPr>
        <dsp:cNvPr id="0" name=""/>
        <dsp:cNvSpPr/>
      </dsp:nvSpPr>
      <dsp:spPr>
        <a:xfrm>
          <a:off x="3888427" y="4176464"/>
          <a:ext cx="2128999" cy="473759"/>
        </a:xfrm>
        <a:prstGeom prst="rect">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rtl="1">
            <a:lnSpc>
              <a:spcPct val="90000"/>
            </a:lnSpc>
            <a:spcBef>
              <a:spcPct val="0"/>
            </a:spcBef>
            <a:spcAft>
              <a:spcPct val="35000"/>
            </a:spcAft>
          </a:pPr>
          <a:r>
            <a:rPr lang="he-IL" sz="2300" b="1" kern="1200" dirty="0" smtClean="0">
              <a:solidFill>
                <a:schemeClr val="accent3"/>
              </a:solidFill>
              <a:latin typeface="David" panose="020E0502060401010101" pitchFamily="34" charset="-79"/>
              <a:cs typeface="David" panose="020E0502060401010101" pitchFamily="34" charset="-79"/>
            </a:rPr>
            <a:t>פאן – סקסואלי/</a:t>
          </a:r>
          <a:r>
            <a:rPr lang="he-IL" sz="2300" b="1" kern="1200" dirty="0" err="1" smtClean="0">
              <a:solidFill>
                <a:schemeClr val="accent3"/>
              </a:solidFill>
              <a:latin typeface="David" panose="020E0502060401010101" pitchFamily="34" charset="-79"/>
              <a:cs typeface="David" panose="020E0502060401010101" pitchFamily="34" charset="-79"/>
            </a:rPr>
            <a:t>ית</a:t>
          </a:r>
          <a:endParaRPr lang="he-IL" sz="2300" b="1" kern="1200" dirty="0">
            <a:solidFill>
              <a:schemeClr val="accent3"/>
            </a:solidFill>
            <a:latin typeface="David" panose="020E0502060401010101" pitchFamily="34" charset="-79"/>
            <a:cs typeface="David" panose="020E0502060401010101" pitchFamily="34" charset="-79"/>
          </a:endParaRPr>
        </a:p>
      </dsp:txBody>
      <dsp:txXfrm>
        <a:off x="3888427" y="4176464"/>
        <a:ext cx="2128999" cy="473759"/>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571E700-5BC3-434B-9C97-EE029F7F9EA6}" type="datetimeFigureOut">
              <a:rPr lang="he-IL" smtClean="0"/>
              <a:t>ט"ו/טבת/תשפ"ג</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E6D408C-38CB-4330-AF75-33D87DAC6EFB}" type="slidenum">
              <a:rPr lang="he-IL" smtClean="0"/>
              <a:t>‹#›</a:t>
            </a:fld>
            <a:endParaRPr lang="he-IL"/>
          </a:p>
        </p:txBody>
      </p:sp>
    </p:spTree>
    <p:extLst>
      <p:ext uri="{BB962C8B-B14F-4D97-AF65-F5344CB8AC3E}">
        <p14:creationId xmlns:p14="http://schemas.microsoft.com/office/powerpoint/2010/main" val="96439132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e-IL" altLang="he-IL" sz="1800" smtClean="0">
                <a:cs typeface="David" pitchFamily="34" charset="-79"/>
              </a:rPr>
              <a:t>בשיעור שנקרא </a:t>
            </a:r>
            <a:r>
              <a:rPr lang="he-IL" altLang="he-IL" sz="1800" u="sng" smtClean="0">
                <a:solidFill>
                  <a:srgbClr val="FF0000"/>
                </a:solidFill>
                <a:cs typeface="David" pitchFamily="34" charset="-79"/>
              </a:rPr>
              <a:t>גאוות יחידה</a:t>
            </a:r>
          </a:p>
        </p:txBody>
      </p:sp>
      <p:sp>
        <p:nvSpPr>
          <p:cNvPr id="4" name="מציין מיקום של מספר שקופית 3"/>
          <p:cNvSpPr>
            <a:spLocks noGrp="1"/>
          </p:cNvSpPr>
          <p:nvPr>
            <p:ph type="sldNum" sz="quarter" idx="5"/>
          </p:nvPr>
        </p:nvSpPr>
        <p:spPr/>
        <p:txBody>
          <a:bodyPr/>
          <a:lstStyle/>
          <a:p>
            <a:pPr>
              <a:defRPr/>
            </a:pPr>
            <a:fld id="{5C8F0ABD-2A8C-495B-B57D-FF56B5C725E5}" type="slidenum">
              <a:rPr lang="he-IL" smtClean="0"/>
              <a:pPr>
                <a:defRPr/>
              </a:pPr>
              <a:t>1</a:t>
            </a:fld>
            <a:endParaRPr lang="he-IL"/>
          </a:p>
        </p:txBody>
      </p:sp>
      <p:sp>
        <p:nvSpPr>
          <p:cNvPr id="51205" name="TextBox 4"/>
          <p:cNvSpPr txBox="1">
            <a:spLocks noChangeArrowheads="1"/>
          </p:cNvSpPr>
          <p:nvPr/>
        </p:nvSpPr>
        <p:spPr bwMode="auto">
          <a:xfrm>
            <a:off x="171410" y="3843024"/>
            <a:ext cx="814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eaLnBrk="1" hangingPunct="1">
              <a:spcBef>
                <a:spcPct val="0"/>
              </a:spcBef>
            </a:pPr>
            <a:r>
              <a:rPr lang="he-IL" altLang="he-IL" sz="1600">
                <a:latin typeface="Arial" pitchFamily="34" charset="0"/>
                <a:cs typeface="Arial" pitchFamily="34" charset="0"/>
              </a:rPr>
              <a:t>הצגת הנושא</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מציין מיקום של הערות 2"/>
          <p:cNvSpPr>
            <a:spLocks noGrp="1"/>
          </p:cNvSpPr>
          <p:nvPr>
            <p:ph type="body" idx="1"/>
          </p:nvPr>
        </p:nvSpPr>
        <p:spPr bwMode="auto">
          <a:xfrm>
            <a:off x="1059473" y="3843025"/>
            <a:ext cx="5486726" cy="537263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he-IL" altLang="he-IL" sz="1800" b="1" dirty="0" smtClean="0">
                <a:cs typeface="David" pitchFamily="34" charset="-79"/>
              </a:rPr>
              <a:t>לסבית- </a:t>
            </a:r>
            <a:r>
              <a:rPr lang="he-IL" altLang="he-IL" sz="1800" dirty="0" smtClean="0">
                <a:cs typeface="David" pitchFamily="34" charset="-79"/>
              </a:rPr>
              <a:t>אישה שעיקר המשיכה המינית והרגשית שלה היא כלפי נשים. </a:t>
            </a:r>
          </a:p>
          <a:p>
            <a:pPr>
              <a:defRPr/>
            </a:pPr>
            <a:endParaRPr lang="he-IL" altLang="he-IL" sz="1800" dirty="0">
              <a:cs typeface="David" pitchFamily="34" charset="-79"/>
            </a:endParaRPr>
          </a:p>
          <a:p>
            <a:pPr marL="285750" indent="-285750">
              <a:buFont typeface="Arial" panose="020B0604020202020204" pitchFamily="34" charset="0"/>
              <a:buChar char="•"/>
              <a:defRPr/>
            </a:pPr>
            <a:r>
              <a:rPr lang="he-IL" altLang="he-IL" sz="1800" dirty="0" smtClean="0">
                <a:cs typeface="David" pitchFamily="34" charset="-79"/>
              </a:rPr>
              <a:t>משיכה זו מופיע לאורך כל ההיסטוריה האנושית-</a:t>
            </a:r>
            <a:r>
              <a:rPr lang="he-IL" altLang="he-IL" sz="1800" dirty="0" smtClean="0">
                <a:solidFill>
                  <a:srgbClr val="00B050"/>
                </a:solidFill>
                <a:latin typeface="Guttman Yad-Brush" panose="02010401010101010101" pitchFamily="2" charset="-79"/>
                <a:cs typeface="Guttman Yad-Brush" panose="02010401010101010101" pitchFamily="2" charset="-79"/>
              </a:rPr>
              <a:t> ניתן לראות דוגמאות לספרות הומורומונטית בתקופת העת העתיקה- יוון העתיקה</a:t>
            </a:r>
          </a:p>
          <a:p>
            <a:pPr>
              <a:defRPr/>
            </a:pPr>
            <a:endParaRPr lang="he-IL" altLang="he-IL" sz="1800" dirty="0" smtClean="0">
              <a:latin typeface="David" panose="020E0502060401010101" pitchFamily="34" charset="-79"/>
              <a:cs typeface="David" panose="020E0502060401010101" pitchFamily="34" charset="-79"/>
            </a:endParaRPr>
          </a:p>
          <a:p>
            <a:pPr>
              <a:defRPr/>
            </a:pPr>
            <a:endParaRPr lang="he-IL" altLang="he-IL" sz="1800" dirty="0" smtClean="0">
              <a:cs typeface="David" pitchFamily="34" charset="-79"/>
            </a:endParaRPr>
          </a:p>
          <a:p>
            <a:pPr marL="285750" indent="-285750">
              <a:buFont typeface="Arial" panose="020B0604020202020204" pitchFamily="34" charset="0"/>
              <a:buChar char="•"/>
              <a:defRPr/>
            </a:pPr>
            <a:r>
              <a:rPr lang="he-IL" altLang="he-IL" sz="1800" dirty="0" smtClean="0">
                <a:cs typeface="David" pitchFamily="34" charset="-79"/>
              </a:rPr>
              <a:t>מקור השם "לסביות" הוא מהאי לסבוס- אי באגן הים התיכון שהיה שייך ליוון העתיקה. הסיבה שמיניות זו נקראת על שם האי לסבוס היא בגלל שאחת מתושביו – סאפו- שהייתה הסופרת הלסבית הראשונה שיצירותיה התגלו על ידי חוקרים מודרניים</a:t>
            </a:r>
          </a:p>
          <a:p>
            <a:pPr marL="285750" indent="-285750">
              <a:buFont typeface="Arial" panose="020B0604020202020204" pitchFamily="34" charset="0"/>
              <a:buChar char="•"/>
              <a:defRPr/>
            </a:pPr>
            <a:r>
              <a:rPr lang="he-IL" sz="1800" dirty="0" smtClean="0"/>
              <a:t>נהוג לקשר בין משיכה לנשים לבין התנהגות "גברית"- דבר זה אינו בהכרח מחייב</a:t>
            </a:r>
          </a:p>
          <a:p>
            <a:pPr marL="285750" indent="-285750">
              <a:buFont typeface="Arial" panose="020B0604020202020204" pitchFamily="34" charset="0"/>
              <a:buChar char="•"/>
              <a:defRPr/>
            </a:pPr>
            <a:endParaRPr lang="he-IL" altLang="he-IL" sz="1800" dirty="0" smtClean="0">
              <a:cs typeface="David" pitchFamily="34" charset="-79"/>
            </a:endParaRPr>
          </a:p>
          <a:p>
            <a:pPr>
              <a:defRPr/>
            </a:pPr>
            <a:endParaRPr lang="he-IL" altLang="he-IL" dirty="0" smtClean="0">
              <a:cs typeface="David" pitchFamily="34" charset="-79"/>
            </a:endParaRPr>
          </a:p>
          <a:p>
            <a:pPr>
              <a:defRPr/>
            </a:pPr>
            <a:endParaRPr lang="he-IL" altLang="he-IL" dirty="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D49D8C6E-849B-4040-9A1B-F8D48701A0DA}" type="slidenum">
              <a:rPr lang="he-IL" smtClean="0"/>
              <a:pPr>
                <a:defRPr/>
              </a:pPr>
              <a:t>10</a:t>
            </a:fld>
            <a:endParaRPr lang="he-IL"/>
          </a:p>
        </p:txBody>
      </p:sp>
      <p:sp>
        <p:nvSpPr>
          <p:cNvPr id="6" name="TextBox 5"/>
          <p:cNvSpPr txBox="1"/>
          <p:nvPr/>
        </p:nvSpPr>
        <p:spPr>
          <a:xfrm>
            <a:off x="3132708" y="5700194"/>
            <a:ext cx="3325337" cy="369332"/>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מה לדעתכם מקור השם "לסבית"?</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6A846875-C822-4328-9EA9-6D7CB78CFA79}" type="slidenum">
              <a:rPr lang="he-IL" smtClean="0"/>
              <a:pPr>
                <a:defRPr/>
              </a:pPr>
              <a:t>11</a:t>
            </a:fld>
            <a:endParaRPr lang="he-I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מציין מיקום של הערות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he-IL" altLang="he-IL" dirty="0" smtClean="0">
              <a:cs typeface="David" pitchFamily="34" charset="-79"/>
            </a:endParaRPr>
          </a:p>
          <a:p>
            <a:pPr>
              <a:defRPr/>
            </a:pPr>
            <a:endParaRPr lang="he-IL" altLang="he-IL" dirty="0">
              <a:cs typeface="David" pitchFamily="34" charset="-79"/>
            </a:endParaRPr>
          </a:p>
          <a:p>
            <a:pPr>
              <a:defRPr/>
            </a:pPr>
            <a:r>
              <a:rPr lang="he-IL" altLang="he-IL" sz="1800" dirty="0" smtClean="0">
                <a:cs typeface="David" pitchFamily="34" charset="-79"/>
              </a:rPr>
              <a:t>ביסקסואל/</a:t>
            </a:r>
            <a:r>
              <a:rPr lang="he-IL" altLang="he-IL" sz="1800" dirty="0" err="1" smtClean="0">
                <a:cs typeface="David" pitchFamily="34" charset="-79"/>
              </a:rPr>
              <a:t>ית</a:t>
            </a:r>
            <a:r>
              <a:rPr lang="he-IL" altLang="he-IL" sz="1800" dirty="0" smtClean="0">
                <a:cs typeface="David" pitchFamily="34" charset="-79"/>
              </a:rPr>
              <a:t> הם זכרים או נקבות שנמשכים לשני מינים שונים-</a:t>
            </a:r>
          </a:p>
          <a:p>
            <a:pPr>
              <a:defRPr/>
            </a:pPr>
            <a:r>
              <a:rPr lang="he-IL" altLang="he-IL" sz="1800" b="1" dirty="0" smtClean="0">
                <a:cs typeface="David" pitchFamily="34" charset="-79"/>
              </a:rPr>
              <a:t>בי</a:t>
            </a:r>
            <a:r>
              <a:rPr lang="he-IL" altLang="he-IL" sz="1800" dirty="0" smtClean="0">
                <a:cs typeface="David" pitchFamily="34" charset="-79"/>
              </a:rPr>
              <a:t>- שניים</a:t>
            </a:r>
          </a:p>
          <a:p>
            <a:pPr>
              <a:defRPr/>
            </a:pPr>
            <a:r>
              <a:rPr lang="he-IL" altLang="he-IL" sz="1800" b="1" dirty="0" smtClean="0">
                <a:cs typeface="David" pitchFamily="34" charset="-79"/>
              </a:rPr>
              <a:t>סקסואליות-</a:t>
            </a:r>
            <a:r>
              <a:rPr lang="he-IL" altLang="he-IL" sz="1800" dirty="0" smtClean="0">
                <a:cs typeface="David" pitchFamily="34" charset="-79"/>
              </a:rPr>
              <a:t>משיכה מינית</a:t>
            </a:r>
          </a:p>
          <a:p>
            <a:pPr>
              <a:defRPr/>
            </a:pPr>
            <a:endParaRPr lang="he-IL" altLang="he-IL" sz="1800" b="1" dirty="0">
              <a:cs typeface="David" pitchFamily="34" charset="-79"/>
            </a:endParaRPr>
          </a:p>
          <a:p>
            <a:pPr marL="285750" indent="-285750">
              <a:buFont typeface="Arial" panose="020B0604020202020204" pitchFamily="34" charset="0"/>
              <a:buChar char="•"/>
              <a:defRPr/>
            </a:pPr>
            <a:r>
              <a:rPr lang="he-IL" altLang="he-IL" sz="1800" dirty="0" smtClean="0">
                <a:cs typeface="David" pitchFamily="34" charset="-79"/>
              </a:rPr>
              <a:t>אוכלוסייה זו חווה לעיתים רבות תופעה שנקראת "מחיקה"- התייחסות אל מיניות זו כלא אמתית, לא קיימת </a:t>
            </a:r>
          </a:p>
          <a:p>
            <a:pPr marL="285750" indent="-285750">
              <a:buFont typeface="Arial" panose="020B0604020202020204" pitchFamily="34" charset="0"/>
              <a:buChar char="•"/>
              <a:defRPr/>
            </a:pPr>
            <a:endParaRPr lang="he-IL" altLang="he-IL" sz="1800" dirty="0">
              <a:cs typeface="David" pitchFamily="34" charset="-79"/>
            </a:endParaRPr>
          </a:p>
          <a:p>
            <a:pPr marL="285750" indent="-285750">
              <a:buFont typeface="Arial" panose="020B0604020202020204" pitchFamily="34" charset="0"/>
              <a:buChar char="•"/>
              <a:defRPr/>
            </a:pPr>
            <a:endParaRPr lang="he-IL" altLang="he-IL" sz="1800" dirty="0" smtClean="0">
              <a:cs typeface="David" pitchFamily="34" charset="-79"/>
            </a:endParaRPr>
          </a:p>
          <a:p>
            <a:pPr marL="285750" indent="-285750">
              <a:buFont typeface="Arial" panose="020B0604020202020204" pitchFamily="34" charset="0"/>
              <a:buChar char="•"/>
              <a:defRPr/>
            </a:pPr>
            <a:endParaRPr lang="he-IL" altLang="he-IL" sz="1800" dirty="0">
              <a:cs typeface="David" pitchFamily="34" charset="-79"/>
            </a:endParaRPr>
          </a:p>
          <a:p>
            <a:pPr marL="285750" indent="-285750">
              <a:buFont typeface="Arial" panose="020B0604020202020204" pitchFamily="34" charset="0"/>
              <a:buChar char="•"/>
              <a:defRPr/>
            </a:pPr>
            <a:r>
              <a:rPr lang="he-IL" altLang="he-IL" sz="1800" dirty="0" smtClean="0">
                <a:cs typeface="David" pitchFamily="34" charset="-79"/>
              </a:rPr>
              <a:t>הסיבה שתופעה זו היא מתקיימת היא בשל חוסר יכולת של החברה לקבל אנשים ששונים מהנורמה החברתית- משיכה למין אחד בלבד, חוסר יכולת להכיל את השונה.</a:t>
            </a:r>
          </a:p>
          <a:p>
            <a:pPr marL="285750" indent="-285750">
              <a:buFont typeface="Arial" panose="020B0604020202020204" pitchFamily="34" charset="0"/>
              <a:buChar char="•"/>
              <a:defRPr/>
            </a:pPr>
            <a:endParaRPr lang="he-IL" altLang="he-IL" sz="1800" dirty="0">
              <a:cs typeface="David" pitchFamily="34" charset="-79"/>
            </a:endParaRPr>
          </a:p>
          <a:p>
            <a:pPr>
              <a:defRPr/>
            </a:pPr>
            <a:endParaRPr lang="he-IL" altLang="he-IL" sz="1800" dirty="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2BFCC690-A357-44C3-A6B4-44FF2439A6FE}" type="slidenum">
              <a:rPr lang="he-IL" smtClean="0"/>
              <a:pPr>
                <a:defRPr/>
              </a:pPr>
              <a:t>12</a:t>
            </a:fld>
            <a:endParaRPr lang="he-IL"/>
          </a:p>
        </p:txBody>
      </p:sp>
      <p:sp>
        <p:nvSpPr>
          <p:cNvPr id="5" name="TextBox 4"/>
          <p:cNvSpPr txBox="1"/>
          <p:nvPr/>
        </p:nvSpPr>
        <p:spPr>
          <a:xfrm>
            <a:off x="4466434" y="3843024"/>
            <a:ext cx="2020996" cy="369332"/>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מה זה ביסקסואל?</a:t>
            </a:r>
          </a:p>
        </p:txBody>
      </p:sp>
      <p:sp>
        <p:nvSpPr>
          <p:cNvPr id="6" name="TextBox 5"/>
          <p:cNvSpPr txBox="1"/>
          <p:nvPr/>
        </p:nvSpPr>
        <p:spPr>
          <a:xfrm>
            <a:off x="986012" y="6753077"/>
            <a:ext cx="5501418" cy="369332"/>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מה לדעתכם המקור של תופעה זו? מדוע היא מתקיימת?</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3C8114BA-6CCF-48B0-8B4E-11FF133E39F2}" type="slidenum">
              <a:rPr lang="he-IL" smtClean="0"/>
              <a:pPr>
                <a:defRPr/>
              </a:pPr>
              <a:t>13</a:t>
            </a:fld>
            <a:endParaRPr lang="he-I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מציין מיקום של תמונת שקופית 1"/>
          <p:cNvSpPr>
            <a:spLocks noGrp="1" noRot="1" noChangeAspect="1" noTextEdit="1"/>
          </p:cNvSpPr>
          <p:nvPr>
            <p:ph type="sldImg"/>
          </p:nvPr>
        </p:nvSpPr>
        <p:spPr bwMode="auto">
          <a:xfrm>
            <a:off x="1143000" y="25082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 name="מציין מיקום של מספר שקופית 3"/>
          <p:cNvSpPr>
            <a:spLocks noGrp="1"/>
          </p:cNvSpPr>
          <p:nvPr>
            <p:ph type="sldNum" sz="quarter" idx="5"/>
          </p:nvPr>
        </p:nvSpPr>
        <p:spPr/>
        <p:txBody>
          <a:bodyPr/>
          <a:lstStyle/>
          <a:p>
            <a:pPr>
              <a:defRPr/>
            </a:pPr>
            <a:fld id="{CA091DEE-E41D-4955-9A00-7DF64DA009B9}" type="slidenum">
              <a:rPr lang="he-IL" smtClean="0"/>
              <a:pPr>
                <a:defRPr/>
              </a:pPr>
              <a:t>14</a:t>
            </a:fld>
            <a:endParaRPr lang="he-IL"/>
          </a:p>
        </p:txBody>
      </p:sp>
      <p:sp>
        <p:nvSpPr>
          <p:cNvPr id="5" name="מציין מיקום של הערות 2"/>
          <p:cNvSpPr>
            <a:spLocks noGrp="1"/>
          </p:cNvSpPr>
          <p:nvPr>
            <p:ph type="body" idx="1"/>
          </p:nvPr>
        </p:nvSpPr>
        <p:spPr bwMode="auto">
          <a:xfrm>
            <a:off x="685800" y="4705672"/>
            <a:ext cx="5486400" cy="4114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a:defRPr/>
            </a:pPr>
            <a:endParaRPr lang="he-IL" altLang="he-IL" b="1" dirty="0" smtClean="0">
              <a:cs typeface="David" pitchFamily="34" charset="-79"/>
            </a:endParaRPr>
          </a:p>
          <a:p>
            <a:pPr>
              <a:defRPr/>
            </a:pPr>
            <a:endParaRPr lang="he-IL" altLang="he-IL" b="1" dirty="0">
              <a:cs typeface="David" pitchFamily="34" charset="-79"/>
            </a:endParaRPr>
          </a:p>
          <a:p>
            <a:pPr>
              <a:defRPr/>
            </a:pPr>
            <a:endParaRPr lang="he-IL" altLang="he-IL" b="1" dirty="0" smtClean="0">
              <a:cs typeface="David" pitchFamily="34" charset="-79"/>
            </a:endParaRPr>
          </a:p>
          <a:p>
            <a:pPr>
              <a:defRPr/>
            </a:pPr>
            <a:endParaRPr lang="he-IL" altLang="he-IL" b="1" dirty="0">
              <a:cs typeface="David" pitchFamily="34" charset="-79"/>
            </a:endParaRPr>
          </a:p>
          <a:p>
            <a:pPr>
              <a:defRPr/>
            </a:pPr>
            <a:r>
              <a:rPr lang="he-IL" altLang="he-IL" sz="1800" b="1" dirty="0" smtClean="0">
                <a:cs typeface="David" pitchFamily="34" charset="-79"/>
              </a:rPr>
              <a:t>טרנסג'נדר- </a:t>
            </a:r>
            <a:r>
              <a:rPr lang="he-IL" altLang="he-IL" sz="1800" dirty="0" smtClean="0">
                <a:cs typeface="David" pitchFamily="34" charset="-79"/>
              </a:rPr>
              <a:t>קשת רחבה של זהויות שקשורות כולן לחוויה של חוסר התאמה בין הזהות המגדרית (המגדר) לבין המין הביולוגי (מין)- בעצם אדם שמרגיש שהגוף שלו לא מבטא את מי שהוא בעיניי עצמו מבחינה מגדרית</a:t>
            </a:r>
          </a:p>
          <a:p>
            <a:pPr>
              <a:defRPr/>
            </a:pPr>
            <a:r>
              <a:rPr lang="he-IL" altLang="he-IL" sz="1800" dirty="0" smtClean="0">
                <a:solidFill>
                  <a:srgbClr val="00B050"/>
                </a:solidFill>
                <a:latin typeface="Guttman Yad-Brush" panose="02010401010101010101" pitchFamily="2" charset="-79"/>
                <a:cs typeface="Guttman Yad-Brush" panose="02010401010101010101" pitchFamily="2" charset="-79"/>
              </a:rPr>
              <a:t>לדוגמא- אישה שנולדה במין זכר וחוותה כל חייה תחושה של חוסר שייכות בגופה</a:t>
            </a:r>
          </a:p>
          <a:p>
            <a:pPr>
              <a:defRPr/>
            </a:pPr>
            <a:r>
              <a:rPr lang="he-IL" altLang="he-IL" sz="1800" dirty="0" smtClean="0">
                <a:cs typeface="David" pitchFamily="34" charset="-79"/>
              </a:rPr>
              <a:t>גם כאן מדובר בהלחם של שני מושגים:</a:t>
            </a:r>
          </a:p>
          <a:p>
            <a:pPr>
              <a:defRPr/>
            </a:pPr>
            <a:r>
              <a:rPr lang="he-IL" altLang="he-IL" sz="1800" b="1" dirty="0" smtClean="0">
                <a:cs typeface="David" pitchFamily="34" charset="-79"/>
              </a:rPr>
              <a:t>טרנס-</a:t>
            </a:r>
            <a:r>
              <a:rPr lang="he-IL" altLang="he-IL" sz="1800" dirty="0" smtClean="0">
                <a:cs typeface="David" pitchFamily="34" charset="-79"/>
              </a:rPr>
              <a:t> מעבר- </a:t>
            </a:r>
            <a:r>
              <a:rPr lang="he-IL" altLang="he-IL" sz="1800" dirty="0">
                <a:solidFill>
                  <a:srgbClr val="00B050"/>
                </a:solidFill>
                <a:latin typeface="Guttman Yad-Brush" panose="02010401010101010101" pitchFamily="2" charset="-79"/>
                <a:cs typeface="Guttman Yad-Brush" panose="02010401010101010101" pitchFamily="2" charset="-79"/>
              </a:rPr>
              <a:t>כמו המילה האנגלית </a:t>
            </a:r>
            <a:r>
              <a:rPr lang="en-US" altLang="he-IL" sz="1800" dirty="0">
                <a:solidFill>
                  <a:srgbClr val="00B050"/>
                </a:solidFill>
                <a:latin typeface="Guttman Yad-Brush" panose="02010401010101010101" pitchFamily="2" charset="-79"/>
                <a:cs typeface="Guttman Yad-Brush" panose="02010401010101010101" pitchFamily="2" charset="-79"/>
              </a:rPr>
              <a:t>translation</a:t>
            </a:r>
            <a:r>
              <a:rPr lang="he-IL" altLang="he-IL" sz="1800" dirty="0">
                <a:solidFill>
                  <a:srgbClr val="00B050"/>
                </a:solidFill>
                <a:latin typeface="Guttman Yad-Brush" panose="02010401010101010101" pitchFamily="2" charset="-79"/>
                <a:cs typeface="Guttman Yad-Brush" panose="02010401010101010101" pitchFamily="2" charset="-79"/>
              </a:rPr>
              <a:t>- העברת שפה- תרגום, או </a:t>
            </a:r>
            <a:r>
              <a:rPr lang="en-US" altLang="he-IL" sz="1800" dirty="0">
                <a:solidFill>
                  <a:srgbClr val="00B050"/>
                </a:solidFill>
                <a:latin typeface="Guttman Yad-Brush" panose="02010401010101010101" pitchFamily="2" charset="-79"/>
                <a:cs typeface="Guttman Yad-Brush" panose="02010401010101010101" pitchFamily="2" charset="-79"/>
              </a:rPr>
              <a:t>transportation </a:t>
            </a:r>
            <a:r>
              <a:rPr lang="he-IL" altLang="he-IL" sz="1800" dirty="0">
                <a:solidFill>
                  <a:srgbClr val="00B050"/>
                </a:solidFill>
                <a:latin typeface="Guttman Yad-Brush" panose="02010401010101010101" pitchFamily="2" charset="-79"/>
                <a:cs typeface="Guttman Yad-Brush" panose="02010401010101010101" pitchFamily="2" charset="-79"/>
              </a:rPr>
              <a:t>– דרך תחבורה- מעבר בין מקומות </a:t>
            </a:r>
            <a:r>
              <a:rPr lang="he-IL" altLang="he-IL" sz="1800" dirty="0" smtClean="0">
                <a:solidFill>
                  <a:srgbClr val="00B050"/>
                </a:solidFill>
                <a:latin typeface="Guttman Yad-Brush" panose="02010401010101010101" pitchFamily="2" charset="-79"/>
                <a:cs typeface="Guttman Yad-Brush" panose="02010401010101010101" pitchFamily="2" charset="-79"/>
              </a:rPr>
              <a:t>גיאוגרפים.</a:t>
            </a:r>
          </a:p>
          <a:p>
            <a:pPr>
              <a:defRPr/>
            </a:pPr>
            <a:r>
              <a:rPr lang="he-IL" altLang="he-IL" sz="1800" b="1" dirty="0" smtClean="0">
                <a:cs typeface="David" pitchFamily="34" charset="-79"/>
              </a:rPr>
              <a:t>ג'נדר-</a:t>
            </a:r>
            <a:r>
              <a:rPr lang="he-IL" altLang="he-IL" sz="1800" b="1" dirty="0" smtClean="0">
                <a:solidFill>
                  <a:srgbClr val="00B050"/>
                </a:solidFill>
                <a:latin typeface="Guttman Yad-Brush" panose="02010401010101010101" pitchFamily="2" charset="-79"/>
                <a:cs typeface="Guttman Yad-Brush" panose="02010401010101010101" pitchFamily="2" charset="-79"/>
              </a:rPr>
              <a:t> </a:t>
            </a:r>
            <a:r>
              <a:rPr lang="he-IL" altLang="he-IL" sz="1800" dirty="0" smtClean="0">
                <a:cs typeface="David" pitchFamily="34" charset="-79"/>
              </a:rPr>
              <a:t>מגדר באנגלית</a:t>
            </a:r>
          </a:p>
          <a:p>
            <a:pPr>
              <a:defRPr/>
            </a:pPr>
            <a:endParaRPr lang="he-IL" altLang="he-IL" sz="1800" dirty="0">
              <a:cs typeface="David" pitchFamily="34" charset="-79"/>
            </a:endParaRPr>
          </a:p>
          <a:p>
            <a:pPr>
              <a:defRPr/>
            </a:pPr>
            <a:r>
              <a:rPr lang="he-IL" altLang="he-IL" sz="1800" b="1" dirty="0" smtClean="0">
                <a:cs typeface="David" pitchFamily="34" charset="-79"/>
              </a:rPr>
              <a:t>טרנסג'נדר</a:t>
            </a:r>
            <a:r>
              <a:rPr lang="he-IL" altLang="he-IL" sz="1800" dirty="0" smtClean="0">
                <a:cs typeface="David" pitchFamily="34" charset="-79"/>
              </a:rPr>
              <a:t>- מעבר בין מגדרים.</a:t>
            </a:r>
          </a:p>
          <a:p>
            <a:pPr>
              <a:defRPr/>
            </a:pPr>
            <a:endParaRPr lang="he-IL" altLang="he-IL" sz="1800" dirty="0">
              <a:cs typeface="David" pitchFamily="34" charset="-79"/>
            </a:endParaRPr>
          </a:p>
          <a:p>
            <a:pPr>
              <a:defRPr/>
            </a:pPr>
            <a:r>
              <a:rPr lang="he-IL" altLang="he-IL" sz="1800" dirty="0" smtClean="0">
                <a:cs typeface="David" pitchFamily="34" charset="-79"/>
              </a:rPr>
              <a:t>אוכלוסייה זו חובה פעמים רבות ביטויי אלימות קיצוניים מצד הסביבה החיצונית- </a:t>
            </a:r>
            <a:r>
              <a:rPr lang="he-IL" altLang="he-IL" sz="1800" dirty="0" smtClean="0">
                <a:solidFill>
                  <a:srgbClr val="00B050"/>
                </a:solidFill>
                <a:latin typeface="Guttman Yad-Brush" panose="02010401010101010101" pitchFamily="2" charset="-79"/>
                <a:cs typeface="Guttman Yad-Brush" panose="02010401010101010101" pitchFamily="2" charset="-79"/>
              </a:rPr>
              <a:t>בשבועיים הראשונים </a:t>
            </a:r>
            <a:r>
              <a:rPr lang="he-IL" altLang="he-IL" sz="1800" dirty="0">
                <a:solidFill>
                  <a:srgbClr val="00B050"/>
                </a:solidFill>
                <a:latin typeface="Guttman Yad-Brush" panose="02010401010101010101" pitchFamily="2" charset="-79"/>
                <a:cs typeface="Guttman Yad-Brush" panose="02010401010101010101" pitchFamily="2" charset="-79"/>
              </a:rPr>
              <a:t>של 2017 נרצחו שלושה נשים טרנסג'נדריות</a:t>
            </a:r>
          </a:p>
        </p:txBody>
      </p:sp>
      <p:sp>
        <p:nvSpPr>
          <p:cNvPr id="6" name="TextBox 5"/>
          <p:cNvSpPr txBox="1"/>
          <p:nvPr/>
        </p:nvSpPr>
        <p:spPr>
          <a:xfrm>
            <a:off x="1208027" y="3908830"/>
            <a:ext cx="5250018" cy="646331"/>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אז מה זה אומר שאנחנו אומרים על מישהו שהוא טרנסג'נדר?</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p:cNvSpPr>
            <a:spLocks noGrp="1"/>
          </p:cNvSpPr>
          <p:nvPr>
            <p:ph type="body" idx="1"/>
          </p:nvPr>
        </p:nvSpPr>
        <p:spPr/>
        <p:txBody>
          <a:bodyPr>
            <a:normAutofit fontScale="77500" lnSpcReduction="20000"/>
          </a:bodyPr>
          <a:lstStyle/>
          <a:p>
            <a:pPr>
              <a:defRPr/>
            </a:pPr>
            <a:endParaRPr lang="he-IL" dirty="0" smtClean="0"/>
          </a:p>
          <a:p>
            <a:pPr>
              <a:defRPr/>
            </a:pPr>
            <a:endParaRPr lang="he-IL" dirty="0"/>
          </a:p>
          <a:p>
            <a:pPr>
              <a:defRPr/>
            </a:pPr>
            <a:r>
              <a:rPr lang="he-IL" sz="2000" dirty="0" smtClean="0"/>
              <a:t>אוכלוסייה זו מתגייסת לשירות חובה בצה"ל ככל יתר האוכלוסיות- ההבדל הוא שבניגוד לרוב האוכלוסיות שצה"ל מגייס- לאוכלוסייה זו אין נהלים מוגדרים. </a:t>
            </a:r>
            <a:endParaRPr lang="he-IL" sz="2000" dirty="0"/>
          </a:p>
          <a:p>
            <a:pPr>
              <a:defRPr/>
            </a:pPr>
            <a:r>
              <a:rPr lang="he-IL" sz="2000" dirty="0" smtClean="0"/>
              <a:t>צה"ל נוקט בשלב זה בשיטת "מדים לפי מידה"- התאמת שירות צבאי ייחודי עבור כל חייל טרנסג'נדר- תוך התחשבות בצרכים הייחודים של המשתייכים לקהילה זו.</a:t>
            </a:r>
          </a:p>
          <a:p>
            <a:pPr>
              <a:defRPr/>
            </a:pPr>
            <a:endParaRPr lang="he-IL" sz="2000" dirty="0"/>
          </a:p>
          <a:p>
            <a:pPr>
              <a:defRPr/>
            </a:pPr>
            <a:endParaRPr lang="he-IL" sz="2000" dirty="0" smtClean="0"/>
          </a:p>
          <a:p>
            <a:pPr>
              <a:defRPr/>
            </a:pPr>
            <a:endParaRPr lang="he-IL" sz="2000" dirty="0" smtClean="0"/>
          </a:p>
          <a:p>
            <a:pPr>
              <a:defRPr/>
            </a:pPr>
            <a:endParaRPr lang="he-IL" sz="2000" dirty="0"/>
          </a:p>
          <a:p>
            <a:pPr>
              <a:defRPr/>
            </a:pPr>
            <a:r>
              <a:rPr lang="he-IL" sz="2000" dirty="0" smtClean="0"/>
              <a:t>אוכלוסייה זו היא אוכלוסייה מאוד פגיעה, במיוחד במערכת הצבאית, מערכת אינטנסיבית מאוד מבחינה נפשית ולעיתים גופנית שפועלת לפי חוקים מגדריים ברורים – </a:t>
            </a:r>
            <a:r>
              <a:rPr lang="he-IL" sz="2000" dirty="0" smtClean="0">
                <a:solidFill>
                  <a:srgbClr val="00B050"/>
                </a:solidFill>
                <a:latin typeface="Guttman Yad-Brush" panose="02010401010101010101" pitchFamily="2" charset="-79"/>
                <a:cs typeface="Guttman Yad-Brush" panose="02010401010101010101" pitchFamily="2" charset="-79"/>
              </a:rPr>
              <a:t>מגורי נשים וגברים, תפקידים לנשים ותפקידים  לגברים וכד'</a:t>
            </a:r>
          </a:p>
          <a:p>
            <a:pPr>
              <a:defRPr/>
            </a:pPr>
            <a:r>
              <a:rPr lang="he-IL" sz="2100" dirty="0"/>
              <a:t>בשלב זה צה"ל מתאים את גיוס </a:t>
            </a:r>
            <a:r>
              <a:rPr lang="he-IL" sz="2100" dirty="0" smtClean="0"/>
              <a:t>אוכלוסייה </a:t>
            </a:r>
            <a:r>
              <a:rPr lang="he-IL" sz="2100" dirty="0"/>
              <a:t>זו </a:t>
            </a:r>
            <a:r>
              <a:rPr lang="he-IL" sz="2100" dirty="0" smtClean="0"/>
              <a:t>לצרכיה </a:t>
            </a:r>
            <a:r>
              <a:rPr lang="he-IL" sz="2100" dirty="0"/>
              <a:t>הייחודים בעזרת "תפירה" של שירות צבאי ייחודי עבורם- כל חייל/ת טרנסג'נדר/</a:t>
            </a:r>
            <a:r>
              <a:rPr lang="he-IL" sz="2100" dirty="0" err="1"/>
              <a:t>ית</a:t>
            </a:r>
            <a:r>
              <a:rPr lang="he-IL" sz="2100" dirty="0"/>
              <a:t> שמתגייס/ת לצה"ל עובר/ת לפני גיוסו/ה אצל אחראית היוהל"ם בקרייה לצורך ראיון אישי והתאמת השירות לצרכיהם</a:t>
            </a:r>
          </a:p>
        </p:txBody>
      </p:sp>
      <p:sp>
        <p:nvSpPr>
          <p:cNvPr id="4" name="מציין מיקום של מספר שקופית 3"/>
          <p:cNvSpPr>
            <a:spLocks noGrp="1"/>
          </p:cNvSpPr>
          <p:nvPr>
            <p:ph type="sldNum" sz="quarter" idx="5"/>
          </p:nvPr>
        </p:nvSpPr>
        <p:spPr/>
        <p:txBody>
          <a:bodyPr/>
          <a:lstStyle/>
          <a:p>
            <a:pPr>
              <a:defRPr/>
            </a:pPr>
            <a:fld id="{A7C6D168-A9BE-4C28-8454-75C4E70AA74D}" type="slidenum">
              <a:rPr lang="he-IL" smtClean="0"/>
              <a:pPr>
                <a:defRPr/>
              </a:pPr>
              <a:t>15</a:t>
            </a:fld>
            <a:endParaRPr lang="he-IL"/>
          </a:p>
        </p:txBody>
      </p:sp>
      <p:sp>
        <p:nvSpPr>
          <p:cNvPr id="5" name="TextBox 4"/>
          <p:cNvSpPr txBox="1"/>
          <p:nvPr/>
        </p:nvSpPr>
        <p:spPr>
          <a:xfrm>
            <a:off x="1960671" y="4157147"/>
            <a:ext cx="4139940" cy="369332"/>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האם אוכלוסייה זו מתגייסת לצבא לדעתכם?</a:t>
            </a:r>
          </a:p>
        </p:txBody>
      </p:sp>
      <p:sp>
        <p:nvSpPr>
          <p:cNvPr id="6" name="TextBox 5"/>
          <p:cNvSpPr txBox="1"/>
          <p:nvPr/>
        </p:nvSpPr>
        <p:spPr>
          <a:xfrm>
            <a:off x="766444" y="5754469"/>
            <a:ext cx="5325112" cy="646331"/>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מה לדעתכם הופך את האוכלוסייה הזאת לכל כך ייחודית? למה יש צורך ביחס שונה?</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מציין מיקום של הערות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285750" indent="-285750">
              <a:buFont typeface="Arial" panose="020B0604020202020204" pitchFamily="34" charset="0"/>
              <a:buChar char="•"/>
              <a:defRPr/>
            </a:pPr>
            <a:r>
              <a:rPr lang="he-IL" altLang="he-IL" sz="1800" b="1" dirty="0" smtClean="0">
                <a:cs typeface="David" pitchFamily="34" charset="-79"/>
              </a:rPr>
              <a:t>א-מיניות-</a:t>
            </a:r>
            <a:r>
              <a:rPr lang="he-IL" altLang="he-IL" sz="1800" dirty="0" smtClean="0">
                <a:cs typeface="David" pitchFamily="34" charset="-79"/>
              </a:rPr>
              <a:t> חוסר במשיכה מינית כלפי אחרים, שונה מהתנזרות בכך שלא מדובר בהחלטה מודעת להימנע או להתעלם מדחף מיני, אלא במחסור בדחף מיני- חוסר משיכה.</a:t>
            </a:r>
          </a:p>
          <a:p>
            <a:pPr marL="285750" indent="-285750">
              <a:buFont typeface="Arial" panose="020B0604020202020204" pitchFamily="34" charset="0"/>
              <a:buChar char="•"/>
              <a:defRPr/>
            </a:pPr>
            <a:endParaRPr lang="he-IL" altLang="he-IL" sz="1800" b="1" dirty="0">
              <a:cs typeface="David" pitchFamily="34" charset="-79"/>
            </a:endParaRPr>
          </a:p>
          <a:p>
            <a:pPr marL="285750" indent="-285750">
              <a:buFont typeface="Arial" panose="020B0604020202020204" pitchFamily="34" charset="0"/>
              <a:buChar char="•"/>
              <a:defRPr/>
            </a:pPr>
            <a:endParaRPr lang="he-IL" altLang="he-IL" sz="1800" b="1" dirty="0" smtClean="0">
              <a:cs typeface="David" pitchFamily="34" charset="-79"/>
            </a:endParaRPr>
          </a:p>
          <a:p>
            <a:pPr>
              <a:defRPr/>
            </a:pPr>
            <a:endParaRPr lang="he-IL" altLang="he-IL" sz="1800" dirty="0" smtClean="0">
              <a:cs typeface="David" pitchFamily="34" charset="-79"/>
            </a:endParaRPr>
          </a:p>
          <a:p>
            <a:pPr>
              <a:defRPr/>
            </a:pPr>
            <a:endParaRPr lang="he-IL" altLang="he-IL" sz="1800" dirty="0">
              <a:cs typeface="David" pitchFamily="34" charset="-79"/>
            </a:endParaRPr>
          </a:p>
          <a:p>
            <a:pPr>
              <a:defRPr/>
            </a:pPr>
            <a:r>
              <a:rPr lang="he-IL" altLang="he-IL" sz="1800" dirty="0" smtClean="0">
                <a:cs typeface="David" pitchFamily="34" charset="-79"/>
              </a:rPr>
              <a:t>א- מיניים יכולים לקיים מערכות יחסים מלאות גם ללא חיי מין- כיוון שאין קשר בין משיכה מינית למשיכה רומנטית.</a:t>
            </a:r>
          </a:p>
          <a:p>
            <a:pPr>
              <a:defRPr/>
            </a:pPr>
            <a:endParaRPr lang="he-IL" altLang="he-IL" sz="1800" dirty="0" smtClean="0">
              <a:cs typeface="David" pitchFamily="34" charset="-79"/>
            </a:endParaRPr>
          </a:p>
          <a:p>
            <a:pPr marL="285750" indent="-285750">
              <a:buFont typeface="Arial" panose="020B0604020202020204" pitchFamily="34" charset="0"/>
              <a:buChar char="•"/>
              <a:defRPr/>
            </a:pPr>
            <a:r>
              <a:rPr lang="he-IL" altLang="he-IL" sz="1800" b="1" dirty="0" smtClean="0">
                <a:cs typeface="David" pitchFamily="34" charset="-79"/>
              </a:rPr>
              <a:t>א- רומנטיות-</a:t>
            </a:r>
            <a:r>
              <a:rPr lang="he-IL" altLang="he-IL" sz="1800" dirty="0" smtClean="0">
                <a:cs typeface="David" pitchFamily="34" charset="-79"/>
              </a:rPr>
              <a:t>חוסר במשיכה רגשית לאחרים- שונה מהתנזרות בכך שלא מדובר בהחלטה אלא במחסור בדחף- חוסר רצון או צורך.</a:t>
            </a:r>
          </a:p>
          <a:p>
            <a:pPr>
              <a:defRPr/>
            </a:pPr>
            <a:r>
              <a:rPr lang="he-IL" altLang="he-IL" sz="1800" b="1" dirty="0" smtClean="0">
                <a:cs typeface="David" pitchFamily="34" charset="-79"/>
              </a:rPr>
              <a:t>חשוב לציין שלא מדובר באנשים "נכים רגשית" או "רובוטים" אלא באנשים שאין להם דחף לקיים מערכות יחסים. הם מסוגלים לחוות אהבה לילדים, משפחה וחברים- פשוט לא אהבה רומנטית</a:t>
            </a:r>
          </a:p>
          <a:p>
            <a:pPr>
              <a:defRPr/>
            </a:pPr>
            <a:endParaRPr lang="he-IL" altLang="he-IL" sz="1800" b="1" dirty="0">
              <a:cs typeface="David" pitchFamily="34" charset="-79"/>
            </a:endParaRPr>
          </a:p>
          <a:p>
            <a:pPr marL="285750" indent="-285750">
              <a:buFont typeface="Arial" panose="020B0604020202020204" pitchFamily="34" charset="0"/>
              <a:buChar char="•"/>
              <a:defRPr/>
            </a:pPr>
            <a:r>
              <a:rPr lang="he-IL" altLang="he-IL" sz="1800" b="1" dirty="0" smtClean="0">
                <a:cs typeface="David" pitchFamily="34" charset="-79"/>
              </a:rPr>
              <a:t>פאן סקסואליות- </a:t>
            </a:r>
            <a:r>
              <a:rPr lang="he-IL" altLang="he-IL" sz="1800" dirty="0" smtClean="0">
                <a:cs typeface="David" pitchFamily="34" charset="-79"/>
              </a:rPr>
              <a:t> הלחם של המילה  "פאן" (הכול) והמילה "סקסואליות" (משיכה מינית)- משיכה מינית לכל, זהות זו מתאפיינת במשיכה אסתטית, ללא קשר למין ולמגדר.</a:t>
            </a:r>
            <a:endParaRPr lang="he-IL" altLang="he-IL" sz="1800" b="1" dirty="0" smtClean="0">
              <a:cs typeface="David" pitchFamily="34" charset="-79"/>
            </a:endParaRPr>
          </a:p>
          <a:p>
            <a:pPr marL="285750" indent="-285750">
              <a:buFont typeface="Arial" panose="020B0604020202020204" pitchFamily="34" charset="0"/>
              <a:buChar char="•"/>
              <a:defRPr/>
            </a:pPr>
            <a:r>
              <a:rPr lang="he-IL" altLang="he-IL" sz="1800" b="1" dirty="0" smtClean="0">
                <a:cs typeface="David" pitchFamily="34" charset="-79"/>
              </a:rPr>
              <a:t>א- בינאריות-</a:t>
            </a:r>
            <a:r>
              <a:rPr lang="he-IL" altLang="he-IL" sz="1800" dirty="0" smtClean="0">
                <a:cs typeface="David" pitchFamily="34" charset="-79"/>
              </a:rPr>
              <a:t> מונח שמשמש לתיאור אנשים שלא נופלים באחת משתי קטגוריות המגדר הנפוצות (גבר ואישה) </a:t>
            </a:r>
            <a:r>
              <a:rPr lang="he-IL" altLang="he-IL" sz="1800" b="1" dirty="0" smtClean="0">
                <a:cs typeface="David" pitchFamily="34" charset="-79"/>
              </a:rPr>
              <a:t>.</a:t>
            </a:r>
          </a:p>
          <a:p>
            <a:pPr>
              <a:defRPr/>
            </a:pPr>
            <a:r>
              <a:rPr lang="he-IL" altLang="he-IL" sz="1800" b="1" dirty="0">
                <a:cs typeface="David" pitchFamily="34" charset="-79"/>
              </a:rPr>
              <a:t> </a:t>
            </a:r>
            <a:r>
              <a:rPr lang="he-IL" altLang="he-IL" sz="1800" b="1" dirty="0" smtClean="0">
                <a:cs typeface="David" pitchFamily="34" charset="-79"/>
              </a:rPr>
              <a:t>     </a:t>
            </a:r>
            <a:r>
              <a:rPr lang="he-IL" altLang="he-IL" sz="1800" dirty="0" smtClean="0">
                <a:cs typeface="David" pitchFamily="34" charset="-79"/>
              </a:rPr>
              <a:t>מקור השם מהמונח "בינארי"- מושג שמתאר את שפתו של המחשב, שבנויה כולה ממסרים של 1 או 0. הא- בינאריים טוענים שהם אינם 1 או 0, ושהמגדר האנושי הוא לא עד כדי כך פשוט.</a:t>
            </a:r>
          </a:p>
          <a:p>
            <a:pPr>
              <a:defRPr/>
            </a:pPr>
            <a:endParaRPr lang="he-IL" altLang="he-IL" sz="1800" dirty="0">
              <a:cs typeface="David" pitchFamily="34" charset="-79"/>
            </a:endParaRPr>
          </a:p>
          <a:p>
            <a:pPr>
              <a:defRPr/>
            </a:pPr>
            <a:r>
              <a:rPr lang="he-IL" altLang="he-IL" sz="1800" dirty="0" smtClean="0">
                <a:solidFill>
                  <a:srgbClr val="00B050"/>
                </a:solidFill>
                <a:latin typeface="Guttman Yad-Brush" panose="02010401010101010101" pitchFamily="2" charset="-79"/>
                <a:cs typeface="Guttman Yad-Brush" panose="02010401010101010101" pitchFamily="2" charset="-79"/>
              </a:rPr>
              <a:t>בתרבויות ילידיות ביבשת אמריקה ובסיביר נצפו מספר פעמים דוגמאות לבני אדם שנולדו במין נוסף "מין שלישי"- לא מדובר במין ביולוגי, אלא מגדרי.</a:t>
            </a:r>
          </a:p>
          <a:p>
            <a:pPr>
              <a:defRPr/>
            </a:pPr>
            <a:r>
              <a:rPr lang="he-IL" altLang="he-IL" sz="1800" dirty="0" smtClean="0">
                <a:solidFill>
                  <a:srgbClr val="00B050"/>
                </a:solidFill>
                <a:latin typeface="Guttman Yad-Brush" panose="02010401010101010101" pitchFamily="2" charset="-79"/>
                <a:cs typeface="Guttman Yad-Brush" panose="02010401010101010101" pitchFamily="2" charset="-79"/>
              </a:rPr>
              <a:t>בני מין זה נחשבים לעיתים קרובות לרוחניים יותר ולמחוברים לעולם הרוח- בעלי "נשמה כפולה"</a:t>
            </a:r>
          </a:p>
          <a:p>
            <a:pPr>
              <a:defRPr/>
            </a:pPr>
            <a:endParaRPr lang="he-IL" altLang="he-IL" sz="1800" dirty="0" smtClean="0">
              <a:solidFill>
                <a:srgbClr val="00B050"/>
              </a:solidFill>
              <a:latin typeface="Guttman Yad-Brush" panose="02010401010101010101" pitchFamily="2" charset="-79"/>
              <a:cs typeface="Guttman Yad-Brush" panose="02010401010101010101" pitchFamily="2" charset="-79"/>
            </a:endParaRPr>
          </a:p>
          <a:p>
            <a:pPr>
              <a:defRPr/>
            </a:pPr>
            <a:endParaRPr lang="he-IL" altLang="he-IL" sz="1800" dirty="0" smtClean="0">
              <a:latin typeface="David" panose="020E0502060401010101" pitchFamily="34" charset="-79"/>
              <a:cs typeface="David" panose="020E0502060401010101" pitchFamily="34" charset="-79"/>
            </a:endParaRPr>
          </a:p>
        </p:txBody>
      </p:sp>
      <p:sp>
        <p:nvSpPr>
          <p:cNvPr id="4" name="מציין מיקום של מספר שקופית 3"/>
          <p:cNvSpPr>
            <a:spLocks noGrp="1"/>
          </p:cNvSpPr>
          <p:nvPr>
            <p:ph type="sldNum" sz="quarter" idx="5"/>
          </p:nvPr>
        </p:nvSpPr>
        <p:spPr/>
        <p:txBody>
          <a:bodyPr/>
          <a:lstStyle/>
          <a:p>
            <a:pPr>
              <a:defRPr/>
            </a:pPr>
            <a:fld id="{8A8CFAAC-BE52-4743-ADF3-79F52045AEFF}" type="slidenum">
              <a:rPr lang="he-IL" smtClean="0"/>
              <a:pPr>
                <a:defRPr/>
              </a:pPr>
              <a:t>17</a:t>
            </a:fld>
            <a:endParaRPr lang="he-IL" dirty="0"/>
          </a:p>
        </p:txBody>
      </p:sp>
      <p:sp>
        <p:nvSpPr>
          <p:cNvPr id="5" name="TextBox 4"/>
          <p:cNvSpPr txBox="1"/>
          <p:nvPr/>
        </p:nvSpPr>
        <p:spPr>
          <a:xfrm>
            <a:off x="2348880" y="4716016"/>
            <a:ext cx="3645024" cy="307777"/>
          </a:xfrm>
          <a:prstGeom prst="rect">
            <a:avLst/>
          </a:prstGeom>
          <a:solidFill>
            <a:schemeClr val="bg1">
              <a:lumMod val="65000"/>
            </a:schemeClr>
          </a:solidFill>
          <a:ln>
            <a:solidFill>
              <a:schemeClr val="accent1"/>
            </a:solidFill>
          </a:ln>
        </p:spPr>
        <p:txBody>
          <a:bodyPr wrap="square" rtlCol="1">
            <a:spAutoFit/>
          </a:bodyPr>
          <a:lstStyle/>
          <a:p>
            <a:pPr>
              <a:defRPr/>
            </a:pPr>
            <a:r>
              <a:rPr lang="he-IL" sz="1400" dirty="0">
                <a:solidFill>
                  <a:srgbClr val="0070C0"/>
                </a:solidFill>
              </a:rPr>
              <a:t>האם א- מיניים מקיימים מערכות יחסים לדעתכם?</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68F8E2F4-51D4-42FB-A5F6-A8720D9E1D63}" type="slidenum">
              <a:rPr lang="he-IL" smtClean="0"/>
              <a:pPr>
                <a:defRPr/>
              </a:pPr>
              <a:t>18</a:t>
            </a:fld>
            <a:endParaRPr lang="he-I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Tx/>
              <a:buChar char="•"/>
            </a:pPr>
            <a:endParaRPr lang="he-IL" altLang="he-IL" sz="1800" b="1" smtClean="0">
              <a:cs typeface="David" pitchFamily="34" charset="-79"/>
            </a:endParaRPr>
          </a:p>
          <a:p>
            <a:pPr marL="285750" indent="-285750">
              <a:buFontTx/>
              <a:buChar char="•"/>
            </a:pPr>
            <a:endParaRPr lang="he-IL" altLang="he-IL" sz="1800" b="1" smtClean="0">
              <a:cs typeface="David" pitchFamily="34" charset="-79"/>
            </a:endParaRPr>
          </a:p>
          <a:p>
            <a:pPr marL="285750" indent="-285750">
              <a:buFontTx/>
              <a:buChar char="•"/>
            </a:pPr>
            <a:endParaRPr lang="he-IL" altLang="he-IL" sz="1800" b="1" smtClean="0">
              <a:cs typeface="David" pitchFamily="34" charset="-79"/>
            </a:endParaRPr>
          </a:p>
          <a:p>
            <a:pPr marL="285750" indent="-285750">
              <a:buFontTx/>
              <a:buChar char="•"/>
            </a:pPr>
            <a:r>
              <a:rPr lang="he-IL" altLang="he-IL" sz="1800" b="1" smtClean="0">
                <a:cs typeface="David" pitchFamily="34" charset="-79"/>
              </a:rPr>
              <a:t>המדע מכיר בקיומן של התנהגות הומוסקסואלית בבעלי חיים שונים-</a:t>
            </a:r>
            <a:r>
              <a:rPr lang="he-IL" altLang="he-IL" sz="1800" smtClean="0">
                <a:cs typeface="David" pitchFamily="34" charset="-79"/>
              </a:rPr>
              <a:t> מחקרים זואולוגים (חקר עולם החי) מכירים בקיומה של הומוסקסואליות בבעלי חיים שונים הן בשבי והן בטבע. התנהגות זו מושלכת לעיתים קרובות לדיון על השאלה בנוגע לטבעיותה של ההומוסקסואליות.</a:t>
            </a:r>
          </a:p>
          <a:p>
            <a:pPr marL="285750" indent="-285750">
              <a:buFontTx/>
              <a:buChar char="•"/>
            </a:pPr>
            <a:r>
              <a:rPr lang="he-IL" altLang="he-IL" sz="1800" smtClean="0">
                <a:cs typeface="David" pitchFamily="34" charset="-79"/>
              </a:rPr>
              <a:t>ההתנהגות המינית של בעלי החיים היא מגוונת ביותר, חוקרים מצאו בקרב בעלי חיים ביטויים להומוסקסואליות, ביסקסואליות וטרנסג'נדריות. התנהגות זו תועדה לעומק במעל ל500 מינים, וקיומה תועד ב מעל ל1500 מינים מגוונים. בבעלי חיים מסוימים גם נצפה קיום של מערכות יחסים מונוגמיות (מסורות) ארוכות טווח (לעיתים למשך כל החיים).</a:t>
            </a:r>
          </a:p>
        </p:txBody>
      </p:sp>
      <p:sp>
        <p:nvSpPr>
          <p:cNvPr id="4" name="מציין מיקום של מספר שקופית 3"/>
          <p:cNvSpPr>
            <a:spLocks noGrp="1"/>
          </p:cNvSpPr>
          <p:nvPr>
            <p:ph type="sldNum" sz="quarter" idx="5"/>
          </p:nvPr>
        </p:nvSpPr>
        <p:spPr/>
        <p:txBody>
          <a:bodyPr/>
          <a:lstStyle/>
          <a:p>
            <a:pPr>
              <a:defRPr/>
            </a:pPr>
            <a:fld id="{74516539-A147-4184-BF8C-36EC11711A5C}" type="slidenum">
              <a:rPr lang="he-IL" smtClean="0"/>
              <a:pPr>
                <a:defRPr/>
              </a:pPr>
              <a:t>19</a:t>
            </a:fld>
            <a:endParaRPr lang="he-IL"/>
          </a:p>
        </p:txBody>
      </p:sp>
      <p:sp>
        <p:nvSpPr>
          <p:cNvPr id="70661" name="TextBox 4"/>
          <p:cNvSpPr txBox="1">
            <a:spLocks noChangeArrowheads="1"/>
          </p:cNvSpPr>
          <p:nvPr/>
        </p:nvSpPr>
        <p:spPr bwMode="auto">
          <a:xfrm>
            <a:off x="1208027" y="4094547"/>
            <a:ext cx="5256548"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eaLnBrk="1" hangingPunct="1">
              <a:spcBef>
                <a:spcPct val="0"/>
              </a:spcBef>
            </a:pPr>
            <a:r>
              <a:rPr lang="he-IL" altLang="he-IL" sz="1800">
                <a:latin typeface="Arial" pitchFamily="34" charset="0"/>
                <a:cs typeface="Arial" pitchFamily="34" charset="0"/>
              </a:rPr>
              <a:t>החניך יפרט על המושג "הומוסקסואליות בממלכת הטבע"</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e-IL" altLang="he-IL" sz="1800" smtClean="0">
                <a:cs typeface="David" pitchFamily="34" charset="-79"/>
              </a:rPr>
              <a:t>הומוסקסואליות היא תופעה נפוצה בקרב בעלי חיים בטבע ובשבי:</a:t>
            </a:r>
          </a:p>
          <a:p>
            <a:r>
              <a:rPr lang="he-IL" altLang="he-IL" sz="1800" smtClean="0">
                <a:solidFill>
                  <a:srgbClr val="00B050"/>
                </a:solidFill>
                <a:latin typeface="Guttman Yad-Brush" pitchFamily="2" charset="-79"/>
                <a:cs typeface="Guttman Yad-Brush" pitchFamily="2" charset="-79"/>
              </a:rPr>
              <a:t>15% מהשחפים- 15% מנקבות השחפים חולקות את חייהם עם </a:t>
            </a:r>
          </a:p>
          <a:p>
            <a:r>
              <a:rPr lang="he-IL" altLang="he-IL" sz="1800" smtClean="0">
                <a:solidFill>
                  <a:srgbClr val="00B050"/>
                </a:solidFill>
                <a:latin typeface="Guttman Yad-Brush" pitchFamily="2" charset="-79"/>
                <a:cs typeface="Guttman Yad-Brush" pitchFamily="2" charset="-79"/>
              </a:rPr>
              <a:t>נקבות שחפים אחרות</a:t>
            </a:r>
          </a:p>
          <a:p>
            <a:r>
              <a:rPr lang="he-IL" altLang="he-IL" sz="1800" smtClean="0">
                <a:solidFill>
                  <a:srgbClr val="00B050"/>
                </a:solidFill>
                <a:latin typeface="Guttman Yad-Brush" pitchFamily="2" charset="-79"/>
                <a:cs typeface="Guttman Yad-Brush" pitchFamily="2" charset="-79"/>
              </a:rPr>
              <a:t>19%מהברווזים</a:t>
            </a:r>
          </a:p>
          <a:p>
            <a:r>
              <a:rPr lang="he-IL" altLang="he-IL" sz="1800" smtClean="0">
                <a:solidFill>
                  <a:srgbClr val="00B050"/>
                </a:solidFill>
                <a:latin typeface="Guttman Yad-Brush" pitchFamily="2" charset="-79"/>
                <a:cs typeface="Guttman Yad-Brush" pitchFamily="2" charset="-79"/>
              </a:rPr>
              <a:t>כ 99% מהדולפינים הצעירים מקיימים יחסי מין הומוסקסואלים במהלך תהליך התבגרותם המינית,</a:t>
            </a:r>
          </a:p>
          <a:p>
            <a:r>
              <a:rPr lang="he-IL" altLang="he-IL" sz="1800" smtClean="0">
                <a:solidFill>
                  <a:srgbClr val="00B050"/>
                </a:solidFill>
                <a:latin typeface="Guttman Yad-Brush" pitchFamily="2" charset="-79"/>
                <a:cs typeface="Guttman Yad-Brush" pitchFamily="2" charset="-79"/>
              </a:rPr>
              <a:t>45% פילים מקיימים יחסי מין עם זכרים אחרים</a:t>
            </a:r>
          </a:p>
          <a:p>
            <a:r>
              <a:rPr lang="he-IL" altLang="he-IL" sz="1800" smtClean="0">
                <a:solidFill>
                  <a:srgbClr val="00B050"/>
                </a:solidFill>
                <a:latin typeface="Guttman Yad-Brush" pitchFamily="2" charset="-79"/>
                <a:cs typeface="Guttman Yad-Brush" pitchFamily="2" charset="-79"/>
              </a:rPr>
              <a:t> בג'ירפות- 94%  מניסיונות הרבייה שנצפו בעיניי חוקרים היו בין פרטים זכרים.</a:t>
            </a:r>
          </a:p>
          <a:p>
            <a:r>
              <a:rPr lang="he-IL" altLang="he-IL" sz="1800" smtClean="0">
                <a:solidFill>
                  <a:srgbClr val="00B050"/>
                </a:solidFill>
                <a:latin typeface="Guttman Yad-Brush" pitchFamily="2" charset="-79"/>
                <a:cs typeface="Guttman Yad-Brush" pitchFamily="2" charset="-79"/>
              </a:rPr>
              <a:t>זוג פינגווינים בגן החיות בניו יורק חגג 10 שנים של זוגיות השנה</a:t>
            </a:r>
          </a:p>
          <a:p>
            <a:r>
              <a:rPr lang="he-IL" altLang="he-IL" sz="1800" smtClean="0">
                <a:solidFill>
                  <a:srgbClr val="00B050"/>
                </a:solidFill>
                <a:latin typeface="Guttman Yad-Brush" pitchFamily="2" charset="-79"/>
                <a:cs typeface="Guttman Yad-Brush" pitchFamily="2" charset="-79"/>
              </a:rPr>
              <a:t>10%- מהכבשים מקיימים את חייהם עם בן זוג מבני מינם 22%- גם וגם</a:t>
            </a:r>
          </a:p>
          <a:p>
            <a:endParaRPr lang="he-IL" altLang="he-IL" sz="1800" smtClean="0">
              <a:cs typeface="David" pitchFamily="34" charset="-79"/>
            </a:endParaRPr>
          </a:p>
          <a:p>
            <a:endParaRPr lang="he-IL" altLang="he-IL"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075B56CC-C4F6-49C3-8DA8-B30F6A1A1A30}" type="slidenum">
              <a:rPr lang="he-IL" smtClean="0"/>
              <a:pPr>
                <a:defRPr/>
              </a:pPr>
              <a:t>20</a:t>
            </a:fld>
            <a:endParaRPr lang="he-I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מציין מיקום של הערות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a:defRPr/>
            </a:pPr>
            <a:r>
              <a:rPr lang="he-IL" altLang="he-IL" sz="1800" dirty="0" smtClean="0">
                <a:cs typeface="David" pitchFamily="34" charset="-79"/>
              </a:rPr>
              <a:t>בשיעור זה אנחנו </a:t>
            </a:r>
            <a:r>
              <a:rPr lang="he-IL" altLang="he-IL" sz="1800" b="1" dirty="0" smtClean="0">
                <a:cs typeface="David" pitchFamily="34" charset="-79"/>
              </a:rPr>
              <a:t>נפרט על הקהילה הגאה </a:t>
            </a:r>
            <a:r>
              <a:rPr lang="he-IL" altLang="he-IL" sz="1800" dirty="0" smtClean="0">
                <a:cs typeface="David" pitchFamily="34" charset="-79"/>
              </a:rPr>
              <a:t>ו </a:t>
            </a:r>
            <a:r>
              <a:rPr lang="he-IL" altLang="he-IL" sz="1800" b="1" dirty="0" smtClean="0">
                <a:cs typeface="David" pitchFamily="34" charset="-79"/>
              </a:rPr>
              <a:t>נסביר את המרכבות שכרוכה בפיקוד על הקהילה הזו.</a:t>
            </a:r>
          </a:p>
          <a:p>
            <a:pPr>
              <a:defRPr/>
            </a:pPr>
            <a:r>
              <a:rPr lang="he-IL" altLang="he-IL" sz="1800" dirty="0" smtClean="0">
                <a:cs typeface="David" pitchFamily="34" charset="-79"/>
              </a:rPr>
              <a:t>בנוסף, נדבר על:</a:t>
            </a:r>
          </a:p>
          <a:p>
            <a:pPr>
              <a:defRPr/>
            </a:pPr>
            <a:r>
              <a:rPr lang="he-IL" sz="1800" b="1" kern="0" dirty="0" smtClean="0"/>
              <a:t>רקע ומושגים-</a:t>
            </a:r>
            <a:r>
              <a:rPr lang="he-IL" sz="1800" kern="0" dirty="0" smtClean="0"/>
              <a:t> קצת מושגי ייסוד מעולם המין והמגדר- עולם שהכרחי שנכיר לפני שניגש לדבר על הקהילה הגאה</a:t>
            </a:r>
            <a:endParaRPr lang="he-IL" sz="1800" b="1" kern="0" dirty="0" smtClean="0"/>
          </a:p>
          <a:p>
            <a:pPr>
              <a:defRPr/>
            </a:pPr>
            <a:r>
              <a:rPr lang="he-IL" sz="1800" b="1" kern="0" dirty="0" smtClean="0"/>
              <a:t>היסטוריה </a:t>
            </a:r>
            <a:r>
              <a:rPr lang="he-IL" sz="1800" b="1" kern="0" dirty="0"/>
              <a:t>קצרה </a:t>
            </a:r>
            <a:r>
              <a:rPr lang="he-IL" sz="1800" b="1" kern="0" dirty="0" smtClean="0"/>
              <a:t>–</a:t>
            </a:r>
            <a:r>
              <a:rPr lang="he-IL" sz="1800" kern="0" dirty="0" smtClean="0"/>
              <a:t> סיקור היסטורי קצר של הקהילה הזו</a:t>
            </a:r>
            <a:endParaRPr lang="he-IL" sz="1800" b="1" kern="0" dirty="0" smtClean="0"/>
          </a:p>
          <a:p>
            <a:pPr>
              <a:defRPr/>
            </a:pPr>
            <a:r>
              <a:rPr lang="he-IL" sz="1800" b="1" kern="0" dirty="0" smtClean="0"/>
              <a:t>מצב </a:t>
            </a:r>
            <a:r>
              <a:rPr lang="he-IL" sz="1800" b="1" kern="0" dirty="0"/>
              <a:t>הקהילה </a:t>
            </a:r>
            <a:r>
              <a:rPr lang="he-IL" sz="1800" b="1" kern="0" dirty="0" smtClean="0"/>
              <a:t>כיום- </a:t>
            </a:r>
            <a:r>
              <a:rPr lang="he-IL" sz="1800" kern="0" dirty="0" smtClean="0"/>
              <a:t>איפה אנחנו עומדים היום מבחינת העולם ומדינת ישראל</a:t>
            </a:r>
            <a:endParaRPr lang="he-IL" sz="1800" b="1" kern="0" dirty="0" smtClean="0"/>
          </a:p>
          <a:p>
            <a:pPr>
              <a:defRPr/>
            </a:pPr>
            <a:r>
              <a:rPr lang="he-IL" sz="1800" b="1" kern="0" dirty="0" smtClean="0"/>
              <a:t>עמדת </a:t>
            </a:r>
            <a:r>
              <a:rPr lang="he-IL" sz="1800" b="1" kern="0" dirty="0"/>
              <a:t>הצבא </a:t>
            </a:r>
            <a:r>
              <a:rPr lang="he-IL" sz="1800" b="1" kern="0" dirty="0" smtClean="0"/>
              <a:t>בנושא-</a:t>
            </a:r>
            <a:r>
              <a:rPr lang="he-IL" sz="1800" kern="0" dirty="0" smtClean="0"/>
              <a:t> מה הן הפקודות שחשוב שנכיר</a:t>
            </a:r>
            <a:endParaRPr lang="he-IL" sz="1800" b="1" kern="0" dirty="0" smtClean="0"/>
          </a:p>
          <a:p>
            <a:pPr>
              <a:defRPr/>
            </a:pPr>
            <a:r>
              <a:rPr lang="he-IL" sz="1800" b="1" kern="0" dirty="0" smtClean="0"/>
              <a:t>התמודדות פיקודית-</a:t>
            </a:r>
            <a:r>
              <a:rPr lang="he-IL" sz="1800" kern="0" dirty="0" smtClean="0"/>
              <a:t> איך יש להתנהל מול אוכלוסייה זו</a:t>
            </a:r>
          </a:p>
          <a:p>
            <a:pPr>
              <a:defRPr/>
            </a:pPr>
            <a:endParaRPr lang="he-IL" sz="1800" b="1" kern="0" dirty="0"/>
          </a:p>
          <a:p>
            <a:pPr>
              <a:defRPr/>
            </a:pPr>
            <a:r>
              <a:rPr lang="he-IL" altLang="he-IL" sz="1800" b="1" dirty="0" smtClean="0">
                <a:cs typeface="David" pitchFamily="34" charset="-79"/>
              </a:rPr>
              <a:t>השיעור הזה הוא שיעור קריטי עבורכם- כיוון שלפי הסטטיסטיקה הרווחת, כ10% מהחניכים שלכם ישתייכו לקהילה זו בדרך כזאת או אחרת. חשוב שנכיר את הקהילה ואת המורכבות הפיקודית שכרוכה בה בכדי שנוכל לספק לחניכים שלנו את המענה הפיקודי שמגיע להם. </a:t>
            </a:r>
          </a:p>
          <a:p>
            <a:pPr>
              <a:defRPr/>
            </a:pPr>
            <a:r>
              <a:rPr lang="he-IL" altLang="he-IL" sz="1800" b="1" dirty="0" smtClean="0">
                <a:cs typeface="David" pitchFamily="34" charset="-79"/>
              </a:rPr>
              <a:t>בנוסף- הקהילה הגאה היא חלק מהעולם שבו אנחנו חיים- ועולה לא פעם לכותרת, ולכן חשוב שנכיר אותה גם סתם לידע כללי.</a:t>
            </a:r>
          </a:p>
          <a:p>
            <a:pPr>
              <a:defRPr/>
            </a:pPr>
            <a:endParaRPr lang="he-IL" altLang="he-IL" sz="1800" b="1" dirty="0">
              <a:cs typeface="David" pitchFamily="34" charset="-79"/>
            </a:endParaRPr>
          </a:p>
          <a:p>
            <a:pPr>
              <a:defRPr/>
            </a:pPr>
            <a:r>
              <a:rPr lang="he-IL" altLang="he-IL" sz="1800" b="1" dirty="0" smtClean="0">
                <a:cs typeface="David" pitchFamily="34" charset="-79"/>
              </a:rPr>
              <a:t>השיעור הזה הוא חלק מציר החברה הישראלית כיוון שגם הוא עוסק בחלק יחסית גדול מהחברה שבה אנו חיים</a:t>
            </a:r>
          </a:p>
        </p:txBody>
      </p:sp>
      <p:sp>
        <p:nvSpPr>
          <p:cNvPr id="4" name="מציין מיקום של מספר שקופית 3"/>
          <p:cNvSpPr>
            <a:spLocks noGrp="1"/>
          </p:cNvSpPr>
          <p:nvPr>
            <p:ph type="sldNum" sz="quarter" idx="5"/>
          </p:nvPr>
        </p:nvSpPr>
        <p:spPr/>
        <p:txBody>
          <a:bodyPr/>
          <a:lstStyle/>
          <a:p>
            <a:pPr>
              <a:defRPr/>
            </a:pPr>
            <a:fld id="{7010C84F-E889-4CB7-8A03-4AA168826E42}" type="slidenum">
              <a:rPr lang="he-IL" smtClean="0"/>
              <a:pPr>
                <a:defRPr/>
              </a:pPr>
              <a:t>2</a:t>
            </a:fld>
            <a:endParaRPr lang="he-IL"/>
          </a:p>
        </p:txBody>
      </p:sp>
      <p:sp>
        <p:nvSpPr>
          <p:cNvPr id="52229" name="TextBox 4"/>
          <p:cNvSpPr txBox="1">
            <a:spLocks noChangeArrowheads="1"/>
          </p:cNvSpPr>
          <p:nvPr/>
        </p:nvSpPr>
        <p:spPr bwMode="auto">
          <a:xfrm>
            <a:off x="171410" y="3843024"/>
            <a:ext cx="81460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eaLnBrk="1" hangingPunct="1">
              <a:spcBef>
                <a:spcPct val="0"/>
              </a:spcBef>
            </a:pPr>
            <a:r>
              <a:rPr lang="he-IL" altLang="he-IL" sz="1600">
                <a:latin typeface="Arial" pitchFamily="34" charset="0"/>
                <a:cs typeface="Arial" pitchFamily="34" charset="0"/>
              </a:rPr>
              <a:t>הצגת מ.על</a:t>
            </a:r>
          </a:p>
        </p:txBody>
      </p:sp>
      <p:sp>
        <p:nvSpPr>
          <p:cNvPr id="52230" name="TextBox 5"/>
          <p:cNvSpPr txBox="1">
            <a:spLocks noChangeArrowheads="1"/>
          </p:cNvSpPr>
          <p:nvPr/>
        </p:nvSpPr>
        <p:spPr bwMode="auto">
          <a:xfrm>
            <a:off x="171410" y="5235170"/>
            <a:ext cx="81460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eaLnBrk="1" hangingPunct="1">
              <a:spcBef>
                <a:spcPct val="0"/>
              </a:spcBef>
            </a:pPr>
            <a:r>
              <a:rPr lang="he-IL" altLang="he-IL" sz="1600">
                <a:latin typeface="Arial" pitchFamily="34" charset="0"/>
                <a:cs typeface="Arial" pitchFamily="34" charset="0"/>
              </a:rPr>
              <a:t>הצגת נקודות עיקריות</a:t>
            </a:r>
          </a:p>
        </p:txBody>
      </p:sp>
      <p:sp>
        <p:nvSpPr>
          <p:cNvPr id="52231" name="TextBox 6"/>
          <p:cNvSpPr txBox="1">
            <a:spLocks noChangeArrowheads="1"/>
          </p:cNvSpPr>
          <p:nvPr/>
        </p:nvSpPr>
        <p:spPr bwMode="auto">
          <a:xfrm>
            <a:off x="171410" y="7026535"/>
            <a:ext cx="814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eaLnBrk="1" hangingPunct="1">
              <a:spcBef>
                <a:spcPct val="0"/>
              </a:spcBef>
            </a:pPr>
            <a:r>
              <a:rPr lang="he-IL" altLang="he-IL" sz="1600">
                <a:latin typeface="Arial" pitchFamily="34" charset="0"/>
                <a:cs typeface="Arial" pitchFamily="34" charset="0"/>
              </a:rPr>
              <a:t>הנמקה</a:t>
            </a:r>
          </a:p>
        </p:txBody>
      </p:sp>
      <p:sp>
        <p:nvSpPr>
          <p:cNvPr id="52232" name="TextBox 7"/>
          <p:cNvSpPr txBox="1">
            <a:spLocks noChangeArrowheads="1"/>
          </p:cNvSpPr>
          <p:nvPr/>
        </p:nvSpPr>
        <p:spPr bwMode="auto">
          <a:xfrm>
            <a:off x="166512" y="8287070"/>
            <a:ext cx="81460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eaLnBrk="1" hangingPunct="1">
              <a:spcBef>
                <a:spcPct val="0"/>
              </a:spcBef>
            </a:pPr>
            <a:r>
              <a:rPr lang="he-IL" altLang="he-IL" sz="1600">
                <a:latin typeface="Arial" pitchFamily="34" charset="0"/>
                <a:cs typeface="Arial" pitchFamily="34" charset="0"/>
              </a:rPr>
              <a:t>קישור לציר</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12C22E81-82F1-4CA0-B412-29B758E5C7BE}" type="slidenum">
              <a:rPr lang="he-IL" smtClean="0"/>
              <a:pPr>
                <a:defRPr/>
              </a:pPr>
              <a:t>21</a:t>
            </a:fld>
            <a:endParaRPr lang="he-I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מציין מיקום של הערות 2"/>
          <p:cNvSpPr>
            <a:spLocks noGrp="1"/>
          </p:cNvSpPr>
          <p:nvPr>
            <p:ph type="body" idx="1"/>
          </p:nvPr>
        </p:nvSpPr>
        <p:spPr/>
        <p:txBody>
          <a:bodyPr>
            <a:normAutofit fontScale="85000" lnSpcReduction="10000"/>
          </a:bodyPr>
          <a:lstStyle/>
          <a:p>
            <a:pPr marL="285750" indent="-285750">
              <a:buFont typeface="Arial" panose="020B0604020202020204" pitchFamily="34" charset="0"/>
              <a:buChar char="•"/>
              <a:defRPr/>
            </a:pPr>
            <a:r>
              <a:rPr lang="he-IL" sz="1800" dirty="0" smtClean="0"/>
              <a:t>יחסים אינטימיים בין גברים היו נפוצים ביוון העתיקה, ונכתבו עליהם שירים וחיבורים על ידי גדולי תרבות כמו אפלטון. </a:t>
            </a:r>
            <a:r>
              <a:rPr lang="he-IL" sz="1800" dirty="0" smtClean="0">
                <a:solidFill>
                  <a:srgbClr val="00B050"/>
                </a:solidFill>
                <a:latin typeface="Guttman Yad-Brush" panose="02010401010101010101" pitchFamily="2" charset="-79"/>
                <a:cs typeface="Guttman Yad-Brush" panose="02010401010101010101" pitchFamily="2" charset="-79"/>
              </a:rPr>
              <a:t>במיתולוגיה </a:t>
            </a:r>
            <a:r>
              <a:rPr lang="he-IL" sz="1800" dirty="0">
                <a:solidFill>
                  <a:srgbClr val="00B050"/>
                </a:solidFill>
                <a:latin typeface="Guttman Yad-Brush" panose="02010401010101010101" pitchFamily="2" charset="-79"/>
                <a:cs typeface="Guttman Yad-Brush" panose="02010401010101010101" pitchFamily="2" charset="-79"/>
              </a:rPr>
              <a:t>היוונית ניתן לראות דוגמא לקבלת ההומוסקסואליות בחברה בכך שלאל אפולו (אל השמש במיתולוגיה היוונית) היה מאהב זכר שנקרא יקינתוס (שעל שמו כביכול נקרא פרח היקינתון)</a:t>
            </a:r>
          </a:p>
          <a:p>
            <a:pPr>
              <a:defRPr/>
            </a:pPr>
            <a:endParaRPr lang="he-IL" sz="1800" dirty="0" smtClean="0"/>
          </a:p>
          <a:p>
            <a:pPr marL="285750" indent="-285750">
              <a:buFont typeface="Arial" panose="020B0604020202020204" pitchFamily="34" charset="0"/>
              <a:buChar char="•"/>
              <a:defRPr/>
            </a:pPr>
            <a:r>
              <a:rPr lang="he-IL" sz="1800" b="1" dirty="0"/>
              <a:t>מערכת יחסים עם אישה- דבר גופני, עם גבר- </a:t>
            </a:r>
            <a:r>
              <a:rPr lang="he-IL" sz="1800" b="1" dirty="0" smtClean="0"/>
              <a:t>נפשי-</a:t>
            </a:r>
            <a:r>
              <a:rPr lang="he-IL" sz="1800" dirty="0" smtClean="0"/>
              <a:t> היוונים העתיקים ראו במערכות יחסים הטרוסקסואלים דבר גופני וחומרי שמטרתו היא רבייה בלבד. מערכות יחסים הומוסקסואליות היו נחשבות כעניין נפשי שמסתמך על חברות ויחסים הדדים מעמיקים</a:t>
            </a:r>
            <a:r>
              <a:rPr lang="he-IL" sz="1800" dirty="0" smtClean="0">
                <a:solidFill>
                  <a:srgbClr val="00B050"/>
                </a:solidFill>
                <a:latin typeface="Guttman Yad-Brush" panose="02010401010101010101" pitchFamily="2" charset="-79"/>
                <a:cs typeface="Guttman Yad-Brush" panose="02010401010101010101" pitchFamily="2" charset="-79"/>
              </a:rPr>
              <a:t> (כפי שאנחנו רואים כיום מערכות יחסים בריאות)</a:t>
            </a:r>
            <a:r>
              <a:rPr lang="he-IL" sz="1800" b="1" dirty="0" smtClean="0">
                <a:solidFill>
                  <a:srgbClr val="00B050"/>
                </a:solidFill>
                <a:latin typeface="Guttman Yad-Brush" panose="02010401010101010101" pitchFamily="2" charset="-79"/>
                <a:cs typeface="Guttman Yad-Brush" panose="02010401010101010101" pitchFamily="2" charset="-79"/>
              </a:rPr>
              <a:t> </a:t>
            </a:r>
          </a:p>
          <a:p>
            <a:pPr>
              <a:defRPr/>
            </a:pPr>
            <a:r>
              <a:rPr lang="he-IL" sz="1800" dirty="0"/>
              <a:t>הנשים בתרבות זו נחשבו כנחותות בהתייחסות לגברים, כך שקשר עם גבר נתפס כיותר מכובד מאשר קשר עם אישה.</a:t>
            </a:r>
          </a:p>
          <a:p>
            <a:pPr>
              <a:defRPr/>
            </a:pPr>
            <a:endParaRPr lang="he-IL" sz="1800" dirty="0"/>
          </a:p>
          <a:p>
            <a:pPr marL="285750" indent="-285750">
              <a:buFont typeface="Arial" panose="020B0604020202020204" pitchFamily="34" charset="0"/>
              <a:buChar char="•"/>
              <a:defRPr/>
            </a:pPr>
            <a:r>
              <a:rPr lang="he-IL" sz="1800" b="1" dirty="0"/>
              <a:t>ספרות הומו לסבית הייתה מקובלת ונפוצה בכל העת </a:t>
            </a:r>
            <a:r>
              <a:rPr lang="he-IL" sz="1800" b="1" dirty="0" smtClean="0"/>
              <a:t>העתיקה- </a:t>
            </a:r>
            <a:r>
              <a:rPr lang="he-IL" sz="1800" dirty="0" smtClean="0"/>
              <a:t>ניתן לראות שכמות גדולה מהספרות היוונית ששרדה מתארת בתוכה יחסים הומוסקסואלים</a:t>
            </a:r>
            <a:endParaRPr lang="he-IL" sz="1800" b="1" dirty="0"/>
          </a:p>
          <a:p>
            <a:pPr>
              <a:defRPr/>
            </a:pPr>
            <a:endParaRPr lang="he-IL" sz="1800" dirty="0"/>
          </a:p>
        </p:txBody>
      </p:sp>
      <p:sp>
        <p:nvSpPr>
          <p:cNvPr id="4" name="מציין מיקום של מספר שקופית 3"/>
          <p:cNvSpPr>
            <a:spLocks noGrp="1"/>
          </p:cNvSpPr>
          <p:nvPr>
            <p:ph type="sldNum" sz="quarter" idx="5"/>
          </p:nvPr>
        </p:nvSpPr>
        <p:spPr/>
        <p:txBody>
          <a:bodyPr/>
          <a:lstStyle/>
          <a:p>
            <a:pPr>
              <a:defRPr/>
            </a:pPr>
            <a:fld id="{63987B6D-497C-4ED4-971B-5A5B5908704F}" type="slidenum">
              <a:rPr lang="he-IL" smtClean="0"/>
              <a:pPr>
                <a:defRPr/>
              </a:pPr>
              <a:t>22</a:t>
            </a:fld>
            <a:endParaRPr lang="he-I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מציין מיקום של הערות 2"/>
          <p:cNvSpPr>
            <a:spLocks noGrp="1"/>
          </p:cNvSpPr>
          <p:nvPr>
            <p:ph type="body" idx="1"/>
          </p:nvPr>
        </p:nvSpPr>
        <p:spPr bwMode="auto">
          <a:xfrm>
            <a:off x="1000703" y="4123794"/>
            <a:ext cx="5583042" cy="4906144"/>
          </a:xfrm>
        </p:spPr>
        <p:txBody>
          <a:bodyPr wrap="square" numCol="1" anchor="t" anchorCtr="0" compatLnSpc="1">
            <a:prstTxWarp prst="textNoShape">
              <a:avLst/>
            </a:prstTxWarp>
            <a:normAutofit fontScale="77500" lnSpcReduction="20000"/>
          </a:bodyPr>
          <a:lstStyle/>
          <a:p>
            <a:pPr>
              <a:defRPr/>
            </a:pPr>
            <a:r>
              <a:rPr lang="he-IL" sz="1800" dirty="0" smtClean="0"/>
              <a:t>בוא ניקח כמה אלפי שנים קדימה, אל העת המודרנית- ונכיר קצת יותר לעומק את ההיסטוריה העדכנית של הקהילה הגאה</a:t>
            </a:r>
          </a:p>
          <a:p>
            <a:pPr>
              <a:defRPr/>
            </a:pPr>
            <a:endParaRPr lang="he-IL" sz="1800" dirty="0"/>
          </a:p>
          <a:p>
            <a:pPr>
              <a:defRPr/>
            </a:pPr>
            <a:r>
              <a:rPr lang="he-IL" sz="1800" b="1" dirty="0" smtClean="0"/>
              <a:t> 1948-</a:t>
            </a:r>
            <a:r>
              <a:rPr lang="he-IL" sz="1800" dirty="0" smtClean="0"/>
              <a:t> בשנת 1948, מצהיר קינזי, חוקר מיניות אמריקאית- כי הומוסקסואליות אינה התנהגות חולנית.</a:t>
            </a:r>
          </a:p>
          <a:p>
            <a:pPr>
              <a:defRPr/>
            </a:pPr>
            <a:r>
              <a:rPr lang="he-IL" sz="1800" dirty="0" smtClean="0"/>
              <a:t>אלפרד קינזי-  היה ביולוג אמריקאי שנחשב בימנו למייסד ענף הסקסולוגיה בחקר בני האדם. קינזי חקר את התנהלותם המינית של בני האדם ברצף של מחקרים שנחשבו בתקופתו כפורצי דרך וקונטרברסיאלים בחברה שבה חי.</a:t>
            </a:r>
          </a:p>
          <a:p>
            <a:pPr>
              <a:defRPr/>
            </a:pPr>
            <a:r>
              <a:rPr lang="he-IL" sz="1800" dirty="0" smtClean="0"/>
              <a:t>באחד ממחקריו, קינזי מזהה לראשונה כי ארוטיקה מינית בין בני אותו המין היא אינה התנהגות חולנית- פרסום זה היה בתקופתו מרעיש, ונתקל בביקורת רבה מצד החברה.</a:t>
            </a:r>
          </a:p>
          <a:p>
            <a:pPr>
              <a:defRPr/>
            </a:pPr>
            <a:r>
              <a:rPr lang="he-IL" sz="1800" dirty="0" smtClean="0"/>
              <a:t>בנוסף- במחקר זה קינזי מפתח מושג שנקרא "רצף קינזי" רצף שמתאר את מיניות האדם כסקאלה שנעה מ0 ל6, כאשר 0 מייצג הטרוסקסואליות מוחלטת, ו6 מייצג הומוסקסואליות מוחלטת. אחת הטענות הנוספות של קינזי הייתה שאחוזים בודדים מבני האדם נמצאים בקיצונים של סקאלה זאת. קינזי התייחס גם לא- מיניים במחקר זה- והגדיר אותם כ</a:t>
            </a:r>
            <a:r>
              <a:rPr lang="en-US" sz="1800" dirty="0" smtClean="0"/>
              <a:t>X</a:t>
            </a:r>
            <a:r>
              <a:rPr lang="he-IL" sz="1800" dirty="0" smtClean="0"/>
              <a:t>- לא שייכים לסקאלה זו.</a:t>
            </a:r>
          </a:p>
          <a:p>
            <a:pPr>
              <a:defRPr/>
            </a:pPr>
            <a:r>
              <a:rPr lang="he-IL" sz="1800" b="1" dirty="0" smtClean="0"/>
              <a:t>1969- "מהומות סטונוול"-</a:t>
            </a:r>
            <a:r>
              <a:rPr lang="he-IL" sz="1800" dirty="0" smtClean="0"/>
              <a:t> מהומות סטונוול היו סדרה של עימותים ספונטניים ואלימים כלפי משטרת העיר ניו יורק מצד אוכלוסיית הקהילה הגאה על רקה הומופוביה ואלימות קבועה ומתמשכת מצד הגוף המשטרתי כנגד אוכלוסייה זו.</a:t>
            </a:r>
          </a:p>
          <a:p>
            <a:pPr>
              <a:defRPr/>
            </a:pPr>
            <a:r>
              <a:rPr lang="he-IL" sz="1800" dirty="0" smtClean="0"/>
              <a:t>המהומות החלו ביום שבת ביוני 1969, בסביבות השעה 1:30 לאחר חצות כאשר המשטרה פשטה על בר בשם "סטונוול אין" בגריניץ </a:t>
            </a:r>
            <a:r>
              <a:rPr lang="he-IL" sz="1800" dirty="0" err="1" smtClean="0"/>
              <a:t>ווילג</a:t>
            </a:r>
            <a:r>
              <a:rPr lang="he-IL" sz="1800" dirty="0" smtClean="0"/>
              <a:t>' שבניו יורק- המשטרה פשטה על הבר בכוונה לעצור את השוהים בו תחת חוק שקבע כי יחסי מין הומוסקסואלים הם עבירה פלילית שדינה מאסר, וששהייה בבר מסוג זה הוא מעבר על חוק הצניעות. </a:t>
            </a:r>
          </a:p>
          <a:p>
            <a:pPr>
              <a:defRPr/>
            </a:pPr>
            <a:r>
              <a:rPr lang="he-IL" sz="1800" dirty="0" smtClean="0"/>
              <a:t>המהומות נמשכו שלושה לילות וכללו בתוכם עימותים אלימים בין המשטרה לבין האוכלוסייה הגאה בעיר.</a:t>
            </a:r>
          </a:p>
          <a:p>
            <a:pPr>
              <a:defRPr/>
            </a:pPr>
            <a:endParaRPr lang="he-IL" sz="1800" dirty="0"/>
          </a:p>
          <a:p>
            <a:pPr>
              <a:defRPr/>
            </a:pPr>
            <a:endParaRPr lang="he-IL" sz="1800" b="1" dirty="0" smtClean="0"/>
          </a:p>
        </p:txBody>
      </p:sp>
      <p:sp>
        <p:nvSpPr>
          <p:cNvPr id="4" name="מציין מיקום של מספר שקופית 3"/>
          <p:cNvSpPr>
            <a:spLocks noGrp="1"/>
          </p:cNvSpPr>
          <p:nvPr>
            <p:ph type="sldNum" sz="quarter" idx="5"/>
          </p:nvPr>
        </p:nvSpPr>
        <p:spPr/>
        <p:txBody>
          <a:bodyPr/>
          <a:lstStyle/>
          <a:p>
            <a:pPr>
              <a:defRPr/>
            </a:pPr>
            <a:fld id="{6849E05C-1976-4D1F-85AB-0B0AB1DB8EC4}" type="slidenum">
              <a:rPr lang="he-IL">
                <a:solidFill>
                  <a:prstClr val="black"/>
                </a:solidFill>
              </a:rPr>
              <a:pPr>
                <a:defRPr/>
              </a:pPr>
              <a:t>23</a:t>
            </a:fld>
            <a:endParaRPr lang="he-IL" dirty="0">
              <a:solidFill>
                <a:prstClr val="black"/>
              </a:solidFill>
            </a:endParaRPr>
          </a:p>
        </p:txBody>
      </p:sp>
      <p:sp>
        <p:nvSpPr>
          <p:cNvPr id="74757" name="Rectangle 6"/>
          <p:cNvSpPr>
            <a:spLocks noChangeArrowheads="1"/>
          </p:cNvSpPr>
          <p:nvPr/>
        </p:nvSpPr>
        <p:spPr bwMode="auto">
          <a:xfrm>
            <a:off x="2694333" y="3819319"/>
            <a:ext cx="3877985"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t>.החניך יציין שמונה נקודות מפנה בהיסטוריית הקהילה הגאה	</a:t>
            </a:r>
            <a:endParaRPr lang="he-IL" altLang="he-IL">
              <a:solidFill>
                <a:srgbClr val="000000"/>
              </a:solidFill>
              <a:latin typeface="Arial" pitchFamily="34" charset="0"/>
              <a:cs typeface="Times New Roman"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מציין מיקום של הערות 2"/>
          <p:cNvSpPr>
            <a:spLocks noGrp="1"/>
          </p:cNvSpPr>
          <p:nvPr>
            <p:ph type="body" idx="1"/>
          </p:nvPr>
        </p:nvSpPr>
        <p:spPr bwMode="auto">
          <a:xfrm>
            <a:off x="1000703" y="4123794"/>
            <a:ext cx="5583042" cy="4906144"/>
          </a:xfrm>
        </p:spPr>
        <p:txBody>
          <a:bodyPr wrap="square" numCol="1" anchor="t" anchorCtr="0" compatLnSpc="1">
            <a:prstTxWarp prst="textNoShape">
              <a:avLst/>
            </a:prstTxWarp>
            <a:normAutofit lnSpcReduction="10000"/>
          </a:bodyPr>
          <a:lstStyle/>
          <a:p>
            <a:pPr>
              <a:defRPr/>
            </a:pPr>
            <a:endParaRPr lang="he-IL" sz="1800" dirty="0"/>
          </a:p>
          <a:p>
            <a:pPr>
              <a:defRPr/>
            </a:pPr>
            <a:r>
              <a:rPr lang="he-IL" sz="1800" b="1" dirty="0" smtClean="0"/>
              <a:t>1973- הומוסקסואליות יורדת מרשימת מחלות הנפש העולמית- </a:t>
            </a:r>
            <a:r>
              <a:rPr lang="he-IL" sz="1800" dirty="0" smtClean="0"/>
              <a:t>עד שנת 1973, התפיסה הרווחת בעולם הייתה שהומוסקסואליות היא מחלת נפש פתולוגית שנובעת מערעור נפשי – במדינות רבות בארצות הברית, כמו פנסילבניה וקליפורניה למשל, היו עלולים נאשמים על רקע "עבירות מין הומוסקסואליות" להישלח למוסדות לחולי נפש לכל חייהם, ובשבע מדינות אחרות היה מותר למדינה לבצע באותם הנאשמים סירוס פיזי בכפייה. הטיפולים הרפואיים ב"מחלה" זו כללו בין השאר סירוס, היפנוזה, טיפולים בשוקים חשמליים וניתוחי מוח שמטרתם היה "לרפא" את אותה מחלה.</a:t>
            </a:r>
          </a:p>
          <a:p>
            <a:pPr>
              <a:defRPr/>
            </a:pPr>
            <a:r>
              <a:rPr lang="he-IL" sz="1900" dirty="0" smtClean="0"/>
              <a:t>בשנת 1973, ארגון </a:t>
            </a:r>
            <a:r>
              <a:rPr lang="he-IL" sz="1900" dirty="0"/>
              <a:t>הפסיכולוגים האמריקאי </a:t>
            </a:r>
            <a:r>
              <a:rPr lang="he-IL" sz="1900" dirty="0" smtClean="0"/>
              <a:t>קבע </a:t>
            </a:r>
            <a:r>
              <a:rPr lang="he-IL" sz="1900" dirty="0"/>
              <a:t>כי הומוסקסואליות איננה תופעה פתולוגית </a:t>
            </a:r>
            <a:r>
              <a:rPr lang="he-IL" sz="1900" dirty="0" smtClean="0"/>
              <a:t>והמונח "הומוסקסואליות</a:t>
            </a:r>
            <a:r>
              <a:rPr lang="he-IL" sz="1900" dirty="0"/>
              <a:t>" הוצא מתוך הספר "</a:t>
            </a:r>
            <a:r>
              <a:rPr lang="en-US" sz="1900" dirty="0"/>
              <a:t>DSM</a:t>
            </a:r>
            <a:r>
              <a:rPr lang="he-IL" sz="1900" dirty="0" smtClean="0"/>
              <a:t>"- ספר </a:t>
            </a:r>
            <a:r>
              <a:rPr lang="he-IL" sz="1900" dirty="0"/>
              <a:t>המפרט את כל המחלות וההפרעות הנפשיות. </a:t>
            </a:r>
            <a:endParaRPr lang="he-IL" sz="1900" dirty="0" smtClean="0"/>
          </a:p>
          <a:p>
            <a:pPr>
              <a:defRPr/>
            </a:pPr>
            <a:r>
              <a:rPr lang="he-IL" sz="1900" dirty="0" smtClean="0"/>
              <a:t>חוקרים </a:t>
            </a:r>
            <a:r>
              <a:rPr lang="he-IL" sz="1900" dirty="0"/>
              <a:t>ואנשי מקצוע נוטים להבחין ב2 תקופות, אחת מלפני 73 ואחת אחריה, זאת מאחר ורוב הדיונים והמחקרים בעבר יצאו </a:t>
            </a:r>
            <a:r>
              <a:rPr lang="he-IL" sz="1900" dirty="0" smtClean="0"/>
              <a:t>מנקודת ההנחה </a:t>
            </a:r>
            <a:r>
              <a:rPr lang="he-IL" sz="1900" dirty="0"/>
              <a:t>שהומוסקסואליות הינה מחלה.</a:t>
            </a:r>
          </a:p>
          <a:p>
            <a:pPr>
              <a:defRPr/>
            </a:pPr>
            <a:endParaRPr lang="he-IL" sz="1800" b="1" dirty="0" smtClean="0"/>
          </a:p>
        </p:txBody>
      </p:sp>
      <p:sp>
        <p:nvSpPr>
          <p:cNvPr id="4" name="מציין מיקום של מספר שקופית 3"/>
          <p:cNvSpPr>
            <a:spLocks noGrp="1"/>
          </p:cNvSpPr>
          <p:nvPr>
            <p:ph type="sldNum" sz="quarter" idx="5"/>
          </p:nvPr>
        </p:nvSpPr>
        <p:spPr/>
        <p:txBody>
          <a:bodyPr/>
          <a:lstStyle/>
          <a:p>
            <a:pPr>
              <a:defRPr/>
            </a:pPr>
            <a:fld id="{D0E66041-2B4A-4EE7-AD2A-BCC726FF06DC}" type="slidenum">
              <a:rPr lang="he-IL">
                <a:solidFill>
                  <a:prstClr val="black"/>
                </a:solidFill>
              </a:rPr>
              <a:pPr>
                <a:defRPr/>
              </a:pPr>
              <a:t>24</a:t>
            </a:fld>
            <a:endParaRPr lang="he-IL" dirty="0">
              <a:solidFill>
                <a:prstClr val="black"/>
              </a:solidFill>
            </a:endParaRPr>
          </a:p>
        </p:txBody>
      </p:sp>
      <p:sp>
        <p:nvSpPr>
          <p:cNvPr id="75781" name="Rectangle 6"/>
          <p:cNvSpPr>
            <a:spLocks noChangeArrowheads="1"/>
          </p:cNvSpPr>
          <p:nvPr/>
        </p:nvSpPr>
        <p:spPr bwMode="auto">
          <a:xfrm>
            <a:off x="2694333" y="3819319"/>
            <a:ext cx="3877985"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t>.החניך יציין שמונה נקודות מפנה בהיסטוריית הקהילה הגאה	</a:t>
            </a:r>
            <a:endParaRPr lang="he-IL" altLang="he-IL">
              <a:solidFill>
                <a:srgbClr val="000000"/>
              </a:solidFill>
              <a:latin typeface="Arial" pitchFamily="34" charset="0"/>
              <a:cs typeface="Times New Roman"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מציין מיקום של הערות 2"/>
          <p:cNvSpPr>
            <a:spLocks noGrp="1"/>
          </p:cNvSpPr>
          <p:nvPr>
            <p:ph type="body" idx="1"/>
          </p:nvPr>
        </p:nvSpPr>
        <p:spPr bwMode="auto">
          <a:xfrm>
            <a:off x="1000703" y="4123794"/>
            <a:ext cx="5583042" cy="4906144"/>
          </a:xfrm>
        </p:spPr>
        <p:txBody>
          <a:bodyPr wrap="square" numCol="1" anchor="t" anchorCtr="0" compatLnSpc="1">
            <a:prstTxWarp prst="textNoShape">
              <a:avLst/>
            </a:prstTxWarp>
            <a:noAutofit/>
          </a:bodyPr>
          <a:lstStyle/>
          <a:p>
            <a:pPr marL="285750" indent="-285750">
              <a:buFont typeface="Arial" panose="020B0604020202020204" pitchFamily="34" charset="0"/>
              <a:buChar char="•"/>
              <a:defRPr/>
            </a:pPr>
            <a:r>
              <a:rPr lang="he-IL" sz="1400" b="1" dirty="0" smtClean="0"/>
              <a:t>1975- הקמת "אגודת ההומואים, לסביות, בי וטרנס בישראל"- </a:t>
            </a:r>
            <a:r>
              <a:rPr lang="he-IL" sz="1400" dirty="0" smtClean="0"/>
              <a:t>ארגון ראשון מסוגו בישראל. האגודה הפכה עם השנים למובילת המאבק של הקהילה. במסגרתה הוקמו קווי תמיכה "הקו הלבן" ו"יש עם מי לדבר". משנת 98 מקיימת את מצעד הגאווה בת"א.</a:t>
            </a:r>
          </a:p>
          <a:p>
            <a:pPr marL="285750" indent="-285750">
              <a:buFont typeface="Arial" panose="020B0604020202020204" pitchFamily="34" charset="0"/>
              <a:buChar char="•"/>
              <a:defRPr/>
            </a:pPr>
            <a:r>
              <a:rPr lang="he-IL" sz="1400" b="1" dirty="0" smtClean="0"/>
              <a:t>1988- ביטול איסור משכב זכר- </a:t>
            </a:r>
            <a:r>
              <a:rPr lang="he-IL" sz="1400" dirty="0" smtClean="0"/>
              <a:t>עד שנת 1988 היה במדינת ישראל חוק שקבע שמשכב זכר הוא עבירה שדינה מאסר או קנס. </a:t>
            </a:r>
            <a:endParaRPr lang="he-IL" sz="1400" dirty="0"/>
          </a:p>
          <a:p>
            <a:pPr>
              <a:defRPr/>
            </a:pPr>
            <a:r>
              <a:rPr lang="he-IL" sz="1400" dirty="0" smtClean="0"/>
              <a:t>בשנת 1988 הוגש תיקון לחוק העונשין שכלל ניסוח מחדש של מרבית הסעיפים העוסקים בעבירות מין. חברת הכנסת שולמית אלוני "שכחה" להכליל את הסעיף האוסר על יחסי מין הומוסקסואלים בהסכמה. חברי הכנסת לא שמו לב שהסעיף שאסר על יחסי מין אלו הוצא מן החוק (אפילו אגודת ההומואים הופתעה), אך הוחלט להשאיר את התיקון המחייב בחוק</a:t>
            </a:r>
          </a:p>
          <a:p>
            <a:pPr marL="285750" indent="-285750">
              <a:buFont typeface="Arial" panose="020B0604020202020204" pitchFamily="34" charset="0"/>
              <a:buChar char="•"/>
              <a:defRPr/>
            </a:pPr>
            <a:r>
              <a:rPr lang="he-IL" sz="1400" b="1" dirty="0" smtClean="0"/>
              <a:t>1989- איסור האפליה במקום העבודה- </a:t>
            </a:r>
            <a:r>
              <a:rPr lang="he-IL" sz="1400" dirty="0" smtClean="0"/>
              <a:t>בשנת 1989 הגיש יונתן </a:t>
            </a:r>
            <a:r>
              <a:rPr lang="he-IL" sz="1400" dirty="0" err="1" smtClean="0"/>
              <a:t>דנילוביץ</a:t>
            </a:r>
            <a:r>
              <a:rPr lang="he-IL" sz="1400" dirty="0" smtClean="0"/>
              <a:t>, דייל באל – על, בקשה לחברה שבה הוא עובד, בה הוא מבקש לקנות כרטיס טיסה לבן זוגו על פי תקנון החברה (תקנון שמקנה לבני הזוג של עובדי החברה הנחות בקניית כרטיסים), ונענה בשלילה. בתגובה החליט יונתן להגיש תביעה לבג"ץ (בית הדין הגבוה לצדק) שהוגשה לבית הדין לעבודה בשם יונתן </a:t>
            </a:r>
            <a:r>
              <a:rPr lang="he-IL" sz="1400" dirty="0" err="1" smtClean="0"/>
              <a:t>דנילוביץ</a:t>
            </a:r>
            <a:r>
              <a:rPr lang="he-IL" sz="1400" dirty="0" smtClean="0"/>
              <a:t>' כנגד יחברת "אל-על", תביעה זו הייתה תביעה חלוצית ופסק דינה קבע שמדובר באפליה אסורה על פי חוק שיוון ההזדמנויות בעבודה. לאחר פסק דין זה הוגש תיקון לחוק.</a:t>
            </a:r>
          </a:p>
        </p:txBody>
      </p:sp>
      <p:sp>
        <p:nvSpPr>
          <p:cNvPr id="4" name="מציין מיקום של מספר שקופית 3"/>
          <p:cNvSpPr>
            <a:spLocks noGrp="1"/>
          </p:cNvSpPr>
          <p:nvPr>
            <p:ph type="sldNum" sz="quarter" idx="5"/>
          </p:nvPr>
        </p:nvSpPr>
        <p:spPr/>
        <p:txBody>
          <a:bodyPr/>
          <a:lstStyle/>
          <a:p>
            <a:pPr>
              <a:defRPr/>
            </a:pPr>
            <a:fld id="{A1DCF5D9-57C1-477F-89E5-F8A6C28E85FB}" type="slidenum">
              <a:rPr lang="he-IL">
                <a:solidFill>
                  <a:prstClr val="black"/>
                </a:solidFill>
              </a:rPr>
              <a:pPr>
                <a:defRPr/>
              </a:pPr>
              <a:t>25</a:t>
            </a:fld>
            <a:endParaRPr lang="he-IL"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מציין מיקום של תמונת שקופית 1"/>
          <p:cNvSpPr>
            <a:spLocks noGrp="1" noRot="1" noChangeAspect="1" noTextEdit="1"/>
          </p:cNvSpPr>
          <p:nvPr>
            <p:ph type="sldImg"/>
          </p:nvPr>
        </p:nvSpPr>
        <p:spPr bwMode="auto">
          <a:xfrm>
            <a:off x="1196975" y="39052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מציין מיקום של הערות 2"/>
          <p:cNvSpPr>
            <a:spLocks noGrp="1"/>
          </p:cNvSpPr>
          <p:nvPr>
            <p:ph type="body" idx="1"/>
          </p:nvPr>
        </p:nvSpPr>
        <p:spPr bwMode="auto">
          <a:xfrm>
            <a:off x="1000703" y="4123794"/>
            <a:ext cx="5583042" cy="4906144"/>
          </a:xfrm>
        </p:spPr>
        <p:txBody>
          <a:bodyPr wrap="square" numCol="1" anchor="t" anchorCtr="0" compatLnSpc="1">
            <a:prstTxWarp prst="textNoShape">
              <a:avLst/>
            </a:prstTxWarp>
            <a:normAutofit lnSpcReduction="10000"/>
          </a:bodyPr>
          <a:lstStyle/>
          <a:p>
            <a:pPr marL="285750" indent="-285750">
              <a:buFont typeface="Arial" panose="020B0604020202020204" pitchFamily="34" charset="0"/>
              <a:buChar char="•"/>
              <a:defRPr/>
            </a:pPr>
            <a:r>
              <a:rPr lang="he-IL" sz="1800" b="1" dirty="0" smtClean="0"/>
              <a:t>1998- זכייתה של דנה אינטרנשיונל באירוויזיון-</a:t>
            </a:r>
            <a:r>
              <a:rPr lang="he-IL" sz="1800" dirty="0" smtClean="0"/>
              <a:t> דנה אינטרנשיונל, בחורה טרנסג'נדרית בת 29, זכתה באירוויזיון עם השיר "דיווה" כאשר היא ייצגה את מדינת ישראל. זכייה זו הייתה הזכייה השלישית של מדינת ישראל בתחרות בינלאומית זו.</a:t>
            </a:r>
          </a:p>
          <a:p>
            <a:pPr marL="228600" indent="-228600">
              <a:buFont typeface="+mj-lt"/>
              <a:buAutoNum type="arabicPeriod"/>
              <a:defRPr/>
            </a:pPr>
            <a:endParaRPr lang="he-IL" sz="1800" dirty="0"/>
          </a:p>
          <a:p>
            <a:pPr marL="228600" indent="-228600">
              <a:buFont typeface="+mj-lt"/>
              <a:buAutoNum type="arabicPeriod"/>
              <a:defRPr/>
            </a:pPr>
            <a:endParaRPr lang="he-IL" sz="1800" dirty="0" smtClean="0"/>
          </a:p>
          <a:p>
            <a:pPr>
              <a:defRPr/>
            </a:pPr>
            <a:r>
              <a:rPr lang="he-IL" sz="1800" dirty="0" smtClean="0"/>
              <a:t>זכייה זו השפיעה לטובה על הדעה הרווחת בארץ בכל הנוגע לקהילת הלהט"ב- ויש האומרים שהיא הגורם המשמעותי לקיומו של מצעד הגאווה הראשון בישראל- שצעד באותה השנה לראשונה.</a:t>
            </a:r>
          </a:p>
          <a:p>
            <a:pPr>
              <a:defRPr/>
            </a:pPr>
            <a:endParaRPr lang="he-IL" sz="1800" dirty="0"/>
          </a:p>
          <a:p>
            <a:pPr marL="285750" indent="-285750">
              <a:buFont typeface="Arial" panose="020B0604020202020204" pitchFamily="34" charset="0"/>
              <a:buChar char="•"/>
              <a:defRPr/>
            </a:pPr>
            <a:r>
              <a:rPr lang="he-IL" sz="1800" b="1" dirty="0" smtClean="0"/>
              <a:t>2005-</a:t>
            </a:r>
            <a:r>
              <a:rPr lang="he-IL" sz="1800" dirty="0"/>
              <a:t>  הכרה ראשונה </a:t>
            </a:r>
            <a:r>
              <a:rPr lang="he-IL" sz="1800" dirty="0" smtClean="0"/>
              <a:t>בהורות </a:t>
            </a:r>
            <a:r>
              <a:rPr lang="he-IL" sz="1800" dirty="0"/>
              <a:t>משותפת של בנות </a:t>
            </a:r>
            <a:r>
              <a:rPr lang="he-IL" sz="1800" dirty="0" smtClean="0"/>
              <a:t>זוג </a:t>
            </a:r>
            <a:r>
              <a:rPr lang="he-IL" sz="1800" dirty="0"/>
              <a:t>מהקהילה הגאה "הגדרת המשפחה היא הגדרה רחבה, ושתי בנות הזוג עונות על הגדרת "בן משפחה" הנקובה בחוק... לא מצאתי שההגדרה בחוק מכוונת לבני זוג ממין שונה</a:t>
            </a:r>
            <a:r>
              <a:rPr lang="he-IL" sz="1800" dirty="0" smtClean="0"/>
              <a:t>"- פסק דין זה הוא הראשון מסוגו, ונותן הכרה לכך שגם משפחה בעלת בני זוג מאותו המין נחשבת בעיני החוק כמשפחה</a:t>
            </a:r>
            <a:endParaRPr lang="he-IL" sz="1800" dirty="0"/>
          </a:p>
          <a:p>
            <a:pPr marL="285750" indent="-285750">
              <a:buFont typeface="Arial" panose="020B0604020202020204" pitchFamily="34" charset="0"/>
              <a:buChar char="•"/>
              <a:defRPr/>
            </a:pPr>
            <a:endParaRPr lang="he-IL" sz="1800" b="1" dirty="0" smtClean="0"/>
          </a:p>
          <a:p>
            <a:pPr>
              <a:defRPr/>
            </a:pPr>
            <a:endParaRPr lang="he-IL" sz="1800" dirty="0" smtClean="0"/>
          </a:p>
          <a:p>
            <a:pPr marL="228600" indent="-228600">
              <a:buFont typeface="+mj-lt"/>
              <a:buAutoNum type="arabicPeriod"/>
              <a:defRPr/>
            </a:pPr>
            <a:endParaRPr lang="he-IL" sz="1800" b="1" dirty="0" smtClean="0"/>
          </a:p>
        </p:txBody>
      </p:sp>
      <p:sp>
        <p:nvSpPr>
          <p:cNvPr id="4" name="מציין מיקום של מספר שקופית 3"/>
          <p:cNvSpPr>
            <a:spLocks noGrp="1"/>
          </p:cNvSpPr>
          <p:nvPr>
            <p:ph type="sldNum" sz="quarter" idx="5"/>
          </p:nvPr>
        </p:nvSpPr>
        <p:spPr/>
        <p:txBody>
          <a:bodyPr/>
          <a:lstStyle/>
          <a:p>
            <a:pPr>
              <a:defRPr/>
            </a:pPr>
            <a:fld id="{C51E666F-4BF6-4C43-BDE9-F21FBF783DBD}" type="slidenum">
              <a:rPr lang="he-IL">
                <a:solidFill>
                  <a:prstClr val="black"/>
                </a:solidFill>
              </a:rPr>
              <a:pPr>
                <a:defRPr/>
              </a:pPr>
              <a:t>26</a:t>
            </a:fld>
            <a:endParaRPr lang="he-IL" dirty="0">
              <a:solidFill>
                <a:prstClr val="black"/>
              </a:solidFill>
            </a:endParaRPr>
          </a:p>
        </p:txBody>
      </p:sp>
      <p:sp>
        <p:nvSpPr>
          <p:cNvPr id="77829" name="Rectangle 6"/>
          <p:cNvSpPr>
            <a:spLocks noChangeArrowheads="1"/>
          </p:cNvSpPr>
          <p:nvPr/>
        </p:nvSpPr>
        <p:spPr bwMode="auto">
          <a:xfrm>
            <a:off x="2107634" y="3819319"/>
            <a:ext cx="4464684"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solidFill>
                  <a:srgbClr val="000000"/>
                </a:solidFill>
                <a:latin typeface="Arial" pitchFamily="34" charset="0"/>
                <a:cs typeface="Times New Roman" pitchFamily="18" charset="0"/>
              </a:rPr>
              <a:t>החניך יתאר את מצב האוכלוסייה הלהט"בית לאורך השנים עד היום- על פני ציר זמן</a:t>
            </a:r>
          </a:p>
        </p:txBody>
      </p:sp>
      <p:sp>
        <p:nvSpPr>
          <p:cNvPr id="6" name="TextBox 5"/>
          <p:cNvSpPr txBox="1"/>
          <p:nvPr/>
        </p:nvSpPr>
        <p:spPr>
          <a:xfrm>
            <a:off x="1059473" y="5501316"/>
            <a:ext cx="5375718" cy="369332"/>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איך לדעתכם השפיעה זכייה זו על האוכלוסייה בישראל?</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B697A9F1-CB57-4B67-840F-0F12DA76559B}" type="slidenum">
              <a:rPr lang="he-IL" smtClean="0"/>
              <a:pPr>
                <a:defRPr/>
              </a:pPr>
              <a:t>27</a:t>
            </a:fld>
            <a:endParaRPr lang="he-IL"/>
          </a:p>
        </p:txBody>
      </p:sp>
      <p:sp>
        <p:nvSpPr>
          <p:cNvPr id="5" name="TextBox 4"/>
          <p:cNvSpPr txBox="1"/>
          <p:nvPr/>
        </p:nvSpPr>
        <p:spPr>
          <a:xfrm>
            <a:off x="980728" y="4644008"/>
            <a:ext cx="5375718" cy="646331"/>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האם לדעתכם עדיין קיימת אפליה כנגד הומוסקסואלים בתקופתנו?</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מציין מיקום של הערות 2"/>
          <p:cNvSpPr>
            <a:spLocks noGrp="1"/>
          </p:cNvSpPr>
          <p:nvPr>
            <p:ph type="body" idx="1"/>
          </p:nvPr>
        </p:nvSpPr>
        <p:spPr bwMode="auto">
          <a:xfrm>
            <a:off x="1000703" y="4123794"/>
            <a:ext cx="5583042" cy="4906144"/>
          </a:xfrm>
        </p:spPr>
        <p:txBody>
          <a:bodyPr wrap="square" numCol="1" anchor="t" anchorCtr="0" compatLnSpc="1">
            <a:prstTxWarp prst="textNoShape">
              <a:avLst/>
            </a:prstTxWarp>
            <a:normAutofit fontScale="85000" lnSpcReduction="10000"/>
          </a:bodyPr>
          <a:lstStyle/>
          <a:p>
            <a:pPr>
              <a:defRPr/>
            </a:pPr>
            <a:r>
              <a:rPr lang="he-IL" dirty="0" smtClean="0"/>
              <a:t> </a:t>
            </a:r>
            <a:r>
              <a:rPr lang="he-IL" sz="1800" b="1" dirty="0" smtClean="0"/>
              <a:t>2005- </a:t>
            </a:r>
            <a:r>
              <a:rPr lang="he-IL" sz="1800" dirty="0" smtClean="0"/>
              <a:t>בשנת 2005 פורץ לתוך קהל הצועדים במצעד הגאווה בירושלים צעיר אלמוני עם סכין, והחל בניסיון רצח המוני- המטרה: לפגוע בכמה שיותר צועדים. אותו המפגע פוצע בדקירת סכין שלושה צועדים, ונידון ל10 שנות מאסר בגין ניסיון רצח וחבלה בכוונת תחילה.</a:t>
            </a:r>
          </a:p>
          <a:p>
            <a:pPr>
              <a:defRPr/>
            </a:pPr>
            <a:r>
              <a:rPr lang="he-IL" sz="1800" dirty="0" smtClean="0"/>
              <a:t>בחקירה טען כי הוא "בא לרצוח בשליחות ה'"</a:t>
            </a:r>
          </a:p>
          <a:p>
            <a:pPr>
              <a:defRPr/>
            </a:pPr>
            <a:r>
              <a:rPr lang="he-IL" sz="1800" b="1" dirty="0" smtClean="0"/>
              <a:t>2007- </a:t>
            </a:r>
            <a:r>
              <a:rPr lang="he-IL" sz="1800" dirty="0" smtClean="0"/>
              <a:t>ב1 באוגוסט 2007, פורץ אדם אלמוני למועדון "הבר נוער" בתל אביב- מועדון למפגש חברתי של בני נוער שמשתייכים לקהילה הגאה- ויורה ללא אבחנה בכל הנוכחים במקום. מהירי חסר האבחנה נהרגו שני אנשים ונפצעו 10 , שניים נכים לשארית חייהם</a:t>
            </a:r>
          </a:p>
          <a:p>
            <a:pPr>
              <a:defRPr/>
            </a:pPr>
            <a:r>
              <a:rPr lang="he-IL" sz="1800" dirty="0" smtClean="0"/>
              <a:t>אותו החמוש נמלט מזירת הרצח בבגדי הסוואה שחורים ומסיכת פנים- ולא התגלה עד היום.</a:t>
            </a:r>
          </a:p>
          <a:p>
            <a:pPr>
              <a:defRPr/>
            </a:pPr>
            <a:r>
              <a:rPr lang="he-IL" sz="1800" b="1" dirty="0" smtClean="0"/>
              <a:t>2015- </a:t>
            </a:r>
            <a:r>
              <a:rPr lang="he-IL" sz="1800" dirty="0" smtClean="0"/>
              <a:t>בשנת 2015, במצעד הגאווה בירושלים, התפרץ אדם להמוני הצועדים ודקר אותם ללא אבחנה. הדוקר הוא אותו הדוקר משנת 2005, ישי שליסל, ששוחרר חודש לפני המצעד מהכלא לאחר שסיים לשרת את מאסרו.</a:t>
            </a:r>
          </a:p>
          <a:p>
            <a:pPr>
              <a:defRPr/>
            </a:pPr>
            <a:r>
              <a:rPr lang="he-IL" sz="1800" b="1" dirty="0" smtClean="0"/>
              <a:t>הפעם- לא מדובר בניסיון לרצח, אלא ברצח.- </a:t>
            </a:r>
            <a:r>
              <a:rPr lang="he-IL" sz="1800" dirty="0" smtClean="0"/>
              <a:t>ישי </a:t>
            </a:r>
            <a:r>
              <a:rPr lang="he-IL" sz="1800" dirty="0" err="1" smtClean="0"/>
              <a:t>שליסל</a:t>
            </a:r>
            <a:r>
              <a:rPr lang="he-IL" sz="1800" dirty="0" smtClean="0"/>
              <a:t> דקר 6 צועדים, אחת הפצועות, בחורה בת 16 בשם שירה בנקי ז"ל, מתה מפצעיה בבית החולים.</a:t>
            </a:r>
            <a:endParaRPr lang="he-IL" sz="1800" b="1" dirty="0"/>
          </a:p>
          <a:p>
            <a:pPr>
              <a:defRPr/>
            </a:pPr>
            <a:r>
              <a:rPr lang="he-IL" sz="1800" b="1" dirty="0" smtClean="0"/>
              <a:t>2016- </a:t>
            </a:r>
            <a:r>
              <a:rPr lang="he-IL" sz="1800" dirty="0" smtClean="0"/>
              <a:t>טבח במועדון גאה באורלנדו- פיגוע ירי שהתרחש ב12 ביוני 2016- במועדון גאה בארצות הברית. מפגע נכנס למועדון וירה במבלים. </a:t>
            </a:r>
            <a:endParaRPr lang="he-IL" sz="1800" dirty="0"/>
          </a:p>
          <a:p>
            <a:pPr>
              <a:defRPr/>
            </a:pPr>
            <a:r>
              <a:rPr lang="he-IL" sz="1800" dirty="0" smtClean="0"/>
              <a:t>באירוע זה נרצחו 49 בני אדם ונפצעו לפחות 53, כמות שהופכת את פשע השנאה הזה לאירוע הירי ההמוני בעל מספר ההרוגים הכי גדול בהיסטוריה של ארצות הברית.</a:t>
            </a:r>
            <a:endParaRPr lang="he-IL" dirty="0" smtClean="0"/>
          </a:p>
        </p:txBody>
      </p:sp>
      <p:sp>
        <p:nvSpPr>
          <p:cNvPr id="4" name="מציין מיקום של מספר שקופית 3"/>
          <p:cNvSpPr>
            <a:spLocks noGrp="1"/>
          </p:cNvSpPr>
          <p:nvPr>
            <p:ph type="sldNum" sz="quarter" idx="5"/>
          </p:nvPr>
        </p:nvSpPr>
        <p:spPr/>
        <p:txBody>
          <a:bodyPr/>
          <a:lstStyle/>
          <a:p>
            <a:pPr>
              <a:defRPr/>
            </a:pPr>
            <a:fld id="{88450351-2A84-4D9B-A115-1B97FCF7922B}" type="slidenum">
              <a:rPr lang="he-IL">
                <a:solidFill>
                  <a:prstClr val="black"/>
                </a:solidFill>
              </a:rPr>
              <a:pPr>
                <a:defRPr/>
              </a:pPr>
              <a:t>28</a:t>
            </a:fld>
            <a:endParaRPr lang="he-IL" dirty="0">
              <a:solidFill>
                <a:prstClr val="black"/>
              </a:solidFill>
            </a:endParaRPr>
          </a:p>
        </p:txBody>
      </p:sp>
      <p:sp>
        <p:nvSpPr>
          <p:cNvPr id="79877" name="Rectangle 6"/>
          <p:cNvSpPr>
            <a:spLocks noChangeArrowheads="1"/>
          </p:cNvSpPr>
          <p:nvPr/>
        </p:nvSpPr>
        <p:spPr bwMode="auto">
          <a:xfrm>
            <a:off x="2426631" y="3819319"/>
            <a:ext cx="4145686"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t>1.החניך יפרט על חמישה גילויים הומופובים משמעותיים בעשור האחרון</a:t>
            </a:r>
            <a:endParaRPr lang="he-IL" altLang="he-IL">
              <a:solidFill>
                <a:srgbClr val="000000"/>
              </a:solidFill>
              <a:latin typeface="Arial" pitchFamily="34" charset="0"/>
              <a:cs typeface="Times New Roman" pitchFamily="18" charset="0"/>
            </a:endParaRPr>
          </a:p>
        </p:txBody>
      </p:sp>
      <p:sp>
        <p:nvSpPr>
          <p:cNvPr id="6" name="TextBox 5"/>
          <p:cNvSpPr txBox="1"/>
          <p:nvPr/>
        </p:nvSpPr>
        <p:spPr>
          <a:xfrm>
            <a:off x="1340768" y="8988524"/>
            <a:ext cx="5147173" cy="307777"/>
          </a:xfrm>
          <a:prstGeom prst="rect">
            <a:avLst/>
          </a:prstGeom>
          <a:solidFill>
            <a:schemeClr val="bg1">
              <a:lumMod val="65000"/>
            </a:schemeClr>
          </a:solidFill>
        </p:spPr>
        <p:txBody>
          <a:bodyPr rtlCol="1">
            <a:spAutoFit/>
          </a:bodyPr>
          <a:lstStyle/>
          <a:p>
            <a:pPr>
              <a:defRPr/>
            </a:pPr>
            <a:r>
              <a:rPr lang="he-IL" sz="1400" dirty="0">
                <a:solidFill>
                  <a:srgbClr val="0066CC"/>
                </a:solidFill>
              </a:rPr>
              <a:t>אז מה המצב כיום?- איך החברה מרגישה או חושבת לדעתכם?</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מציין מיקום של הערות 2"/>
          <p:cNvSpPr>
            <a:spLocks noGrp="1"/>
          </p:cNvSpPr>
          <p:nvPr>
            <p:ph type="body" idx="1"/>
          </p:nvPr>
        </p:nvSpPr>
        <p:spPr bwMode="auto">
          <a:xfrm>
            <a:off x="1059473" y="3775757"/>
            <a:ext cx="5486726" cy="5226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he-IL" altLang="he-IL" sz="1800" dirty="0" smtClean="0">
                <a:cs typeface="David" pitchFamily="34" charset="-79"/>
              </a:rPr>
              <a:t> מתוך 26 מדינות החברות בנאט"ו 22 מתירות </a:t>
            </a:r>
            <a:r>
              <a:rPr lang="he-IL" altLang="he-IL" sz="1800" dirty="0" err="1" smtClean="0">
                <a:cs typeface="David" pitchFamily="34" charset="-79"/>
              </a:rPr>
              <a:t>ללהט"בים</a:t>
            </a:r>
            <a:r>
              <a:rPr lang="he-IL" altLang="he-IL" sz="1800" dirty="0" smtClean="0">
                <a:cs typeface="David" pitchFamily="34" charset="-79"/>
              </a:rPr>
              <a:t> לשרת בצבא, 18 </a:t>
            </a:r>
            <a:r>
              <a:rPr lang="he-IL" altLang="he-IL" sz="1800" dirty="0" err="1" smtClean="0">
                <a:cs typeface="David" pitchFamily="34" charset="-79"/>
              </a:rPr>
              <a:t>לטרנסג'נדרים</a:t>
            </a:r>
            <a:endParaRPr lang="he-IL" altLang="he-IL" sz="1800" dirty="0" smtClean="0">
              <a:cs typeface="David" pitchFamily="34" charset="-79"/>
            </a:endParaRPr>
          </a:p>
          <a:p>
            <a:endParaRPr lang="he-IL" altLang="he-IL" dirty="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98531F5E-1823-4559-BC41-530A41789E18}" type="slidenum">
              <a:rPr lang="he-IL" smtClean="0"/>
              <a:pPr>
                <a:defRPr/>
              </a:pPr>
              <a:t>29</a:t>
            </a:fld>
            <a:endParaRPr lang="he-I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he-IL" altLang="he-IL" sz="1800" dirty="0" smtClean="0">
                <a:cs typeface="David" pitchFamily="34" charset="-79"/>
              </a:rPr>
              <a:t>11 מדינות בעולם מאפשרות נישואים חד מיניים מבחינה חוקית. </a:t>
            </a:r>
          </a:p>
          <a:p>
            <a:pPr>
              <a:buFontTx/>
              <a:buChar char="•"/>
            </a:pPr>
            <a:r>
              <a:rPr lang="he-IL" altLang="he-IL" sz="1800" dirty="0" smtClean="0">
                <a:cs typeface="David" pitchFamily="34" charset="-79"/>
              </a:rPr>
              <a:t> 7 מדינות בעולם מגדירות הומוסקסואליות כעבירה על החוק שדינה מוות (ביניהן: ערב הסעודית, אירן) ו-7 מדינות דנות למאסר עולם. </a:t>
            </a:r>
          </a:p>
          <a:p>
            <a:pPr>
              <a:buFontTx/>
              <a:buChar char="•"/>
            </a:pPr>
            <a:r>
              <a:rPr lang="he-IL" altLang="he-IL" sz="1800" dirty="0" smtClean="0">
                <a:cs typeface="David" pitchFamily="34" charset="-79"/>
              </a:rPr>
              <a:t>רוסיה היא דוגמא למדינה שפעם הייתה מקבלת </a:t>
            </a:r>
            <a:r>
              <a:rPr lang="he-IL" altLang="he-IL" sz="1800" dirty="0" err="1" smtClean="0">
                <a:cs typeface="David" pitchFamily="34" charset="-79"/>
              </a:rPr>
              <a:t>ללה"טבים</a:t>
            </a:r>
            <a:r>
              <a:rPr lang="he-IL" altLang="he-IL" sz="1800" dirty="0" smtClean="0">
                <a:cs typeface="David" pitchFamily="34" charset="-79"/>
              </a:rPr>
              <a:t> אך שינתה לא מזמן את פנייה. לפני כחמש שנים רוסיה חוקקה חוק חדש שמטיל עונש של קנס כבד ואף כליאה על "ביטויים הומוסקסואלים" </a:t>
            </a:r>
          </a:p>
          <a:p>
            <a:endParaRPr lang="he-IL" altLang="he-IL" sz="1800" dirty="0" smtClean="0">
              <a:cs typeface="David" pitchFamily="34" charset="-79"/>
            </a:endParaRPr>
          </a:p>
          <a:p>
            <a:r>
              <a:rPr lang="he-IL" altLang="he-IL" sz="1800" dirty="0" smtClean="0">
                <a:solidFill>
                  <a:srgbClr val="00B050"/>
                </a:solidFill>
                <a:latin typeface="Guttman Yad-Brush" pitchFamily="2" charset="-79"/>
                <a:cs typeface="Guttman Yad-Brush" pitchFamily="2" charset="-79"/>
              </a:rPr>
              <a:t>אחת מהמדינות שציינו קודם- ערב הסעודית, עלתה לא מזמן לכותרת כשנחשף סיפור בו שני נערות בנות 16 נידונו למאסר עולם לאחר שנתפסו מתנשקות על ידי האב של אחת מהן.</a:t>
            </a:r>
          </a:p>
          <a:p>
            <a:r>
              <a:rPr lang="he-IL" altLang="he-IL" sz="1800" dirty="0" smtClean="0">
                <a:solidFill>
                  <a:srgbClr val="00B050"/>
                </a:solidFill>
                <a:latin typeface="Guttman Yad-Brush" pitchFamily="2" charset="-79"/>
                <a:cs typeface="Guttman Yad-Brush" pitchFamily="2" charset="-79"/>
              </a:rPr>
              <a:t>ברוסיה נרצחה בחורה </a:t>
            </a:r>
            <a:r>
              <a:rPr lang="he-IL" altLang="he-IL" sz="1800" dirty="0" err="1" smtClean="0">
                <a:solidFill>
                  <a:srgbClr val="00B050"/>
                </a:solidFill>
                <a:latin typeface="Guttman Yad-Brush" pitchFamily="2" charset="-79"/>
                <a:cs typeface="Guttman Yad-Brush" pitchFamily="2" charset="-79"/>
              </a:rPr>
              <a:t>טרנסג'נדרית</a:t>
            </a:r>
            <a:r>
              <a:rPr lang="he-IL" altLang="he-IL" sz="1800" dirty="0" smtClean="0">
                <a:solidFill>
                  <a:srgbClr val="00B050"/>
                </a:solidFill>
                <a:latin typeface="Guttman Yad-Brush" pitchFamily="2" charset="-79"/>
                <a:cs typeface="Guttman Yad-Brush" pitchFamily="2" charset="-79"/>
              </a:rPr>
              <a:t> לאחר שאביה התראיין לתקשורת והבטיח תשלום לאדם שיביא לו את ראשה </a:t>
            </a:r>
            <a:r>
              <a:rPr lang="he-IL" altLang="he-IL" sz="1800" dirty="0" err="1" smtClean="0">
                <a:solidFill>
                  <a:srgbClr val="00B050"/>
                </a:solidFill>
                <a:latin typeface="Guttman Yad-Brush" pitchFamily="2" charset="-79"/>
                <a:cs typeface="Guttman Yad-Brush" pitchFamily="2" charset="-79"/>
              </a:rPr>
              <a:t>הקרוט</a:t>
            </a:r>
            <a:r>
              <a:rPr lang="he-IL" altLang="he-IL" sz="1800" dirty="0" smtClean="0">
                <a:solidFill>
                  <a:srgbClr val="00B050"/>
                </a:solidFill>
                <a:latin typeface="Guttman Yad-Brush" pitchFamily="2" charset="-79"/>
                <a:cs typeface="Guttman Yad-Brush" pitchFamily="2" charset="-79"/>
              </a:rPr>
              <a:t> של ביתו.</a:t>
            </a:r>
          </a:p>
          <a:p>
            <a:endParaRPr lang="he-IL" altLang="he-IL" dirty="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55DE04EA-9449-4D3E-8384-97B46A74697A}" type="slidenum">
              <a:rPr lang="he-IL" smtClean="0"/>
              <a:pPr>
                <a:defRPr/>
              </a:pPr>
              <a:t>30</a:t>
            </a:fld>
            <a:endParaRPr lang="he-I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9E6D408C-38CB-4330-AF75-33D87DAC6EFB}" type="slidenum">
              <a:rPr lang="he-IL" smtClean="0"/>
              <a:t>3</a:t>
            </a:fld>
            <a:endParaRPr lang="he-IL"/>
          </a:p>
        </p:txBody>
      </p:sp>
      <p:sp>
        <p:nvSpPr>
          <p:cNvPr id="5" name="מציין מיקום של הערות 2"/>
          <p:cNvSpPr txBox="1">
            <a:spLocks/>
          </p:cNvSpPr>
          <p:nvPr/>
        </p:nvSpPr>
        <p:spPr bwMode="auto">
          <a:xfrm>
            <a:off x="685800" y="4427984"/>
            <a:ext cx="5486400" cy="4114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a:bodyPr>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fontAlgn="auto">
              <a:spcBef>
                <a:spcPts val="0"/>
              </a:spcBef>
              <a:spcAft>
                <a:spcPts val="0"/>
              </a:spcAft>
              <a:defRPr/>
            </a:pPr>
            <a:endParaRPr lang="he-IL" sz="1800" b="1" kern="0" dirty="0" smtClean="0"/>
          </a:p>
          <a:p>
            <a:pPr fontAlgn="auto">
              <a:spcBef>
                <a:spcPts val="0"/>
              </a:spcBef>
              <a:spcAft>
                <a:spcPts val="0"/>
              </a:spcAft>
              <a:defRPr/>
            </a:pPr>
            <a:r>
              <a:rPr lang="he-IL" altLang="he-IL" sz="1800" b="1" dirty="0" smtClean="0">
                <a:cs typeface="David" pitchFamily="34" charset="-79"/>
              </a:rPr>
              <a:t>השיעור הזה הוא שיעור קריטי עבורכם- כיוון שלפי הסטטיסטיקה הרווחת, כ10% מהחניכים שלכם ישתייכו לקהילה זו בדרך כזאת או אחרת. חשוב שנכיר את הקהילה ואת המורכבות הפיקודית שכרוכה בה בכדי שנוכל לספק לחניכים שלנו את המענה הפיקודי שמגיע להם. </a:t>
            </a:r>
          </a:p>
          <a:p>
            <a:pPr fontAlgn="auto">
              <a:spcBef>
                <a:spcPts val="0"/>
              </a:spcBef>
              <a:spcAft>
                <a:spcPts val="0"/>
              </a:spcAft>
              <a:defRPr/>
            </a:pPr>
            <a:r>
              <a:rPr lang="he-IL" altLang="he-IL" sz="1800" b="1" dirty="0" smtClean="0">
                <a:cs typeface="David" pitchFamily="34" charset="-79"/>
              </a:rPr>
              <a:t>בנוסף- הקהילה הגאה היא חלק מהעולם שבו אנחנו חיים- ועולה לא פעם לכותרת, ולכן חשוב שנכיר אותה גם סתם לידע כללי.</a:t>
            </a:r>
          </a:p>
          <a:p>
            <a:pPr fontAlgn="auto">
              <a:spcBef>
                <a:spcPts val="0"/>
              </a:spcBef>
              <a:spcAft>
                <a:spcPts val="0"/>
              </a:spcAft>
              <a:defRPr/>
            </a:pPr>
            <a:endParaRPr lang="he-IL" altLang="he-IL" sz="1800" b="1" dirty="0" smtClean="0">
              <a:cs typeface="David" pitchFamily="34" charset="-79"/>
            </a:endParaRPr>
          </a:p>
          <a:p>
            <a:pPr fontAlgn="auto">
              <a:spcBef>
                <a:spcPts val="0"/>
              </a:spcBef>
              <a:spcAft>
                <a:spcPts val="0"/>
              </a:spcAft>
              <a:defRPr/>
            </a:pPr>
            <a:r>
              <a:rPr lang="he-IL" altLang="he-IL" sz="1800" b="1" dirty="0" smtClean="0">
                <a:cs typeface="David" pitchFamily="34" charset="-79"/>
              </a:rPr>
              <a:t>השיעור הזה הוא חלק מציר החברה הישראלית כיוון שגם הוא עוסק בחלק יחסית גדול מהחברה שבה אנו חיים</a:t>
            </a:r>
          </a:p>
        </p:txBody>
      </p:sp>
      <p:sp>
        <p:nvSpPr>
          <p:cNvPr id="6" name="TextBox 6"/>
          <p:cNvSpPr txBox="1">
            <a:spLocks noChangeArrowheads="1"/>
          </p:cNvSpPr>
          <p:nvPr/>
        </p:nvSpPr>
        <p:spPr bwMode="auto">
          <a:xfrm>
            <a:off x="171410" y="7026535"/>
            <a:ext cx="814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eaLnBrk="1" hangingPunct="1">
              <a:spcBef>
                <a:spcPct val="0"/>
              </a:spcBef>
            </a:pPr>
            <a:r>
              <a:rPr lang="he-IL" altLang="he-IL" sz="1600">
                <a:latin typeface="Arial" pitchFamily="34" charset="0"/>
                <a:cs typeface="Arial" pitchFamily="34" charset="0"/>
              </a:rPr>
              <a:t>הנמקה</a:t>
            </a:r>
          </a:p>
        </p:txBody>
      </p:sp>
    </p:spTree>
    <p:extLst>
      <p:ext uri="{BB962C8B-B14F-4D97-AF65-F5344CB8AC3E}">
        <p14:creationId xmlns:p14="http://schemas.microsoft.com/office/powerpoint/2010/main" val="1911044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מציין מיקום של הערות 2"/>
          <p:cNvSpPr>
            <a:spLocks noGrp="1"/>
          </p:cNvSpPr>
          <p:nvPr>
            <p:ph type="body" idx="1"/>
          </p:nvPr>
        </p:nvSpPr>
        <p:spPr bwMode="auto">
          <a:xfrm>
            <a:off x="1049678" y="4142804"/>
            <a:ext cx="5486726" cy="486958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marL="0" lvl="1">
              <a:defRPr/>
            </a:pPr>
            <a:endParaRPr lang="he-IL" sz="1800" kern="0" dirty="0" smtClean="0"/>
          </a:p>
          <a:p>
            <a:pPr marL="285750" lvl="1" indent="-285750">
              <a:buFont typeface="Arial" panose="020B0604020202020204" pitchFamily="34" charset="0"/>
              <a:buChar char="•"/>
              <a:defRPr/>
            </a:pPr>
            <a:endParaRPr lang="he-IL" sz="1800" kern="0" dirty="0"/>
          </a:p>
          <a:p>
            <a:pPr marL="0" lvl="1">
              <a:defRPr/>
            </a:pPr>
            <a:r>
              <a:rPr lang="he-IL" sz="1800" kern="0" dirty="0" smtClean="0"/>
              <a:t>ראינו שהדעות חלוקות. חלק בעד וחלק נגד.</a:t>
            </a:r>
          </a:p>
          <a:p>
            <a:pPr marL="285750" lvl="1" indent="-285750">
              <a:buFont typeface="Arial" panose="020B0604020202020204" pitchFamily="34" charset="0"/>
              <a:buChar char="•"/>
              <a:defRPr/>
            </a:pPr>
            <a:r>
              <a:rPr lang="he-IL" sz="1800" kern="0" dirty="0" smtClean="0"/>
              <a:t>לפי </a:t>
            </a:r>
            <a:r>
              <a:rPr lang="he-IL" sz="1800" kern="0" dirty="0"/>
              <a:t>מחקרים- כ10% מהאוכלוסייה משתייכים לקהילת </a:t>
            </a:r>
            <a:r>
              <a:rPr lang="he-IL" sz="1800" kern="0" dirty="0" err="1"/>
              <a:t>הלה"טב</a:t>
            </a:r>
            <a:r>
              <a:rPr lang="he-IL" sz="1800" kern="0" dirty="0"/>
              <a:t> </a:t>
            </a:r>
            <a:endParaRPr lang="he-IL" sz="1800" kern="0" dirty="0" smtClean="0"/>
          </a:p>
          <a:p>
            <a:pPr marL="0" lvl="1">
              <a:buFontTx/>
              <a:buChar char="•"/>
              <a:defRPr/>
            </a:pPr>
            <a:endParaRPr lang="he-IL" sz="1800" kern="0" dirty="0"/>
          </a:p>
          <a:p>
            <a:pPr marL="0" lvl="1">
              <a:buFontTx/>
              <a:buChar char="•"/>
              <a:defRPr/>
            </a:pPr>
            <a:endParaRPr lang="he-IL" sz="1800" kern="0" dirty="0" smtClean="0"/>
          </a:p>
          <a:p>
            <a:pPr marL="0" lvl="1">
              <a:defRPr/>
            </a:pPr>
            <a:r>
              <a:rPr lang="he-IL" sz="1800" kern="0" dirty="0" smtClean="0"/>
              <a:t>שעשרה אחוזים מהחיילים שלנו ישתייכו בצורה כזאת או </a:t>
            </a:r>
            <a:r>
              <a:rPr lang="he-IL" sz="1800" kern="0" dirty="0"/>
              <a:t>אחרת לקהילה זו</a:t>
            </a:r>
            <a:r>
              <a:rPr lang="he-IL" sz="1800" kern="0" dirty="0" smtClean="0"/>
              <a:t>.</a:t>
            </a:r>
          </a:p>
          <a:p>
            <a:pPr marL="0" lvl="1">
              <a:defRPr/>
            </a:pPr>
            <a:endParaRPr lang="he-IL" sz="1800" kern="0" dirty="0" smtClean="0"/>
          </a:p>
          <a:p>
            <a:pPr marL="285750" lvl="1" indent="-285750">
              <a:buFont typeface="Arial" panose="020B0604020202020204" pitchFamily="34" charset="0"/>
              <a:buChar char="•"/>
              <a:defRPr/>
            </a:pPr>
            <a:r>
              <a:rPr lang="he-IL" sz="1800" kern="0" dirty="0" smtClean="0"/>
              <a:t>80% מבני </a:t>
            </a:r>
            <a:r>
              <a:rPr lang="he-IL" sz="1800" kern="0" dirty="0"/>
              <a:t>הנוער </a:t>
            </a:r>
            <a:r>
              <a:rPr lang="he-IL" sz="1800" kern="0" dirty="0" err="1"/>
              <a:t>הלה"טבים</a:t>
            </a:r>
            <a:r>
              <a:rPr lang="he-IL" sz="1800" kern="0" dirty="0"/>
              <a:t> מדווחים על אלימות מילולית מצד בני כיתתם, 40% אלימות </a:t>
            </a:r>
            <a:r>
              <a:rPr lang="he-IL" sz="1800" kern="0" dirty="0" smtClean="0"/>
              <a:t>פיזית</a:t>
            </a:r>
          </a:p>
          <a:p>
            <a:pPr marL="0" lvl="1">
              <a:defRPr/>
            </a:pPr>
            <a:endParaRPr lang="he-IL" sz="1800" kern="0" dirty="0"/>
          </a:p>
          <a:p>
            <a:pPr marL="285750" lvl="1" indent="-285750">
              <a:buFont typeface="Arial" panose="020B0604020202020204" pitchFamily="34" charset="0"/>
              <a:buChar char="•"/>
              <a:defRPr/>
            </a:pPr>
            <a:r>
              <a:rPr lang="he-IL" sz="1800" kern="0" dirty="0" smtClean="0"/>
              <a:t>25.8% מבני </a:t>
            </a:r>
            <a:r>
              <a:rPr lang="he-IL" sz="1800" kern="0" dirty="0"/>
              <a:t>הקהילה נכשלו או הצליחו בניסיון התאבדות אחד או יותר – בקהילה הטרנסית מספר זה עולה ל 40</a:t>
            </a:r>
            <a:r>
              <a:rPr lang="he-IL" sz="1800" kern="0" dirty="0" smtClean="0"/>
              <a:t>%</a:t>
            </a:r>
          </a:p>
          <a:p>
            <a:pPr marL="285750" lvl="1" indent="-285750">
              <a:buFont typeface="Arial" panose="020B0604020202020204" pitchFamily="34" charset="0"/>
              <a:buChar char="•"/>
              <a:defRPr/>
            </a:pPr>
            <a:endParaRPr lang="he-IL" sz="1800" kern="0" dirty="0"/>
          </a:p>
          <a:p>
            <a:pPr marL="0" lvl="1">
              <a:defRPr/>
            </a:pPr>
            <a:endParaRPr lang="he-IL" altLang="he-IL" sz="1800" dirty="0">
              <a:cs typeface="David" pitchFamily="34" charset="-79"/>
            </a:endParaRPr>
          </a:p>
          <a:p>
            <a:pPr>
              <a:defRPr/>
            </a:pPr>
            <a:r>
              <a:rPr lang="he-IL" altLang="he-IL" sz="1800" dirty="0" smtClean="0">
                <a:cs typeface="David" pitchFamily="34" charset="-79"/>
              </a:rPr>
              <a:t>אנחנו יכולים ללמוד שמדובר כאן באוכלוסייה יחסית פגיעה. </a:t>
            </a:r>
          </a:p>
          <a:p>
            <a:pPr>
              <a:defRPr/>
            </a:pPr>
            <a:endParaRPr lang="he-IL" altLang="he-IL" sz="1800" dirty="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95D51443-B47E-4043-8919-7143F05F1E46}" type="slidenum">
              <a:rPr lang="he-IL" smtClean="0"/>
              <a:pPr>
                <a:defRPr/>
              </a:pPr>
              <a:t>31</a:t>
            </a:fld>
            <a:endParaRPr lang="he-IL"/>
          </a:p>
        </p:txBody>
      </p:sp>
      <p:sp>
        <p:nvSpPr>
          <p:cNvPr id="82949" name="Rectangle 5"/>
          <p:cNvSpPr>
            <a:spLocks noChangeArrowheads="1"/>
          </p:cNvSpPr>
          <p:nvPr/>
        </p:nvSpPr>
        <p:spPr bwMode="auto">
          <a:xfrm>
            <a:off x="3071876" y="3847835"/>
            <a:ext cx="3457998"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t>החניך יסביר במילותיו את מצב הקהילה כיום בארץ ובעולם</a:t>
            </a:r>
            <a:endParaRPr lang="he-IL" altLang="he-IL">
              <a:latin typeface="Arial" pitchFamily="34" charset="0"/>
              <a:cs typeface="Times New Roman" pitchFamily="18" charset="0"/>
            </a:endParaRPr>
          </a:p>
        </p:txBody>
      </p:sp>
      <p:sp>
        <p:nvSpPr>
          <p:cNvPr id="6" name="Rectangle 5"/>
          <p:cNvSpPr>
            <a:spLocks noChangeArrowheads="1"/>
          </p:cNvSpPr>
          <p:nvPr/>
        </p:nvSpPr>
        <p:spPr bwMode="auto">
          <a:xfrm>
            <a:off x="3161921" y="5419745"/>
            <a:ext cx="3294492" cy="369332"/>
          </a:xfrm>
          <a:prstGeom prst="rect">
            <a:avLst/>
          </a:prstGeom>
          <a:solidFill>
            <a:schemeClr val="bg1">
              <a:lumMod val="85000"/>
            </a:schemeClr>
          </a:solidFill>
          <a:ln w="9525">
            <a:noFill/>
            <a:miter lim="800000"/>
            <a:headEnd/>
            <a:tailEnd/>
          </a:ln>
          <a:effectLst/>
        </p:spPr>
        <p:txBody>
          <a:bodyPr wrap="none" anchor="ctr">
            <a:spAutoFit/>
          </a:bodyPr>
          <a:lstStyle/>
          <a:p>
            <a:pPr eaLnBrk="0" hangingPunct="0">
              <a:tabLst>
                <a:tab pos="407988" algn="l"/>
              </a:tabLst>
              <a:defRPr/>
            </a:pPr>
            <a:r>
              <a:rPr lang="he-IL" dirty="0">
                <a:solidFill>
                  <a:srgbClr val="0033CC"/>
                </a:solidFill>
                <a:ea typeface="Times New Roman" pitchFamily="18" charset="0"/>
                <a:cs typeface="David" pitchFamily="2" charset="-79"/>
              </a:rPr>
              <a:t>מה אנחנו יכולים ללמוד מהנתון הזה?</a:t>
            </a:r>
          </a:p>
        </p:txBody>
      </p:sp>
      <p:sp>
        <p:nvSpPr>
          <p:cNvPr id="7" name="Rectangle 5"/>
          <p:cNvSpPr>
            <a:spLocks noChangeArrowheads="1"/>
          </p:cNvSpPr>
          <p:nvPr/>
        </p:nvSpPr>
        <p:spPr bwMode="auto">
          <a:xfrm>
            <a:off x="3145596" y="7873548"/>
            <a:ext cx="3294492" cy="369332"/>
          </a:xfrm>
          <a:prstGeom prst="rect">
            <a:avLst/>
          </a:prstGeom>
          <a:solidFill>
            <a:schemeClr val="bg1">
              <a:lumMod val="85000"/>
            </a:schemeClr>
          </a:solidFill>
          <a:ln w="9525">
            <a:noFill/>
            <a:miter lim="800000"/>
            <a:headEnd/>
            <a:tailEnd/>
          </a:ln>
          <a:effectLst/>
        </p:spPr>
        <p:txBody>
          <a:bodyPr wrap="none" anchor="ctr">
            <a:spAutoFit/>
          </a:bodyPr>
          <a:lstStyle/>
          <a:p>
            <a:pPr eaLnBrk="0" hangingPunct="0">
              <a:tabLst>
                <a:tab pos="407988" algn="l"/>
              </a:tabLst>
              <a:defRPr/>
            </a:pPr>
            <a:r>
              <a:rPr lang="he-IL" dirty="0">
                <a:solidFill>
                  <a:srgbClr val="0033CC"/>
                </a:solidFill>
                <a:ea typeface="Times New Roman" pitchFamily="18" charset="0"/>
                <a:cs typeface="David" pitchFamily="2" charset="-79"/>
              </a:rPr>
              <a:t>מה אנחנו יכולים ללמוד מהנתון הזה?</a:t>
            </a:r>
          </a:p>
        </p:txBody>
      </p:sp>
      <p:sp>
        <p:nvSpPr>
          <p:cNvPr id="82952" name="TextBox 1"/>
          <p:cNvSpPr txBox="1">
            <a:spLocks noChangeArrowheads="1"/>
          </p:cNvSpPr>
          <p:nvPr/>
        </p:nvSpPr>
        <p:spPr bwMode="auto">
          <a:xfrm>
            <a:off x="244870" y="3904443"/>
            <a:ext cx="71828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eaLnBrk="1" hangingPunct="1">
              <a:spcBef>
                <a:spcPct val="0"/>
              </a:spcBef>
            </a:pPr>
            <a:r>
              <a:rPr lang="he-IL" altLang="he-IL">
                <a:latin typeface="Arial" pitchFamily="34" charset="0"/>
                <a:cs typeface="Arial" pitchFamily="34" charset="0"/>
              </a:rPr>
              <a:t>סרטון- מתי גילית שאתה סטרייט?</a:t>
            </a:r>
          </a:p>
        </p:txBody>
      </p:sp>
      <p:sp>
        <p:nvSpPr>
          <p:cNvPr id="10" name="Rectangle 5"/>
          <p:cNvSpPr>
            <a:spLocks noChangeArrowheads="1"/>
          </p:cNvSpPr>
          <p:nvPr/>
        </p:nvSpPr>
        <p:spPr bwMode="auto">
          <a:xfrm>
            <a:off x="4796412" y="4188457"/>
            <a:ext cx="1717137" cy="369332"/>
          </a:xfrm>
          <a:prstGeom prst="rect">
            <a:avLst/>
          </a:prstGeom>
          <a:solidFill>
            <a:schemeClr val="bg1">
              <a:lumMod val="85000"/>
            </a:schemeClr>
          </a:solidFill>
          <a:ln w="9525">
            <a:noFill/>
            <a:miter lim="800000"/>
            <a:headEnd/>
            <a:tailEnd/>
          </a:ln>
          <a:effectLst/>
        </p:spPr>
        <p:txBody>
          <a:bodyPr wrap="none" anchor="ctr">
            <a:spAutoFit/>
          </a:bodyPr>
          <a:lstStyle/>
          <a:p>
            <a:pPr eaLnBrk="0" hangingPunct="0">
              <a:tabLst>
                <a:tab pos="407988" algn="l"/>
              </a:tabLst>
              <a:defRPr/>
            </a:pPr>
            <a:r>
              <a:rPr lang="he-IL" dirty="0">
                <a:solidFill>
                  <a:srgbClr val="0033CC"/>
                </a:solidFill>
                <a:ea typeface="Times New Roman" pitchFamily="18" charset="0"/>
                <a:cs typeface="David" pitchFamily="2" charset="-79"/>
              </a:rPr>
              <a:t>מה ראינו בסרטון?</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מציין מיקום של הערות 2"/>
          <p:cNvSpPr>
            <a:spLocks noGrp="1"/>
          </p:cNvSpPr>
          <p:nvPr>
            <p:ph type="body" idx="1"/>
          </p:nvPr>
        </p:nvSpPr>
        <p:spPr bwMode="auto">
          <a:xfrm>
            <a:off x="1049678" y="4142804"/>
            <a:ext cx="5486726" cy="486958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20000"/>
              </a:spcBef>
              <a:buSzPct val="70000"/>
              <a:defRPr/>
            </a:pPr>
            <a:r>
              <a:rPr lang="he-IL" sz="1800" kern="0" dirty="0" smtClean="0"/>
              <a:t>80% </a:t>
            </a:r>
            <a:r>
              <a:rPr lang="he-IL" sz="1800" kern="0" dirty="0"/>
              <a:t>מהתלמידים בקהילה הטרנסית טענו כי הם חווים הרגשה של חוסר ביטחון בבית </a:t>
            </a:r>
            <a:r>
              <a:rPr lang="he-IL" sz="1800" kern="0" dirty="0" smtClean="0"/>
              <a:t>ספרם- רלוונטי מאוד למדריכי שוחרים, שמתעסקים באוכלוסיות בגיל הזה</a:t>
            </a:r>
            <a:endParaRPr lang="he-IL" sz="1800" kern="0" dirty="0"/>
          </a:p>
          <a:p>
            <a:pPr>
              <a:spcBef>
                <a:spcPct val="20000"/>
              </a:spcBef>
              <a:buSzPct val="70000"/>
              <a:defRPr/>
            </a:pPr>
            <a:endParaRPr lang="he-IL" sz="1800" kern="0" dirty="0"/>
          </a:p>
          <a:p>
            <a:pPr>
              <a:spcBef>
                <a:spcPct val="20000"/>
              </a:spcBef>
              <a:buSzPct val="70000"/>
              <a:defRPr/>
            </a:pPr>
            <a:r>
              <a:rPr lang="he-IL" sz="1800" kern="0" dirty="0" smtClean="0"/>
              <a:t>40% </a:t>
            </a:r>
            <a:r>
              <a:rPr lang="he-IL" sz="1800" kern="0" dirty="0"/>
              <a:t>מבני הנוער חסרי הבית בארה"ב משתייכים לקהילה הגאה- פי ארבע מייצוגם באוכלוסייה הכללית</a:t>
            </a:r>
            <a:r>
              <a:rPr lang="he-IL" sz="1800" kern="0" dirty="0" smtClean="0"/>
              <a:t>!- מראה לנו כמה האוכלוסייה עלולה להיות פגיעה </a:t>
            </a:r>
          </a:p>
          <a:p>
            <a:pPr>
              <a:spcBef>
                <a:spcPct val="20000"/>
              </a:spcBef>
              <a:buSzPct val="70000"/>
              <a:defRPr/>
            </a:pPr>
            <a:endParaRPr lang="he-IL" sz="1800" kern="0" dirty="0" smtClean="0"/>
          </a:p>
          <a:p>
            <a:pPr>
              <a:spcBef>
                <a:spcPct val="20000"/>
              </a:spcBef>
              <a:buSzPct val="70000"/>
              <a:defRPr/>
            </a:pPr>
            <a:r>
              <a:rPr lang="he-IL" sz="1800" kern="0" dirty="0" smtClean="0"/>
              <a:t> </a:t>
            </a:r>
            <a:r>
              <a:rPr lang="he-IL" sz="1800" kern="0" dirty="0"/>
              <a:t>22% מהטרנסג'נדרים בארה"ב טוענים כי לא קיבלו טיפול רפואי הולם בשל נטייתם </a:t>
            </a:r>
            <a:r>
              <a:rPr lang="he-IL" sz="1800" kern="0" dirty="0" smtClean="0"/>
              <a:t>המגדרית- רופא שסירב לטפל/ לא ידע כיצד לספק את צרכיהם הרפואיים.</a:t>
            </a:r>
            <a:endParaRPr lang="he-IL" sz="1800" kern="0" dirty="0"/>
          </a:p>
          <a:p>
            <a:pPr>
              <a:defRPr/>
            </a:pPr>
            <a:endParaRPr lang="he-IL" altLang="he-IL" dirty="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50704DB7-6465-42BE-86D6-07F9C9B92D63}" type="slidenum">
              <a:rPr lang="he-IL" smtClean="0"/>
              <a:pPr>
                <a:defRPr/>
              </a:pPr>
              <a:t>32</a:t>
            </a:fld>
            <a:endParaRPr lang="he-IL"/>
          </a:p>
        </p:txBody>
      </p:sp>
      <p:sp>
        <p:nvSpPr>
          <p:cNvPr id="83973" name="Rectangle 5"/>
          <p:cNvSpPr>
            <a:spLocks noChangeArrowheads="1"/>
          </p:cNvSpPr>
          <p:nvPr/>
        </p:nvSpPr>
        <p:spPr bwMode="auto">
          <a:xfrm>
            <a:off x="2574944" y="3847835"/>
            <a:ext cx="3954929"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latin typeface="Arial" pitchFamily="34" charset="0"/>
                <a:cs typeface="Times New Roman" pitchFamily="18" charset="0"/>
              </a:rPr>
              <a:t>החניך יפרט 9 סטטיסטיקות הנוגעות למצב האוכלוסייה הלהט"בית בעולם.</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מציין מיקום של הערות 2"/>
          <p:cNvSpPr>
            <a:spLocks noGrp="1"/>
          </p:cNvSpPr>
          <p:nvPr>
            <p:ph type="body" idx="1"/>
          </p:nvPr>
        </p:nvSpPr>
        <p:spPr bwMode="auto">
          <a:xfrm>
            <a:off x="1085592" y="4306586"/>
            <a:ext cx="5486726" cy="4694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285750" indent="-285750">
              <a:buFont typeface="Arial" panose="020B0604020202020204" pitchFamily="34" charset="0"/>
              <a:buChar char="•"/>
              <a:defRPr/>
            </a:pPr>
            <a:r>
              <a:rPr lang="he-IL" altLang="he-IL" sz="1800" dirty="0" smtClean="0">
                <a:cs typeface="David" pitchFamily="34" charset="-79"/>
              </a:rPr>
              <a:t>מדינת ישראל, כמדינה דמוקרטית, נושאת על דגלה את עיקרון השוויון- שוויון זכויות לכל אזרחיה ללא הבדל דת, מין, משיכה מינית ומגדר.</a:t>
            </a:r>
            <a:endParaRPr lang="he-IL" altLang="he-IL" sz="1800" dirty="0">
              <a:cs typeface="David" pitchFamily="34" charset="-79"/>
            </a:endParaRPr>
          </a:p>
          <a:p>
            <a:pPr>
              <a:defRPr/>
            </a:pPr>
            <a:r>
              <a:rPr lang="he-IL" altLang="he-IL" sz="1800" dirty="0" smtClean="0">
                <a:cs typeface="David" pitchFamily="34" charset="-79"/>
              </a:rPr>
              <a:t>עם זאת, החוק בישראל אינו מכיר בשלב זה בנישואים גאים</a:t>
            </a:r>
          </a:p>
          <a:p>
            <a:pPr>
              <a:defRPr/>
            </a:pPr>
            <a:endParaRPr lang="he-IL" altLang="he-IL" sz="1800" dirty="0">
              <a:cs typeface="David" pitchFamily="34" charset="-79"/>
            </a:endParaRPr>
          </a:p>
          <a:p>
            <a:pPr marL="285750" indent="-285750">
              <a:buFont typeface="Arial" panose="020B0604020202020204" pitchFamily="34" charset="0"/>
              <a:buChar char="•"/>
              <a:defRPr/>
            </a:pPr>
            <a:r>
              <a:rPr lang="he-IL" altLang="he-IL" sz="1800" dirty="0" smtClean="0">
                <a:cs typeface="David" pitchFamily="34" charset="-79"/>
              </a:rPr>
              <a:t>מדינת ישראל היא אמנם מדינה דמוקרטית, אבל לא רק- בנוסף להיותה מדינה דמוקרטית מדינת ישראל היא גם מדינה יהודית. דבר זה מתבטא בין השאר בכך שמוסד הנישואים בישראל הוא מוסד דתי, שמנוהל על ידי הרבנות. הסיבה שאין נישואים גאים במדינת ישראל היא מפני שאין בישראל נישואים אזרחיים, והרבנות מסרבת לחתן את מי שלא עומד בדרישות ההלכה היהודית - זוגות חד מיניים, זוגות מעורבים (דתות מעורבות) ופסולי חיתון (גרושות טריות בעלות ילדים, ממזרים וכד')- דבר זה מקשה על השאיפה לשוויון בפן זה.</a:t>
            </a:r>
          </a:p>
          <a:p>
            <a:pPr>
              <a:defRPr/>
            </a:pPr>
            <a:endParaRPr lang="he-IL" altLang="he-IL" sz="1800" dirty="0">
              <a:cs typeface="David" pitchFamily="34" charset="-79"/>
            </a:endParaRPr>
          </a:p>
          <a:p>
            <a:pPr marL="285750" indent="-285750">
              <a:buFont typeface="Arial" panose="020B0604020202020204" pitchFamily="34" charset="0"/>
              <a:buChar char="•"/>
              <a:defRPr/>
            </a:pPr>
            <a:r>
              <a:rPr lang="he-IL" altLang="he-IL" sz="1800" dirty="0" smtClean="0">
                <a:cs typeface="David" pitchFamily="34" charset="-79"/>
              </a:rPr>
              <a:t>מדינת ישראל מציעה שני פתרונות לאותם זוגות חד מיניים- להפוך ל"ידועים בציבור"- סטטוס חוקי שמקנה זכויות שזהות לזכויותיהם של זוגות נשואים, וחתונה במדינה אחרת, שמאפשרת נישואים גאים- המתחתנים החתונה זו נרשמים בישראל כנשואים לכל דבר ועניין</a:t>
            </a:r>
          </a:p>
          <a:p>
            <a:pPr>
              <a:defRPr/>
            </a:pPr>
            <a:endParaRPr lang="he-IL" altLang="he-IL" sz="1800" dirty="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6F6D32A7-7EB6-484D-A2F4-DD214E28A24F}" type="slidenum">
              <a:rPr lang="he-IL" smtClean="0"/>
              <a:pPr>
                <a:defRPr/>
              </a:pPr>
              <a:t>33</a:t>
            </a:fld>
            <a:endParaRPr lang="he-IL"/>
          </a:p>
        </p:txBody>
      </p:sp>
      <p:sp>
        <p:nvSpPr>
          <p:cNvPr id="6" name="Rectangle 5"/>
          <p:cNvSpPr>
            <a:spLocks noChangeArrowheads="1"/>
          </p:cNvSpPr>
          <p:nvPr/>
        </p:nvSpPr>
        <p:spPr bwMode="auto">
          <a:xfrm>
            <a:off x="4252864" y="3901142"/>
            <a:ext cx="2342308" cy="338554"/>
          </a:xfrm>
          <a:prstGeom prst="rect">
            <a:avLst/>
          </a:prstGeom>
          <a:solidFill>
            <a:schemeClr val="bg1">
              <a:lumMod val="85000"/>
            </a:schemeClr>
          </a:solidFill>
          <a:ln w="9525">
            <a:noFill/>
            <a:miter lim="800000"/>
            <a:headEnd/>
            <a:tailEnd/>
          </a:ln>
          <a:effectLst/>
        </p:spPr>
        <p:txBody>
          <a:bodyPr wrap="none" anchor="ctr">
            <a:spAutoFit/>
          </a:bodyPr>
          <a:lstStyle/>
          <a:p>
            <a:pPr eaLnBrk="0" hangingPunct="0">
              <a:tabLst>
                <a:tab pos="407988" algn="l"/>
              </a:tabLst>
              <a:defRPr/>
            </a:pPr>
            <a:r>
              <a:rPr lang="he-IL" sz="1600" dirty="0">
                <a:solidFill>
                  <a:srgbClr val="0033CC"/>
                </a:solidFill>
                <a:ea typeface="Times New Roman" pitchFamily="18" charset="0"/>
                <a:cs typeface="David" pitchFamily="2" charset="-79"/>
              </a:rPr>
              <a:t>אז מה המצב במדינת ישראל?</a:t>
            </a:r>
          </a:p>
        </p:txBody>
      </p:sp>
      <p:sp>
        <p:nvSpPr>
          <p:cNvPr id="7" name="Rectangle 5"/>
          <p:cNvSpPr>
            <a:spLocks noChangeArrowheads="1"/>
          </p:cNvSpPr>
          <p:nvPr/>
        </p:nvSpPr>
        <p:spPr bwMode="auto">
          <a:xfrm>
            <a:off x="3504262" y="5205581"/>
            <a:ext cx="3090910" cy="307777"/>
          </a:xfrm>
          <a:prstGeom prst="rect">
            <a:avLst/>
          </a:prstGeom>
          <a:solidFill>
            <a:schemeClr val="bg1">
              <a:lumMod val="85000"/>
            </a:schemeClr>
          </a:solidFill>
          <a:ln w="9525">
            <a:noFill/>
            <a:miter lim="800000"/>
            <a:headEnd/>
            <a:tailEnd/>
          </a:ln>
          <a:effectLst/>
        </p:spPr>
        <p:txBody>
          <a:bodyPr wrap="none" anchor="ctr">
            <a:spAutoFit/>
          </a:bodyPr>
          <a:lstStyle/>
          <a:p>
            <a:pPr eaLnBrk="0" hangingPunct="0">
              <a:tabLst>
                <a:tab pos="407988" algn="l"/>
              </a:tabLst>
              <a:defRPr/>
            </a:pPr>
            <a:r>
              <a:rPr lang="he-IL" sz="1400" dirty="0">
                <a:solidFill>
                  <a:srgbClr val="0033CC"/>
                </a:solidFill>
                <a:ea typeface="Times New Roman" pitchFamily="18" charset="0"/>
                <a:cs typeface="David" pitchFamily="2" charset="-79"/>
              </a:rPr>
              <a:t>למה לדעתכם עדיין אין הכרה בנישואים אלו?</a:t>
            </a:r>
          </a:p>
        </p:txBody>
      </p:sp>
      <p:sp>
        <p:nvSpPr>
          <p:cNvPr id="8" name="Rectangle 5"/>
          <p:cNvSpPr>
            <a:spLocks noChangeArrowheads="1"/>
          </p:cNvSpPr>
          <p:nvPr/>
        </p:nvSpPr>
        <p:spPr bwMode="auto">
          <a:xfrm>
            <a:off x="4207079" y="7261628"/>
            <a:ext cx="2249334" cy="307777"/>
          </a:xfrm>
          <a:prstGeom prst="rect">
            <a:avLst/>
          </a:prstGeom>
          <a:solidFill>
            <a:schemeClr val="bg1">
              <a:lumMod val="85000"/>
            </a:schemeClr>
          </a:solidFill>
          <a:ln w="9525">
            <a:noFill/>
            <a:miter lim="800000"/>
            <a:headEnd/>
            <a:tailEnd/>
          </a:ln>
          <a:effectLst/>
        </p:spPr>
        <p:txBody>
          <a:bodyPr wrap="none" anchor="ctr">
            <a:spAutoFit/>
          </a:bodyPr>
          <a:lstStyle/>
          <a:p>
            <a:pPr eaLnBrk="0" hangingPunct="0">
              <a:tabLst>
                <a:tab pos="407988" algn="l"/>
              </a:tabLst>
              <a:defRPr/>
            </a:pPr>
            <a:r>
              <a:rPr lang="he-IL" sz="1400" dirty="0">
                <a:solidFill>
                  <a:srgbClr val="0033CC"/>
                </a:solidFill>
                <a:ea typeface="Times New Roman" pitchFamily="18" charset="0"/>
                <a:cs typeface="David" pitchFamily="2" charset="-79"/>
              </a:rPr>
              <a:t>אז מה כן אפשר לעשות במדינה?</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מציין מיקום של הערות 2"/>
          <p:cNvSpPr>
            <a:spLocks noGrp="1"/>
          </p:cNvSpPr>
          <p:nvPr>
            <p:ph type="body" idx="1"/>
          </p:nvPr>
        </p:nvSpPr>
        <p:spPr bwMode="auto">
          <a:xfrm>
            <a:off x="1085592" y="4132567"/>
            <a:ext cx="5486726" cy="48681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lvl="1">
              <a:spcBef>
                <a:spcPct val="20000"/>
              </a:spcBef>
              <a:buSzPct val="70000"/>
              <a:defRPr/>
            </a:pPr>
            <a:endParaRPr lang="he-IL" kern="0" dirty="0" smtClean="0"/>
          </a:p>
          <a:p>
            <a:pPr>
              <a:spcBef>
                <a:spcPct val="20000"/>
              </a:spcBef>
              <a:buSzPct val="70000"/>
              <a:defRPr/>
            </a:pPr>
            <a:r>
              <a:rPr lang="he-IL" sz="1800" kern="0" dirty="0" smtClean="0"/>
              <a:t>אחרי שדיברנו על מצב הקהילה מבחינת זכויות, הגיע הזמן שנדבר על מצב הילדים</a:t>
            </a:r>
          </a:p>
          <a:p>
            <a:pPr>
              <a:spcBef>
                <a:spcPct val="20000"/>
              </a:spcBef>
              <a:buSzPct val="70000"/>
              <a:defRPr/>
            </a:pPr>
            <a:endParaRPr lang="he-IL" sz="1800" kern="0" dirty="0" smtClean="0"/>
          </a:p>
          <a:p>
            <a:pPr marL="285750" indent="-285750">
              <a:spcBef>
                <a:spcPct val="20000"/>
              </a:spcBef>
              <a:buSzPct val="70000"/>
              <a:buFont typeface="Arial" panose="020B0604020202020204" pitchFamily="34" charset="0"/>
              <a:buChar char="•"/>
              <a:defRPr/>
            </a:pPr>
            <a:r>
              <a:rPr lang="he-IL" sz="1800" kern="0" dirty="0" smtClean="0"/>
              <a:t>בן/בת </a:t>
            </a:r>
            <a:r>
              <a:rPr lang="he-IL" sz="1800" kern="0" dirty="0"/>
              <a:t>זוג שאינו ההורה הביולוגי רשאי לאמץ את ילדו הביולוגי או המאומץ של בן/בת </a:t>
            </a:r>
            <a:r>
              <a:rPr lang="he-IL" sz="1800" kern="0" dirty="0" smtClean="0"/>
              <a:t>זוגו/ה- במדינת ישראל כיום יש לבני זוג להט"בים את הזכות לאמץ את הילד/ה של בן/ת הזוג שלו/ה- </a:t>
            </a:r>
            <a:r>
              <a:rPr lang="he-IL" sz="1800" kern="0" dirty="0" smtClean="0">
                <a:solidFill>
                  <a:srgbClr val="00B050"/>
                </a:solidFill>
                <a:latin typeface="Guttman Yad-Brush" panose="02010401010101010101" pitchFamily="2" charset="-79"/>
                <a:cs typeface="Guttman Yad-Brush" panose="02010401010101010101" pitchFamily="2" charset="-79"/>
              </a:rPr>
              <a:t>כמו זוג הטרוסקסואלי שמתחתן לאחר שלאחד הצדדים כבר יש ילדים- לדוגמא אלמן שמתחתן בשנית.</a:t>
            </a:r>
            <a:endParaRPr lang="he-IL" sz="1800" kern="0" dirty="0">
              <a:solidFill>
                <a:srgbClr val="00B050"/>
              </a:solidFill>
              <a:latin typeface="Guttman Yad-Brush" panose="02010401010101010101" pitchFamily="2" charset="-79"/>
              <a:cs typeface="Guttman Yad-Brush" panose="02010401010101010101" pitchFamily="2" charset="-79"/>
            </a:endParaRPr>
          </a:p>
          <a:p>
            <a:pPr>
              <a:spcBef>
                <a:spcPct val="20000"/>
              </a:spcBef>
              <a:buSzPct val="70000"/>
              <a:defRPr/>
            </a:pPr>
            <a:endParaRPr lang="he-IL" sz="1800" kern="0" dirty="0"/>
          </a:p>
          <a:p>
            <a:pPr marL="285750" indent="-285750">
              <a:spcBef>
                <a:spcPct val="20000"/>
              </a:spcBef>
              <a:buSzPct val="70000"/>
              <a:buFont typeface="Arial" panose="020B0604020202020204" pitchFamily="34" charset="0"/>
              <a:buChar char="•"/>
              <a:defRPr/>
            </a:pPr>
            <a:r>
              <a:rPr lang="he-IL" sz="1800" kern="0" dirty="0" smtClean="0"/>
              <a:t>עם זאת, זוגות </a:t>
            </a:r>
            <a:r>
              <a:rPr lang="he-IL" sz="1800" kern="0" dirty="0"/>
              <a:t>חד מיניים לא נחשבים כזוג בעיניי רשויות האימוץ- </a:t>
            </a:r>
            <a:r>
              <a:rPr lang="he-IL" sz="1800" kern="0" dirty="0" smtClean="0"/>
              <a:t>ונדרשים </a:t>
            </a:r>
            <a:r>
              <a:rPr lang="he-IL" sz="1800" kern="0" dirty="0"/>
              <a:t>לאמץ כהורה </a:t>
            </a:r>
            <a:r>
              <a:rPr lang="he-IL" sz="1800" kern="0" dirty="0" smtClean="0"/>
              <a:t>יחיד- הכוונה היא שבני זוג להטב"ים שניגשים לאמץ תינוק, יאלצו להירשם ברשות האימוץ כאדם יחיד שרוצה לאמץ</a:t>
            </a:r>
            <a:endParaRPr lang="he-IL" sz="1800" b="1" kern="0" dirty="0"/>
          </a:p>
          <a:p>
            <a:pPr marL="285750" indent="-285750">
              <a:spcBef>
                <a:spcPct val="20000"/>
              </a:spcBef>
              <a:buSzPct val="70000"/>
              <a:buFontTx/>
              <a:buBlip>
                <a:blip r:embed="rId3"/>
              </a:buBlip>
              <a:defRPr/>
            </a:pPr>
            <a:endParaRPr lang="he-IL" sz="1800" kern="0" dirty="0"/>
          </a:p>
          <a:p>
            <a:pPr marL="742950" lvl="1" indent="-285750">
              <a:spcBef>
                <a:spcPct val="20000"/>
              </a:spcBef>
              <a:buSzPct val="70000"/>
              <a:buFontTx/>
              <a:buBlip>
                <a:blip r:embed="rId3"/>
              </a:buBlip>
              <a:defRPr/>
            </a:pPr>
            <a:endParaRPr lang="he-IL" kern="0" dirty="0"/>
          </a:p>
          <a:p>
            <a:pPr>
              <a:defRPr/>
            </a:pPr>
            <a:r>
              <a:rPr lang="he-IL" altLang="he-IL" sz="1800" dirty="0" smtClean="0">
                <a:cs typeface="David" pitchFamily="34" charset="-79"/>
              </a:rPr>
              <a:t>מעמד זה הוא בעייתי כיוון שהעדיפות של מדינת ישראל היא לתת ילד לזוג נשוי, ולא להורה חד הורי - לכן אדם שמאמץ כיחיד יהיה אחרון ברשימת האימוץ, והסבירות שיזכה לאמץ ילד נמוכה מאוד.</a:t>
            </a:r>
          </a:p>
        </p:txBody>
      </p:sp>
      <p:sp>
        <p:nvSpPr>
          <p:cNvPr id="4" name="מציין מיקום של מספר שקופית 3"/>
          <p:cNvSpPr>
            <a:spLocks noGrp="1"/>
          </p:cNvSpPr>
          <p:nvPr>
            <p:ph type="sldNum" sz="quarter" idx="5"/>
          </p:nvPr>
        </p:nvSpPr>
        <p:spPr/>
        <p:txBody>
          <a:bodyPr/>
          <a:lstStyle/>
          <a:p>
            <a:pPr>
              <a:defRPr/>
            </a:pPr>
            <a:fld id="{9C999DE8-E0A3-43DB-A53C-5B41BD2AFE27}" type="slidenum">
              <a:rPr lang="he-IL" smtClean="0"/>
              <a:pPr>
                <a:defRPr/>
              </a:pPr>
              <a:t>34</a:t>
            </a:fld>
            <a:endParaRPr lang="he-IL"/>
          </a:p>
        </p:txBody>
      </p:sp>
      <p:sp>
        <p:nvSpPr>
          <p:cNvPr id="6" name="Rectangle 5"/>
          <p:cNvSpPr>
            <a:spLocks noChangeArrowheads="1"/>
          </p:cNvSpPr>
          <p:nvPr/>
        </p:nvSpPr>
        <p:spPr bwMode="auto">
          <a:xfrm>
            <a:off x="3833561" y="7676932"/>
            <a:ext cx="2533065" cy="307777"/>
          </a:xfrm>
          <a:prstGeom prst="rect">
            <a:avLst/>
          </a:prstGeom>
          <a:solidFill>
            <a:schemeClr val="bg1">
              <a:lumMod val="85000"/>
            </a:schemeClr>
          </a:solidFill>
          <a:ln w="9525">
            <a:noFill/>
            <a:miter lim="800000"/>
            <a:headEnd/>
            <a:tailEnd/>
          </a:ln>
          <a:effectLst/>
        </p:spPr>
        <p:txBody>
          <a:bodyPr wrap="none" anchor="ctr">
            <a:spAutoFit/>
          </a:bodyPr>
          <a:lstStyle/>
          <a:p>
            <a:pPr eaLnBrk="0" hangingPunct="0">
              <a:tabLst>
                <a:tab pos="407988" algn="l"/>
              </a:tabLst>
              <a:defRPr/>
            </a:pPr>
            <a:r>
              <a:rPr lang="he-IL" sz="1400" dirty="0">
                <a:solidFill>
                  <a:srgbClr val="0033CC"/>
                </a:solidFill>
                <a:ea typeface="Times New Roman" pitchFamily="18" charset="0"/>
                <a:cs typeface="David" pitchFamily="2" charset="-79"/>
              </a:rPr>
              <a:t>למה המעמד הזה הוא מעמד בעייתי?</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מציין מיקום של תמונת שקופית 1"/>
          <p:cNvSpPr>
            <a:spLocks noGrp="1" noRot="1" noChangeAspect="1" noTextEdit="1"/>
          </p:cNvSpPr>
          <p:nvPr>
            <p:ph type="sldImg"/>
          </p:nvPr>
        </p:nvSpPr>
        <p:spPr bwMode="auto">
          <a:xfrm>
            <a:off x="1196975" y="390525"/>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מציין מיקום של הערות 2"/>
          <p:cNvSpPr>
            <a:spLocks noGrp="1"/>
          </p:cNvSpPr>
          <p:nvPr>
            <p:ph type="body" idx="1"/>
          </p:nvPr>
        </p:nvSpPr>
        <p:spPr bwMode="auto">
          <a:xfrm>
            <a:off x="1000703" y="4123794"/>
            <a:ext cx="5583042" cy="4906144"/>
          </a:xfrm>
        </p:spPr>
        <p:txBody>
          <a:bodyPr wrap="square" numCol="1" anchor="t" anchorCtr="0" compatLnSpc="1">
            <a:prstTxWarp prst="textNoShape">
              <a:avLst/>
            </a:prstTxWarp>
            <a:normAutofit lnSpcReduction="10000"/>
          </a:bodyPr>
          <a:lstStyle/>
          <a:p>
            <a:pPr marL="285750" indent="-285750">
              <a:buFont typeface="Arial" panose="020B0604020202020204" pitchFamily="34" charset="0"/>
              <a:buChar char="•"/>
              <a:defRPr/>
            </a:pPr>
            <a:r>
              <a:rPr lang="he-IL" sz="1800" b="1" dirty="0" smtClean="0"/>
              <a:t>1998- זכייתה של דנה אינטרנשיונל באירוויזיון-</a:t>
            </a:r>
            <a:r>
              <a:rPr lang="he-IL" sz="1800" dirty="0" smtClean="0"/>
              <a:t> דנה אינטרנשיונל, בחורה טרנסג'נדרית בת 29, זכתה באירוויזיון עם השיר "דיווה" כאשר היא ייצגה את מדינת ישראל. זכייה זו הייתה הזכייה השלישית של מדינת ישראל בתחרות בינלאומית זו.</a:t>
            </a:r>
          </a:p>
          <a:p>
            <a:pPr marL="228600" indent="-228600">
              <a:buFont typeface="+mj-lt"/>
              <a:buAutoNum type="arabicPeriod"/>
              <a:defRPr/>
            </a:pPr>
            <a:endParaRPr lang="he-IL" sz="1800" dirty="0"/>
          </a:p>
          <a:p>
            <a:pPr marL="228600" indent="-228600">
              <a:buFont typeface="+mj-lt"/>
              <a:buAutoNum type="arabicPeriod"/>
              <a:defRPr/>
            </a:pPr>
            <a:endParaRPr lang="he-IL" sz="1800" dirty="0" smtClean="0"/>
          </a:p>
          <a:p>
            <a:pPr>
              <a:defRPr/>
            </a:pPr>
            <a:r>
              <a:rPr lang="he-IL" sz="1800" dirty="0" smtClean="0"/>
              <a:t>זכייה זו השפיעה לטובה על הדעה הרווחת בארץ בכל הנוגע לקהילת הלהט"ב- ויש האומרים שהיא הגורם המשמעותי לקיומו של מצעד הגאווה הראשון בישראל- שצעד באותה השנה לראשונה.</a:t>
            </a:r>
          </a:p>
          <a:p>
            <a:pPr>
              <a:defRPr/>
            </a:pPr>
            <a:endParaRPr lang="he-IL" sz="1800" dirty="0"/>
          </a:p>
          <a:p>
            <a:pPr marL="285750" indent="-285750">
              <a:buFont typeface="Arial" panose="020B0604020202020204" pitchFamily="34" charset="0"/>
              <a:buChar char="•"/>
              <a:defRPr/>
            </a:pPr>
            <a:r>
              <a:rPr lang="he-IL" sz="1800" b="1" dirty="0" smtClean="0"/>
              <a:t>2005-</a:t>
            </a:r>
            <a:r>
              <a:rPr lang="he-IL" sz="1800" dirty="0"/>
              <a:t>  הכרה ראשונה </a:t>
            </a:r>
            <a:r>
              <a:rPr lang="he-IL" sz="1800" dirty="0" smtClean="0"/>
              <a:t>בהורות </a:t>
            </a:r>
            <a:r>
              <a:rPr lang="he-IL" sz="1800" dirty="0"/>
              <a:t>משותפת של בנות </a:t>
            </a:r>
            <a:r>
              <a:rPr lang="he-IL" sz="1800" dirty="0" smtClean="0"/>
              <a:t>זוג </a:t>
            </a:r>
            <a:r>
              <a:rPr lang="he-IL" sz="1800" dirty="0"/>
              <a:t>מהקהילה הגאה "הגדרת המשפחה היא הגדרה רחבה, ושתי בנות הזוג עונות על הגדרת "בן משפחה" הנקובה בחוק... לא מצאתי שההגדרה בחוק מכוונת לבני זוג ממין שונה</a:t>
            </a:r>
            <a:r>
              <a:rPr lang="he-IL" sz="1800" dirty="0" smtClean="0"/>
              <a:t>"- פסק דין זה הוא הראשון מסוגו, ונותן הכרה לכך שגם משפחה בעלת בני זוג מאותו המין נחשבת בעיני החוק כמשפחה</a:t>
            </a:r>
            <a:endParaRPr lang="he-IL" sz="1800" dirty="0"/>
          </a:p>
          <a:p>
            <a:pPr marL="285750" indent="-285750">
              <a:buFont typeface="Arial" panose="020B0604020202020204" pitchFamily="34" charset="0"/>
              <a:buChar char="•"/>
              <a:defRPr/>
            </a:pPr>
            <a:endParaRPr lang="he-IL" sz="1800" b="1" dirty="0" smtClean="0"/>
          </a:p>
          <a:p>
            <a:pPr>
              <a:defRPr/>
            </a:pPr>
            <a:endParaRPr lang="he-IL" sz="1800" dirty="0" smtClean="0"/>
          </a:p>
          <a:p>
            <a:pPr marL="228600" indent="-228600">
              <a:buFont typeface="+mj-lt"/>
              <a:buAutoNum type="arabicPeriod"/>
              <a:defRPr/>
            </a:pPr>
            <a:endParaRPr lang="he-IL" sz="1800" b="1" dirty="0" smtClean="0"/>
          </a:p>
        </p:txBody>
      </p:sp>
      <p:sp>
        <p:nvSpPr>
          <p:cNvPr id="4" name="מציין מיקום של מספר שקופית 3"/>
          <p:cNvSpPr>
            <a:spLocks noGrp="1"/>
          </p:cNvSpPr>
          <p:nvPr>
            <p:ph type="sldNum" sz="quarter" idx="5"/>
          </p:nvPr>
        </p:nvSpPr>
        <p:spPr/>
        <p:txBody>
          <a:bodyPr/>
          <a:lstStyle/>
          <a:p>
            <a:pPr>
              <a:defRPr/>
            </a:pPr>
            <a:fld id="{C51E666F-4BF6-4C43-BDE9-F21FBF783DBD}" type="slidenum">
              <a:rPr lang="he-IL">
                <a:solidFill>
                  <a:prstClr val="black"/>
                </a:solidFill>
              </a:rPr>
              <a:pPr>
                <a:defRPr/>
              </a:pPr>
              <a:t>35</a:t>
            </a:fld>
            <a:endParaRPr lang="he-IL" dirty="0">
              <a:solidFill>
                <a:prstClr val="black"/>
              </a:solidFill>
            </a:endParaRPr>
          </a:p>
        </p:txBody>
      </p:sp>
      <p:sp>
        <p:nvSpPr>
          <p:cNvPr id="77829" name="Rectangle 6"/>
          <p:cNvSpPr>
            <a:spLocks noChangeArrowheads="1"/>
          </p:cNvSpPr>
          <p:nvPr/>
        </p:nvSpPr>
        <p:spPr bwMode="auto">
          <a:xfrm>
            <a:off x="2107634" y="3819319"/>
            <a:ext cx="4464684"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solidFill>
                  <a:srgbClr val="000000"/>
                </a:solidFill>
                <a:latin typeface="Arial" pitchFamily="34" charset="0"/>
                <a:cs typeface="Times New Roman" pitchFamily="18" charset="0"/>
              </a:rPr>
              <a:t>החניך יתאר את מצב האוכלוסייה הלהט"בית לאורך השנים עד היום- על פני ציר זמן</a:t>
            </a:r>
          </a:p>
        </p:txBody>
      </p:sp>
      <p:sp>
        <p:nvSpPr>
          <p:cNvPr id="6" name="TextBox 5"/>
          <p:cNvSpPr txBox="1"/>
          <p:nvPr/>
        </p:nvSpPr>
        <p:spPr>
          <a:xfrm>
            <a:off x="1059473" y="5501316"/>
            <a:ext cx="5375718" cy="369332"/>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איך לדעתכם השפיעה זכייה זו על האוכלוסייה בישראל?</a:t>
            </a:r>
          </a:p>
        </p:txBody>
      </p:sp>
    </p:spTree>
    <p:extLst>
      <p:ext uri="{BB962C8B-B14F-4D97-AF65-F5344CB8AC3E}">
        <p14:creationId xmlns:p14="http://schemas.microsoft.com/office/powerpoint/2010/main" val="3615911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683814F5-3741-44C6-954B-68AAB0D409F1}" type="slidenum">
              <a:rPr lang="he-IL" smtClean="0"/>
              <a:pPr>
                <a:defRPr/>
              </a:pPr>
              <a:t>36</a:t>
            </a:fld>
            <a:endParaRPr lang="he-I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מציין מיקום של הערות 2"/>
          <p:cNvSpPr>
            <a:spLocks noGrp="1"/>
          </p:cNvSpPr>
          <p:nvPr>
            <p:ph type="body" idx="1"/>
          </p:nvPr>
        </p:nvSpPr>
        <p:spPr bwMode="auto">
          <a:xfrm>
            <a:off x="1085592" y="4142804"/>
            <a:ext cx="5486726" cy="48695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Tx/>
              <a:buChar char="•"/>
            </a:pPr>
            <a:r>
              <a:rPr lang="he-IL" altLang="he-IL" sz="1800" smtClean="0">
                <a:cs typeface="David" pitchFamily="34" charset="-79"/>
              </a:rPr>
              <a:t>אמנם כיום לקהילה הגאה יש שוויון זכויות מלא בצבא, אבל דבר זה לא היה תמיד נכון- עד שנת 1993 צה"ל לא אפשר להומוסקסואלים ידועים לשרת בקבע או בתפקידים בעלי סיווג גבוה- דוגמת קהילת המודיעין- פקודה זו שונתה ב1993 על ידי יצחק רבין ז"ל, שקבע שפקודה זו מפלה ולא לגיטימית בצבא העם של מדינת ישראל. </a:t>
            </a:r>
          </a:p>
          <a:p>
            <a:pPr marL="285750" indent="-285750">
              <a:buFontTx/>
              <a:buChar char="•"/>
            </a:pPr>
            <a:r>
              <a:rPr lang="he-IL" altLang="he-IL" sz="1800" smtClean="0">
                <a:cs typeface="David" pitchFamily="34" charset="-79"/>
              </a:rPr>
              <a:t>החלטתו של רבין הושפעה מעדותו של ח"כ עוזי אבן- פרופסור לכימיה ששירת כסא"ל בכור בדימונה- ונאם בפני הכנסת על חוסר השוויון שנובע מקיומו של חוק זה.</a:t>
            </a:r>
          </a:p>
          <a:p>
            <a:pPr marL="285750" indent="-285750">
              <a:buFontTx/>
              <a:buChar char="•"/>
            </a:pPr>
            <a:r>
              <a:rPr lang="he-IL" altLang="he-IL" sz="1800" smtClean="0">
                <a:cs typeface="David" pitchFamily="34" charset="-79"/>
              </a:rPr>
              <a:t>בשנת 2015 סיים בהצלחה קורס קצינים הקצין הטרנסג'נדר הראשון בצה"ל- קצין מודיעין שמכונה אך ורק בשמו הפרטי (בשל סיווג)</a:t>
            </a:r>
          </a:p>
          <a:p>
            <a:pPr marL="285750" lvl="1" indent="-285750">
              <a:buFontTx/>
              <a:buChar char="•"/>
            </a:pPr>
            <a:r>
              <a:rPr lang="he-IL" altLang="he-IL" sz="1800" smtClean="0">
                <a:cs typeface="David" pitchFamily="34" charset="-79"/>
              </a:rPr>
              <a:t>מתוך הפקודה בנושא: "מתוך הכרה שהומוסקסואלים ראויים לשירות צבאי כאחרים, צה"ל מגייס בעלי נטייה זו לשירות בתנאי שהם נמצאו כשירים לשירות ביטחון ע"פ הקריטריונים החלים על כלל המועמדים לשירות הביטחון."- צה"ל מגייס את חייליו לשירות צבאי שווה כל עוד הם עומדים בקריטריוני הגיוס החלים על כולם</a:t>
            </a:r>
          </a:p>
          <a:p>
            <a:pPr marL="285750" indent="-285750">
              <a:buFontTx/>
              <a:buChar char="•"/>
            </a:pPr>
            <a:endParaRPr lang="he-IL" altLang="he-IL" sz="180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D33DAF07-EB3F-4578-8CD7-92581EC38092}" type="slidenum">
              <a:rPr lang="he-IL" smtClean="0"/>
              <a:pPr>
                <a:defRPr/>
              </a:pPr>
              <a:t>37</a:t>
            </a:fld>
            <a:endParaRPr lang="he-IL" dirty="0"/>
          </a:p>
        </p:txBody>
      </p:sp>
      <p:sp>
        <p:nvSpPr>
          <p:cNvPr id="88069" name="Rectangle 5"/>
          <p:cNvSpPr>
            <a:spLocks noChangeArrowheads="1"/>
          </p:cNvSpPr>
          <p:nvPr/>
        </p:nvSpPr>
        <p:spPr bwMode="auto">
          <a:xfrm>
            <a:off x="3670209" y="3819319"/>
            <a:ext cx="2882519"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t>החניך יציין את עמדת הצבא בנוגע לקהילה הגאה</a:t>
            </a:r>
            <a:endParaRPr lang="he-IL" altLang="he-IL">
              <a:latin typeface="Arial" pitchFamily="34" charset="0"/>
              <a:cs typeface="Times New Roman"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מציין מיקום של הערות 2"/>
          <p:cNvSpPr>
            <a:spLocks noGrp="1"/>
          </p:cNvSpPr>
          <p:nvPr>
            <p:ph type="body" idx="1"/>
          </p:nvPr>
        </p:nvSpPr>
        <p:spPr bwMode="auto">
          <a:xfrm>
            <a:off x="1085592" y="4142804"/>
            <a:ext cx="5486726" cy="4869586"/>
          </a:xfrm>
        </p:spPr>
        <p:txBody>
          <a:bodyPr wrap="square" numCol="1" anchor="t" anchorCtr="0" compatLnSpc="1">
            <a:prstTxWarp prst="textNoShape">
              <a:avLst/>
            </a:prstTxWarp>
          </a:bodyPr>
          <a:lstStyle/>
          <a:p>
            <a:pPr marL="171450" indent="-171450">
              <a:spcBef>
                <a:spcPct val="20000"/>
              </a:spcBef>
              <a:buSzPct val="70000"/>
              <a:buFont typeface="Arial" panose="020B0604020202020204" pitchFamily="34" charset="0"/>
              <a:buChar char="•"/>
              <a:defRPr/>
            </a:pPr>
            <a:r>
              <a:rPr lang="he-IL" sz="1800" kern="0" dirty="0" smtClean="0"/>
              <a:t>מתוך רוח צה"ל: </a:t>
            </a:r>
            <a:r>
              <a:rPr lang="he-IL" sz="1800" dirty="0" smtClean="0"/>
              <a:t>צה"ל וחייליו מחויבים לשמור על כבוד האדם. כל אדם הנו בעל ערך שאינו מותנה במוצא, בדת, בלאום, במין, במעמד ובתפקיד (ערך כבוד האדם). – צה"ל מעגן בחוקיו את שוויון הזכויות, ומציג את השוויון הזה גם בקוד המוסרי והערכי שלו- רוח צה"ל.</a:t>
            </a:r>
          </a:p>
          <a:p>
            <a:pPr marL="171450" indent="-171450">
              <a:spcBef>
                <a:spcPct val="20000"/>
              </a:spcBef>
              <a:buSzPct val="70000"/>
              <a:buFont typeface="Arial" panose="020B0604020202020204" pitchFamily="34" charset="0"/>
              <a:buChar char="•"/>
              <a:defRPr/>
            </a:pPr>
            <a:r>
              <a:rPr lang="he-IL" sz="1800" dirty="0" smtClean="0"/>
              <a:t>טרנסג'נדרים בצבא מקבלים מימון מלא מהצבא לטיפולים הורמונליים, ורשאים לצאת להפניות רפואיות שעוסקות בטיפולים לשינויי מין</a:t>
            </a:r>
          </a:p>
          <a:p>
            <a:pPr>
              <a:defRPr/>
            </a:pPr>
            <a:endParaRPr lang="he-IL" dirty="0" smtClean="0"/>
          </a:p>
        </p:txBody>
      </p:sp>
      <p:sp>
        <p:nvSpPr>
          <p:cNvPr id="4" name="מציין מיקום של מספר שקופית 3"/>
          <p:cNvSpPr>
            <a:spLocks noGrp="1"/>
          </p:cNvSpPr>
          <p:nvPr>
            <p:ph type="sldNum" sz="quarter" idx="5"/>
          </p:nvPr>
        </p:nvSpPr>
        <p:spPr/>
        <p:txBody>
          <a:bodyPr/>
          <a:lstStyle/>
          <a:p>
            <a:pPr>
              <a:defRPr/>
            </a:pPr>
            <a:fld id="{BDFD3F14-BF75-4EDF-AF49-723FF47E4731}" type="slidenum">
              <a:rPr lang="he-IL" smtClean="0"/>
              <a:pPr>
                <a:defRPr/>
              </a:pPr>
              <a:t>38</a:t>
            </a:fld>
            <a:endParaRPr lang="he-I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מציין מיקום של הערות 2"/>
          <p:cNvSpPr>
            <a:spLocks noGrp="1"/>
          </p:cNvSpPr>
          <p:nvPr>
            <p:ph type="body" idx="1"/>
          </p:nvPr>
        </p:nvSpPr>
        <p:spPr bwMode="auto">
          <a:xfrm>
            <a:off x="1085592" y="4142804"/>
            <a:ext cx="5486726" cy="4869586"/>
          </a:xfrm>
        </p:spPr>
        <p:txBody>
          <a:bodyPr wrap="square" numCol="1" anchor="t" anchorCtr="0" compatLnSpc="1">
            <a:prstTxWarp prst="textNoShape">
              <a:avLst/>
            </a:prstTxWarp>
          </a:bodyPr>
          <a:lstStyle/>
          <a:p>
            <a:pPr marL="285750" indent="-285750">
              <a:spcBef>
                <a:spcPct val="20000"/>
              </a:spcBef>
              <a:buSzPct val="70000"/>
              <a:buFontTx/>
              <a:buBlip>
                <a:blip r:embed="rId3"/>
              </a:buBlip>
              <a:defRPr/>
            </a:pPr>
            <a:endParaRPr lang="he-IL" dirty="0" smtClean="0"/>
          </a:p>
          <a:p>
            <a:pPr>
              <a:defRPr/>
            </a:pPr>
            <a:r>
              <a:rPr lang="he-IL" sz="1800" dirty="0" smtClean="0"/>
              <a:t>אז ראינו כאן שצה"ל תומך בחייליו המשתייכים לקהילה הגאה, תמיכה זו מעוגנת בחוקי הצבא , אך הדברים לא תמיד מתנהלים באופן תקין.</a:t>
            </a:r>
          </a:p>
          <a:p>
            <a:pPr marL="171450" indent="-171450">
              <a:buFont typeface="Arial" panose="020B0604020202020204" pitchFamily="34" charset="0"/>
              <a:buChar char="•"/>
              <a:defRPr/>
            </a:pPr>
            <a:r>
              <a:rPr lang="he-IL" sz="1800" kern="0" dirty="0" smtClean="0"/>
              <a:t>48% מהחיילים </a:t>
            </a:r>
            <a:r>
              <a:rPr lang="he-IL" sz="1800" kern="0" dirty="0"/>
              <a:t>בקהילה עברו הטרדה מילולית וביטויי </a:t>
            </a:r>
            <a:r>
              <a:rPr lang="he-IL" sz="1800" kern="0" dirty="0" smtClean="0"/>
              <a:t>גנאי- כמעט חצי מהחיילים שמשתייכים לאוכלוסייה זו טוענים כי הם חוו הטרדה מצד חיילים אחרים ששירתו עימם, חלק אפילו דיווחו על הטרדות מצד מפקדיהם</a:t>
            </a:r>
          </a:p>
          <a:p>
            <a:pPr marL="171450" indent="-171450">
              <a:buFont typeface="Arial" panose="020B0604020202020204" pitchFamily="34" charset="0"/>
              <a:buChar char="•"/>
              <a:defRPr/>
            </a:pPr>
            <a:r>
              <a:rPr lang="he-IL" sz="1800" kern="0" dirty="0" smtClean="0"/>
              <a:t>15</a:t>
            </a:r>
            <a:r>
              <a:rPr lang="he-IL" sz="1800" kern="0" dirty="0"/>
              <a:t>% עברו הטרדה פיזית- </a:t>
            </a:r>
            <a:r>
              <a:rPr lang="he-IL" sz="1800" kern="0" dirty="0" smtClean="0"/>
              <a:t>מכות ואף איומים בנשק</a:t>
            </a:r>
          </a:p>
          <a:p>
            <a:pPr marL="171450" indent="-171450">
              <a:buFont typeface="Arial" panose="020B0604020202020204" pitchFamily="34" charset="0"/>
              <a:buChar char="•"/>
              <a:defRPr/>
            </a:pPr>
            <a:r>
              <a:rPr lang="he-IL" sz="1800" kern="0" dirty="0" smtClean="0"/>
              <a:t>7% הוטרדו מינית במהלך שירותם הצבאי בשל נטייתם המינית</a:t>
            </a:r>
            <a:endParaRPr lang="he-IL" sz="1800" dirty="0"/>
          </a:p>
          <a:p>
            <a:pPr>
              <a:defRPr/>
            </a:pPr>
            <a:endParaRPr lang="he-IL" sz="1800" dirty="0" smtClean="0"/>
          </a:p>
        </p:txBody>
      </p:sp>
      <p:sp>
        <p:nvSpPr>
          <p:cNvPr id="4" name="מציין מיקום של מספר שקופית 3"/>
          <p:cNvSpPr>
            <a:spLocks noGrp="1"/>
          </p:cNvSpPr>
          <p:nvPr>
            <p:ph type="sldNum" sz="quarter" idx="5"/>
          </p:nvPr>
        </p:nvSpPr>
        <p:spPr/>
        <p:txBody>
          <a:bodyPr/>
          <a:lstStyle/>
          <a:p>
            <a:pPr>
              <a:defRPr/>
            </a:pPr>
            <a:fld id="{AAEEECD5-485F-409F-AF25-5C4CF2CF4017}" type="slidenum">
              <a:rPr lang="he-IL" smtClean="0"/>
              <a:pPr>
                <a:defRPr/>
              </a:pPr>
              <a:t>39</a:t>
            </a:fld>
            <a:endParaRPr lang="he-IL"/>
          </a:p>
        </p:txBody>
      </p:sp>
      <p:sp>
        <p:nvSpPr>
          <p:cNvPr id="90117" name="Rectangle 5"/>
          <p:cNvSpPr>
            <a:spLocks noChangeArrowheads="1"/>
          </p:cNvSpPr>
          <p:nvPr/>
        </p:nvSpPr>
        <p:spPr bwMode="auto">
          <a:xfrm>
            <a:off x="1809122" y="3819319"/>
            <a:ext cx="4743606"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t>החניך יפרט על שלושת הקשיים שבהם נתקלים חיילים מקהילה זו במהלך שירותם </a:t>
            </a:r>
            <a:endParaRPr lang="he-IL" altLang="he-IL">
              <a:latin typeface="Arial" pitchFamily="34" charset="0"/>
              <a:cs typeface="Times New Roman"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מציין מיקום של הערות 2"/>
          <p:cNvSpPr>
            <a:spLocks noGrp="1"/>
          </p:cNvSpPr>
          <p:nvPr>
            <p:ph type="body" idx="1"/>
          </p:nvPr>
        </p:nvSpPr>
        <p:spPr bwMode="auto">
          <a:xfrm>
            <a:off x="1085592" y="4142804"/>
            <a:ext cx="5486726" cy="4869586"/>
          </a:xfrm>
        </p:spPr>
        <p:txBody>
          <a:bodyPr wrap="square" numCol="1" anchor="t" anchorCtr="0" compatLnSpc="1">
            <a:prstTxWarp prst="textNoShape">
              <a:avLst/>
            </a:prstTxWarp>
            <a:normAutofit lnSpcReduction="10000"/>
          </a:bodyPr>
          <a:lstStyle/>
          <a:p>
            <a:pPr algn="ctr" eaLnBrk="1" hangingPunct="1">
              <a:spcBef>
                <a:spcPct val="0"/>
              </a:spcBef>
              <a:defRPr/>
            </a:pPr>
            <a:r>
              <a:rPr lang="he-IL" altLang="he-IL" sz="1800" dirty="0" smtClean="0"/>
              <a:t>"בתחילת הטירונות שלי ביקשתי מהמפקד שלי להתקלח לבד והוא סיפר לכל הפלוגה"</a:t>
            </a:r>
          </a:p>
          <a:p>
            <a:pPr algn="ctr" eaLnBrk="1" hangingPunct="1">
              <a:spcBef>
                <a:spcPct val="0"/>
              </a:spcBef>
              <a:defRPr/>
            </a:pPr>
            <a:endParaRPr lang="he-IL" altLang="he-IL" sz="1800" dirty="0" smtClean="0"/>
          </a:p>
          <a:p>
            <a:pPr algn="ctr" eaLnBrk="1" hangingPunct="1">
              <a:spcBef>
                <a:spcPct val="0"/>
              </a:spcBef>
              <a:defRPr/>
            </a:pPr>
            <a:r>
              <a:rPr lang="he-IL" altLang="he-IL" sz="1800" dirty="0" smtClean="0"/>
              <a:t>"גיליתי לרס"פ שאני הומו והוא הרביץ לי"</a:t>
            </a:r>
          </a:p>
          <a:p>
            <a:pPr algn="ctr" eaLnBrk="1" hangingPunct="1">
              <a:spcBef>
                <a:spcPct val="0"/>
              </a:spcBef>
              <a:defRPr/>
            </a:pPr>
            <a:endParaRPr lang="he-IL" altLang="he-IL" sz="1800" dirty="0" smtClean="0"/>
          </a:p>
          <a:p>
            <a:pPr algn="ctr" eaLnBrk="1" hangingPunct="1">
              <a:spcBef>
                <a:spcPct val="0"/>
              </a:spcBef>
              <a:defRPr/>
            </a:pPr>
            <a:r>
              <a:rPr lang="he-IL" altLang="he-IL" sz="1800" dirty="0" smtClean="0"/>
              <a:t>המג"ד </a:t>
            </a:r>
            <a:r>
              <a:rPr lang="he-IL" altLang="he-IL" sz="1800" dirty="0" err="1" smtClean="0"/>
              <a:t>והמב"ס</a:t>
            </a:r>
            <a:r>
              <a:rPr lang="he-IL" altLang="he-IL" sz="1800" dirty="0" smtClean="0"/>
              <a:t> החליטו להשתיק את העניין ע"י כך שיוציאו אותי מלחימה. בשיחה, </a:t>
            </a:r>
            <a:r>
              <a:rPr lang="he-IL" altLang="he-IL" sz="1800" dirty="0" err="1" smtClean="0"/>
              <a:t>המב"ס</a:t>
            </a:r>
            <a:r>
              <a:rPr lang="he-IL" altLang="he-IL" sz="1800" dirty="0" smtClean="0"/>
              <a:t> שאל אותי אם אחים שלי </a:t>
            </a:r>
            <a:r>
              <a:rPr lang="he-IL" altLang="he-IL" sz="1800" dirty="0" err="1" smtClean="0"/>
              <a:t>נורמלים</a:t>
            </a:r>
            <a:r>
              <a:rPr lang="he-IL" altLang="he-IL" sz="1800" dirty="0" smtClean="0"/>
              <a:t> או שגם להם יש את הבעיות שלי.. מאז אני מנסה לחזור להיות לוחם"</a:t>
            </a:r>
          </a:p>
          <a:p>
            <a:pPr>
              <a:defRPr/>
            </a:pPr>
            <a:endParaRPr lang="he-IL" sz="1800" dirty="0" smtClean="0"/>
          </a:p>
          <a:p>
            <a:pPr>
              <a:defRPr/>
            </a:pPr>
            <a:endParaRPr lang="he-IL" sz="1800" dirty="0"/>
          </a:p>
          <a:p>
            <a:pPr>
              <a:defRPr/>
            </a:pPr>
            <a:endParaRPr lang="he-IL" sz="1800" dirty="0" smtClean="0"/>
          </a:p>
          <a:p>
            <a:pPr>
              <a:defRPr/>
            </a:pPr>
            <a:r>
              <a:rPr lang="he-IL" sz="1800" dirty="0" smtClean="0"/>
              <a:t>שאולי החוק אומר משהו אחד, אבל בשטח לפעמים קורה משהו אחר לגמרי</a:t>
            </a:r>
          </a:p>
          <a:p>
            <a:pPr>
              <a:defRPr/>
            </a:pPr>
            <a:endParaRPr lang="he-IL" sz="1800" dirty="0"/>
          </a:p>
          <a:p>
            <a:pPr>
              <a:defRPr/>
            </a:pPr>
            <a:endParaRPr lang="he-IL" sz="1800" dirty="0" smtClean="0"/>
          </a:p>
          <a:p>
            <a:pPr>
              <a:defRPr/>
            </a:pPr>
            <a:endParaRPr lang="he-IL" sz="1800" dirty="0"/>
          </a:p>
          <a:p>
            <a:pPr>
              <a:defRPr/>
            </a:pPr>
            <a:r>
              <a:rPr lang="he-IL" sz="1800" dirty="0" smtClean="0"/>
              <a:t>שאנחנו צריכים להיות בבקרה מלאה על חוקים אלו ועל יישומם</a:t>
            </a:r>
          </a:p>
          <a:p>
            <a:pPr>
              <a:defRPr/>
            </a:pPr>
            <a:endParaRPr lang="he-IL" dirty="0" smtClean="0"/>
          </a:p>
        </p:txBody>
      </p:sp>
      <p:sp>
        <p:nvSpPr>
          <p:cNvPr id="4" name="מציין מיקום של מספר שקופית 3"/>
          <p:cNvSpPr>
            <a:spLocks noGrp="1"/>
          </p:cNvSpPr>
          <p:nvPr>
            <p:ph type="sldNum" sz="quarter" idx="5"/>
          </p:nvPr>
        </p:nvSpPr>
        <p:spPr/>
        <p:txBody>
          <a:bodyPr/>
          <a:lstStyle/>
          <a:p>
            <a:pPr>
              <a:defRPr/>
            </a:pPr>
            <a:fld id="{C324C713-9E01-4CB7-AEC7-8C8095342B5D}" type="slidenum">
              <a:rPr lang="he-IL" smtClean="0"/>
              <a:pPr>
                <a:defRPr/>
              </a:pPr>
              <a:t>41</a:t>
            </a:fld>
            <a:endParaRPr lang="he-IL" dirty="0"/>
          </a:p>
        </p:txBody>
      </p:sp>
      <p:sp>
        <p:nvSpPr>
          <p:cNvPr id="7" name="Rectangle 5"/>
          <p:cNvSpPr>
            <a:spLocks noChangeArrowheads="1"/>
          </p:cNvSpPr>
          <p:nvPr/>
        </p:nvSpPr>
        <p:spPr bwMode="auto">
          <a:xfrm>
            <a:off x="3893533" y="6441257"/>
            <a:ext cx="2420855" cy="307777"/>
          </a:xfrm>
          <a:prstGeom prst="rect">
            <a:avLst/>
          </a:prstGeom>
          <a:solidFill>
            <a:schemeClr val="bg1">
              <a:lumMod val="85000"/>
            </a:schemeClr>
          </a:solidFill>
          <a:ln w="9525">
            <a:noFill/>
            <a:miter lim="800000"/>
            <a:headEnd/>
            <a:tailEnd/>
          </a:ln>
          <a:effectLst/>
        </p:spPr>
        <p:txBody>
          <a:bodyPr wrap="none" anchor="ctr">
            <a:spAutoFit/>
          </a:bodyPr>
          <a:lstStyle/>
          <a:p>
            <a:pPr eaLnBrk="0" hangingPunct="0">
              <a:tabLst>
                <a:tab pos="407988" algn="l"/>
              </a:tabLst>
              <a:defRPr/>
            </a:pPr>
            <a:r>
              <a:rPr lang="he-IL" sz="1400" dirty="0">
                <a:solidFill>
                  <a:srgbClr val="0033CC"/>
                </a:solidFill>
                <a:ea typeface="Times New Roman" pitchFamily="18" charset="0"/>
                <a:cs typeface="David" pitchFamily="2" charset="-79"/>
              </a:rPr>
              <a:t>מה ניתן לראות מהציטוטים האלו?</a:t>
            </a:r>
          </a:p>
        </p:txBody>
      </p:sp>
      <p:sp>
        <p:nvSpPr>
          <p:cNvPr id="8" name="Rectangle 5"/>
          <p:cNvSpPr>
            <a:spLocks noChangeArrowheads="1"/>
          </p:cNvSpPr>
          <p:nvPr/>
        </p:nvSpPr>
        <p:spPr bwMode="auto">
          <a:xfrm>
            <a:off x="4382507" y="7858262"/>
            <a:ext cx="1935145" cy="307777"/>
          </a:xfrm>
          <a:prstGeom prst="rect">
            <a:avLst/>
          </a:prstGeom>
          <a:solidFill>
            <a:schemeClr val="bg1">
              <a:lumMod val="85000"/>
            </a:schemeClr>
          </a:solidFill>
          <a:ln w="9525">
            <a:noFill/>
            <a:miter lim="800000"/>
            <a:headEnd/>
            <a:tailEnd/>
          </a:ln>
          <a:effectLst/>
        </p:spPr>
        <p:txBody>
          <a:bodyPr wrap="none" anchor="ctr">
            <a:spAutoFit/>
          </a:bodyPr>
          <a:lstStyle/>
          <a:p>
            <a:pPr eaLnBrk="0" hangingPunct="0">
              <a:tabLst>
                <a:tab pos="407988" algn="l"/>
              </a:tabLst>
              <a:defRPr/>
            </a:pPr>
            <a:r>
              <a:rPr lang="he-IL" sz="1400" dirty="0">
                <a:solidFill>
                  <a:srgbClr val="0033CC"/>
                </a:solidFill>
                <a:ea typeface="Times New Roman" pitchFamily="18" charset="0"/>
                <a:cs typeface="David" pitchFamily="2" charset="-79"/>
              </a:rPr>
              <a:t>מה זה אומר לנו כמפקדים?</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4" name="מציין מיקום של מספר שקופית 3"/>
          <p:cNvSpPr>
            <a:spLocks noGrp="1"/>
          </p:cNvSpPr>
          <p:nvPr>
            <p:ph type="sldNum" sz="quarter" idx="10"/>
          </p:nvPr>
        </p:nvSpPr>
        <p:spPr/>
        <p:txBody>
          <a:bodyPr/>
          <a:lstStyle/>
          <a:p>
            <a:fld id="{9E6D408C-38CB-4330-AF75-33D87DAC6EFB}" type="slidenum">
              <a:rPr lang="he-IL" smtClean="0"/>
              <a:t>4</a:t>
            </a:fld>
            <a:endParaRPr lang="he-IL"/>
          </a:p>
        </p:txBody>
      </p:sp>
      <p:sp>
        <p:nvSpPr>
          <p:cNvPr id="5" name="מציין מיקום של הערות 2"/>
          <p:cNvSpPr txBox="1">
            <a:spLocks/>
          </p:cNvSpPr>
          <p:nvPr/>
        </p:nvSpPr>
        <p:spPr bwMode="auto">
          <a:xfrm>
            <a:off x="685800" y="4427984"/>
            <a:ext cx="5486400" cy="41148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1" anchor="t" anchorCtr="0" compatLnSpc="1">
            <a:prstTxWarp prst="textNoShape">
              <a:avLst/>
            </a:prstTxWarp>
            <a:normAutofit/>
          </a:bodyPr>
          <a:lst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a:lstStyle>
          <a:p>
            <a:pPr fontAlgn="auto">
              <a:spcBef>
                <a:spcPts val="0"/>
              </a:spcBef>
              <a:spcAft>
                <a:spcPts val="0"/>
              </a:spcAft>
              <a:defRPr/>
            </a:pPr>
            <a:endParaRPr lang="he-IL" sz="1800" b="1" kern="0" dirty="0" smtClean="0"/>
          </a:p>
          <a:p>
            <a:pPr fontAlgn="auto">
              <a:spcBef>
                <a:spcPts val="0"/>
              </a:spcBef>
              <a:spcAft>
                <a:spcPts val="0"/>
              </a:spcAft>
              <a:defRPr/>
            </a:pPr>
            <a:r>
              <a:rPr lang="he-IL" altLang="he-IL" sz="1800" b="1" dirty="0" smtClean="0">
                <a:cs typeface="David" pitchFamily="34" charset="-79"/>
              </a:rPr>
              <a:t>השיעור הזה הוא שיעור קריטי עבורכם- כיוון שלפי הסטטיסטיקה הרווחת, כ10% מהחניכים שלכם ישתייכו לקהילה זו בדרך כזאת או אחרת. חשוב שנכיר את הקהילה ואת המורכבות הפיקודית שכרוכה בה בכדי שנוכל לספק לחניכים שלנו את המענה הפיקודי שמגיע להם. </a:t>
            </a:r>
          </a:p>
          <a:p>
            <a:pPr fontAlgn="auto">
              <a:spcBef>
                <a:spcPts val="0"/>
              </a:spcBef>
              <a:spcAft>
                <a:spcPts val="0"/>
              </a:spcAft>
              <a:defRPr/>
            </a:pPr>
            <a:r>
              <a:rPr lang="he-IL" altLang="he-IL" sz="1800" b="1" dirty="0" smtClean="0">
                <a:cs typeface="David" pitchFamily="34" charset="-79"/>
              </a:rPr>
              <a:t>בנוסף- הקהילה הגאה היא חלק מהעולם שבו אנחנו חיים- ועולה לא פעם לכותרת, ולכן חשוב שנכיר אותה גם סתם לידע כללי.</a:t>
            </a:r>
          </a:p>
          <a:p>
            <a:pPr fontAlgn="auto">
              <a:spcBef>
                <a:spcPts val="0"/>
              </a:spcBef>
              <a:spcAft>
                <a:spcPts val="0"/>
              </a:spcAft>
              <a:defRPr/>
            </a:pPr>
            <a:endParaRPr lang="he-IL" altLang="he-IL" sz="1800" b="1" dirty="0" smtClean="0">
              <a:cs typeface="David" pitchFamily="34" charset="-79"/>
            </a:endParaRPr>
          </a:p>
          <a:p>
            <a:pPr fontAlgn="auto">
              <a:spcBef>
                <a:spcPts val="0"/>
              </a:spcBef>
              <a:spcAft>
                <a:spcPts val="0"/>
              </a:spcAft>
              <a:defRPr/>
            </a:pPr>
            <a:r>
              <a:rPr lang="he-IL" altLang="he-IL" sz="1800" b="1" dirty="0" smtClean="0">
                <a:cs typeface="David" pitchFamily="34" charset="-79"/>
              </a:rPr>
              <a:t>השיעור הזה הוא חלק מציר החברה הישראלית כיוון שגם הוא עוסק בחלק יחסית גדול מהחברה שבה אנו חיים</a:t>
            </a:r>
          </a:p>
        </p:txBody>
      </p:sp>
      <p:sp>
        <p:nvSpPr>
          <p:cNvPr id="6" name="TextBox 6"/>
          <p:cNvSpPr txBox="1">
            <a:spLocks noChangeArrowheads="1"/>
          </p:cNvSpPr>
          <p:nvPr/>
        </p:nvSpPr>
        <p:spPr bwMode="auto">
          <a:xfrm>
            <a:off x="171410" y="7026535"/>
            <a:ext cx="8146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eaLnBrk="1" hangingPunct="1">
              <a:spcBef>
                <a:spcPct val="0"/>
              </a:spcBef>
            </a:pPr>
            <a:r>
              <a:rPr lang="he-IL" altLang="he-IL" sz="1600">
                <a:latin typeface="Arial" pitchFamily="34" charset="0"/>
                <a:cs typeface="Arial" pitchFamily="34" charset="0"/>
              </a:rPr>
              <a:t>הנמקה</a:t>
            </a:r>
          </a:p>
        </p:txBody>
      </p:sp>
    </p:spTree>
    <p:extLst>
      <p:ext uri="{BB962C8B-B14F-4D97-AF65-F5344CB8AC3E}">
        <p14:creationId xmlns:p14="http://schemas.microsoft.com/office/powerpoint/2010/main" val="15576060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mtClean="0">
              <a:cs typeface="David" pitchFamily="34" charset="-79"/>
            </a:endParaRPr>
          </a:p>
          <a:p>
            <a:endParaRPr lang="he-IL" altLang="he-IL" sz="1800" smtClean="0">
              <a:cs typeface="David" pitchFamily="34" charset="-79"/>
            </a:endParaRPr>
          </a:p>
          <a:p>
            <a:r>
              <a:rPr lang="he-IL" altLang="he-IL" sz="1800" smtClean="0">
                <a:cs typeface="David" pitchFamily="34" charset="-79"/>
              </a:rPr>
              <a:t>הומופוביה זה מונח ממדעי החברה שמתאר פחד או סלידה מחברי הקהילה הלהט"בית. הומופוביה נגרמת ממגוון רב של סיבות ומתבטאת במגוון רב של דרכים.</a:t>
            </a:r>
          </a:p>
          <a:p>
            <a:endParaRPr lang="he-IL" altLang="he-IL" sz="1800" smtClean="0">
              <a:cs typeface="David" pitchFamily="34" charset="-79"/>
            </a:endParaRPr>
          </a:p>
          <a:p>
            <a:r>
              <a:rPr lang="he-IL" altLang="he-IL" sz="1800" smtClean="0">
                <a:solidFill>
                  <a:srgbClr val="00B050"/>
                </a:solidFill>
                <a:latin typeface="Guttman Yad-Brush" pitchFamily="2" charset="-79"/>
                <a:cs typeface="Guttman Yad-Brush" pitchFamily="2" charset="-79"/>
              </a:rPr>
              <a:t>הומופוביה יכולה להתבטא כאלימות מילולית, פיזית ואפילו יכולה להיות לא מודעת- סלידה מהמחשבה של בני זוג מאותו המין.</a:t>
            </a:r>
          </a:p>
          <a:p>
            <a:endParaRPr lang="he-IL" altLang="he-IL" sz="1800" smtClean="0">
              <a:solidFill>
                <a:srgbClr val="00B050"/>
              </a:solidFill>
              <a:latin typeface="Guttman Yad-Brush" pitchFamily="2" charset="-79"/>
              <a:cs typeface="Guttman Yad-Brush" pitchFamily="2" charset="-79"/>
            </a:endParaRPr>
          </a:p>
          <a:p>
            <a:endParaRPr lang="he-IL" altLang="he-IL" sz="1800" smtClean="0">
              <a:solidFill>
                <a:srgbClr val="00B050"/>
              </a:solidFill>
              <a:latin typeface="Guttman Yad-Brush" pitchFamily="2" charset="-79"/>
              <a:cs typeface="Guttman Yad-Brush" pitchFamily="2" charset="-79"/>
            </a:endParaRPr>
          </a:p>
        </p:txBody>
      </p:sp>
      <p:sp>
        <p:nvSpPr>
          <p:cNvPr id="4" name="מציין מיקום של מספר שקופית 3"/>
          <p:cNvSpPr>
            <a:spLocks noGrp="1"/>
          </p:cNvSpPr>
          <p:nvPr>
            <p:ph type="sldNum" sz="quarter" idx="5"/>
          </p:nvPr>
        </p:nvSpPr>
        <p:spPr/>
        <p:txBody>
          <a:bodyPr/>
          <a:lstStyle/>
          <a:p>
            <a:pPr>
              <a:defRPr/>
            </a:pPr>
            <a:fld id="{214B417C-14D5-43AC-8129-670DD6D16C0B}" type="slidenum">
              <a:rPr lang="he-IL" smtClean="0"/>
              <a:pPr>
                <a:defRPr/>
              </a:pPr>
              <a:t>42</a:t>
            </a:fld>
            <a:endParaRPr lang="he-IL"/>
          </a:p>
        </p:txBody>
      </p:sp>
      <p:sp>
        <p:nvSpPr>
          <p:cNvPr id="5" name="TextBox 4"/>
          <p:cNvSpPr txBox="1"/>
          <p:nvPr/>
        </p:nvSpPr>
        <p:spPr>
          <a:xfrm>
            <a:off x="5100424" y="3830252"/>
            <a:ext cx="1382109" cy="307777"/>
          </a:xfrm>
          <a:prstGeom prst="rect">
            <a:avLst/>
          </a:prstGeom>
          <a:solidFill>
            <a:schemeClr val="bg1">
              <a:lumMod val="85000"/>
            </a:schemeClr>
          </a:solidFill>
          <a:ln w="9525">
            <a:noFill/>
            <a:miter lim="800000"/>
            <a:headEnd/>
            <a:tailEnd/>
          </a:ln>
          <a:effectLst/>
        </p:spPr>
        <p:txBody>
          <a:bodyPr wrap="none" anchor="ctr">
            <a:spAutoFit/>
          </a:bodyPr>
          <a:lstStyle>
            <a:defPPr>
              <a:defRPr lang="he-IL"/>
            </a:defPPr>
            <a:lvl1pPr eaLnBrk="0" hangingPunct="0">
              <a:tabLst>
                <a:tab pos="407988" algn="l"/>
              </a:tabLst>
              <a:defRPr sz="1400">
                <a:solidFill>
                  <a:srgbClr val="0033CC"/>
                </a:solidFill>
                <a:ea typeface="Times New Roman" pitchFamily="18" charset="0"/>
                <a:cs typeface="David" pitchFamily="2" charset="-79"/>
              </a:defRPr>
            </a:lvl1pPr>
          </a:lstStyle>
          <a:p>
            <a:pPr>
              <a:defRPr/>
            </a:pPr>
            <a:r>
              <a:rPr lang="he-IL" dirty="0" smtClean="0"/>
              <a:t>מה זה הומופוביה?</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מציין מיקום של הערות 2"/>
          <p:cNvSpPr>
            <a:spLocks noGrp="1"/>
          </p:cNvSpPr>
          <p:nvPr>
            <p:ph type="body" idx="1"/>
          </p:nvPr>
        </p:nvSpPr>
        <p:spPr bwMode="auto">
          <a:xfrm>
            <a:off x="1049678" y="4572731"/>
            <a:ext cx="5486726" cy="443965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285750" indent="-285750">
              <a:spcBef>
                <a:spcPct val="20000"/>
              </a:spcBef>
              <a:buSzPct val="70000"/>
              <a:buFont typeface="Arial" panose="020B0604020202020204" pitchFamily="34" charset="0"/>
              <a:buChar char="•"/>
              <a:defRPr/>
            </a:pPr>
            <a:r>
              <a:rPr lang="he-IL" sz="1800" b="1" kern="0" dirty="0"/>
              <a:t>השונה והלא מוכר מעורר </a:t>
            </a:r>
            <a:r>
              <a:rPr lang="he-IL" sz="1800" b="1" kern="0" dirty="0" smtClean="0"/>
              <a:t>חששות- </a:t>
            </a:r>
            <a:r>
              <a:rPr lang="he-IL" sz="1800" kern="0" dirty="0" smtClean="0"/>
              <a:t>אנשים סולדים באופן טבעי ממה שהם לא מכירים, מה שלא נתקלנו בו בעבר, עלול לעורר בנו חששות בעתיד- </a:t>
            </a:r>
            <a:r>
              <a:rPr lang="he-IL" sz="1800" kern="0" dirty="0" smtClean="0">
                <a:solidFill>
                  <a:srgbClr val="00B050"/>
                </a:solidFill>
                <a:latin typeface="Guttman Yad-Brush" panose="02010401010101010101" pitchFamily="2" charset="-79"/>
                <a:cs typeface="Guttman Yad-Brush" panose="02010401010101010101" pitchFamily="2" charset="-79"/>
              </a:rPr>
              <a:t>כמו ללכת למסעדה לא מוכרת, רוב האנשים יחששו להזמין מנה שהם לא מכירים את מרכיביה</a:t>
            </a:r>
            <a:endParaRPr lang="he-IL" sz="1800" kern="0" dirty="0">
              <a:solidFill>
                <a:srgbClr val="00B050"/>
              </a:solidFill>
              <a:latin typeface="Guttman Yad-Brush" panose="02010401010101010101" pitchFamily="2" charset="-79"/>
              <a:cs typeface="Guttman Yad-Brush" panose="02010401010101010101" pitchFamily="2" charset="-79"/>
            </a:endParaRPr>
          </a:p>
          <a:p>
            <a:pPr marL="285750" indent="-285750">
              <a:spcBef>
                <a:spcPct val="20000"/>
              </a:spcBef>
              <a:buSzPct val="70000"/>
              <a:buFont typeface="Arial" panose="020B0604020202020204" pitchFamily="34" charset="0"/>
              <a:buChar char="•"/>
              <a:defRPr/>
            </a:pPr>
            <a:r>
              <a:rPr lang="he-IL" sz="1800" b="1" kern="0" dirty="0"/>
              <a:t>קושי להזדהות </a:t>
            </a:r>
            <a:r>
              <a:rPr lang="he-IL" sz="1800" b="1" kern="0" dirty="0" smtClean="0"/>
              <a:t>ולהבין- </a:t>
            </a:r>
            <a:r>
              <a:rPr lang="he-IL" sz="1800" kern="0" dirty="0" smtClean="0"/>
              <a:t>לבני האדם יש קושי בלגלות אמפטיה כלפי אדם שהם לא מסוגלים להזדהות עמו. קושי בהבנה של הקשיים שנובעים ממיניות או נטייה זו עלול לגרום לקושי בהבעת אמפטיה כלפי הקשיים של הקהילה הזו- קושי להבין את השונה ולהכיל אותו ואת קשייו</a:t>
            </a:r>
            <a:endParaRPr lang="he-IL" sz="1800" kern="0" dirty="0"/>
          </a:p>
          <a:p>
            <a:pPr marL="285750" indent="-285750">
              <a:spcBef>
                <a:spcPct val="20000"/>
              </a:spcBef>
              <a:buSzPct val="70000"/>
              <a:buFont typeface="Arial" panose="020B0604020202020204" pitchFamily="34" charset="0"/>
              <a:buChar char="•"/>
              <a:defRPr/>
            </a:pPr>
            <a:r>
              <a:rPr lang="he-IL" sz="1800" b="1" kern="0" dirty="0"/>
              <a:t>החשש שהומו "יתחיל" </a:t>
            </a:r>
            <a:r>
              <a:rPr lang="he-IL" sz="1800" b="1" kern="0" dirty="0" smtClean="0"/>
              <a:t>איתי- </a:t>
            </a:r>
            <a:r>
              <a:rPr lang="he-IL" sz="1800" kern="0" dirty="0" smtClean="0"/>
              <a:t>החשש שגבר זר יתחיל איתי- הכללה של הומוסקסואלים כנמשכים לכל הגברים</a:t>
            </a:r>
            <a:endParaRPr lang="he-IL" sz="1800" kern="0" dirty="0"/>
          </a:p>
          <a:p>
            <a:pPr marL="285750" indent="-285750">
              <a:spcBef>
                <a:spcPct val="20000"/>
              </a:spcBef>
              <a:buSzPct val="70000"/>
              <a:buFont typeface="Arial" panose="020B0604020202020204" pitchFamily="34" charset="0"/>
              <a:buChar char="•"/>
              <a:defRPr/>
            </a:pPr>
            <a:r>
              <a:rPr lang="he-IL" sz="1800" b="1" kern="0" dirty="0"/>
              <a:t>החשש שיגידו אני "כזה" אם אני אסתובב עם </a:t>
            </a:r>
            <a:r>
              <a:rPr lang="he-IL" sz="1800" b="1" kern="0" dirty="0" smtClean="0"/>
              <a:t>הומוסקסואלים- </a:t>
            </a:r>
            <a:r>
              <a:rPr lang="he-IL" sz="1800" kern="0" dirty="0" smtClean="0"/>
              <a:t>הפחד להיות מוכלל תחת אותה קטגוריה של אדם דחוי-</a:t>
            </a:r>
            <a:r>
              <a:rPr lang="he-IL" sz="1800" kern="0" dirty="0">
                <a:solidFill>
                  <a:srgbClr val="00B050"/>
                </a:solidFill>
                <a:latin typeface="Guttman Yad-Brush" panose="02010401010101010101" pitchFamily="2" charset="-79"/>
                <a:cs typeface="Guttman Yad-Brush" panose="02010401010101010101" pitchFamily="2" charset="-79"/>
              </a:rPr>
              <a:t> כמו הילד שכולם עשו עליו "חרם" ביסודי- אנשים סירבו להית חברים שלו כדי שלא יעשו עליהם "חרם" גם</a:t>
            </a:r>
          </a:p>
          <a:p>
            <a:pPr marL="285750" indent="-285750">
              <a:spcBef>
                <a:spcPct val="20000"/>
              </a:spcBef>
              <a:buSzPct val="70000"/>
              <a:buFont typeface="Arial" panose="020B0604020202020204" pitchFamily="34" charset="0"/>
              <a:buChar char="•"/>
              <a:defRPr/>
            </a:pPr>
            <a:r>
              <a:rPr lang="he-IL" sz="1800" b="1" kern="0" dirty="0"/>
              <a:t>החשש לגלות שאני </a:t>
            </a:r>
            <a:r>
              <a:rPr lang="he-IL" sz="1800" b="1" kern="0" dirty="0" smtClean="0"/>
              <a:t>הומוסקסואל- </a:t>
            </a:r>
            <a:r>
              <a:rPr lang="he-IL" sz="1800" kern="0" dirty="0" smtClean="0"/>
              <a:t>החשש לגלות דבר שלא רציתי לדעת על עצמי מעצם החשיפה לאנשים שמייצגים בעיניי את אותו הדבר הלא רצוי</a:t>
            </a:r>
            <a:endParaRPr lang="he-IL" sz="1800" kern="0" dirty="0"/>
          </a:p>
          <a:p>
            <a:pPr marL="285750" indent="-285750">
              <a:spcBef>
                <a:spcPct val="20000"/>
              </a:spcBef>
              <a:buSzPct val="70000"/>
              <a:buFont typeface="Arial" panose="020B0604020202020204" pitchFamily="34" charset="0"/>
              <a:buChar char="•"/>
              <a:defRPr/>
            </a:pPr>
            <a:r>
              <a:rPr lang="he-IL" sz="1800" b="1" kern="0" dirty="0" smtClean="0"/>
              <a:t>אבל בעיקר</a:t>
            </a:r>
            <a:r>
              <a:rPr lang="he-IL" sz="1800" b="1" kern="0" dirty="0"/>
              <a:t>... חינוך מהבית והחברה </a:t>
            </a:r>
            <a:r>
              <a:rPr lang="he-IL" sz="1800" b="1" kern="0" dirty="0" smtClean="0"/>
              <a:t>סביבנו-</a:t>
            </a:r>
            <a:r>
              <a:rPr lang="he-IL" sz="1800" kern="0" dirty="0" smtClean="0"/>
              <a:t> הגורם העיקרי להומופוביה הוא הערכים שהחברה מאכילה אותנו בהם מאז ילדותנו. אדם שגדל בבית שבו המילה "הומו" משמשת כקללה, כמילת גנאי או כדבר שיש לסלוד ולהימנע ממנו, יגדל לחשוב גם הוא את אותם הדברים.</a:t>
            </a:r>
          </a:p>
          <a:p>
            <a:pPr>
              <a:spcBef>
                <a:spcPct val="20000"/>
              </a:spcBef>
              <a:buSzPct val="70000"/>
              <a:defRPr/>
            </a:pPr>
            <a:r>
              <a:rPr lang="he-IL" sz="1800" kern="0" dirty="0" smtClean="0"/>
              <a:t>אנחנו הולכים לראות עכשיו סרטון שמדבר בדיוק על הנושא הזה- על ההשפעה של החינוך שלנו מהבית על איך אנחנו תופסים את המציאות. </a:t>
            </a:r>
          </a:p>
          <a:p>
            <a:pPr>
              <a:spcBef>
                <a:spcPct val="20000"/>
              </a:spcBef>
              <a:buSzPct val="70000"/>
              <a:defRPr/>
            </a:pPr>
            <a:r>
              <a:rPr lang="he-IL" sz="1800" kern="0" dirty="0" smtClean="0"/>
              <a:t>הסרטון מציג עולם מקביל, זהה לגמרי לעולם שלנו, עם הבדל אחד- בעולם של הסרטון שאנחנו עומדים לראות, הנורמה היא אחרת מהנורמה שלנו. הסרטון הזה בעצם שואל שאלה אחת: איך היה נראה העולם שלנו, אם הנורמה הייתה להיות הומו? </a:t>
            </a:r>
            <a:endParaRPr lang="he-IL" sz="1800" kern="0" dirty="0"/>
          </a:p>
          <a:p>
            <a:pPr>
              <a:buFontTx/>
              <a:buChar char="•"/>
              <a:defRPr/>
            </a:pPr>
            <a:endParaRPr lang="he-IL" altLang="he-IL" dirty="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D02342A1-B968-40D2-B7B5-5574696BEC14}" type="slidenum">
              <a:rPr lang="he-IL" smtClean="0"/>
              <a:pPr>
                <a:defRPr/>
              </a:pPr>
              <a:t>43</a:t>
            </a:fld>
            <a:endParaRPr lang="he-IL" dirty="0"/>
          </a:p>
        </p:txBody>
      </p:sp>
      <p:sp>
        <p:nvSpPr>
          <p:cNvPr id="93189" name="Rectangle 5"/>
          <p:cNvSpPr>
            <a:spLocks noChangeArrowheads="1"/>
          </p:cNvSpPr>
          <p:nvPr/>
        </p:nvSpPr>
        <p:spPr bwMode="auto">
          <a:xfrm>
            <a:off x="2011661" y="3866845"/>
            <a:ext cx="4572084"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t>החניך יסביר במילותיו את ששת הסיבות שגורמות לקושי בקבלת הקהילה הגאה</a:t>
            </a:r>
            <a:endParaRPr lang="he-IL" altLang="he-IL">
              <a:latin typeface="Arial" pitchFamily="34" charset="0"/>
              <a:cs typeface="Times New Roman" pitchFamily="18" charset="0"/>
            </a:endParaRPr>
          </a:p>
        </p:txBody>
      </p:sp>
      <p:sp>
        <p:nvSpPr>
          <p:cNvPr id="8" name="TextBox 7"/>
          <p:cNvSpPr txBox="1"/>
          <p:nvPr/>
        </p:nvSpPr>
        <p:spPr>
          <a:xfrm>
            <a:off x="4141326" y="4148311"/>
            <a:ext cx="2313454" cy="307777"/>
          </a:xfrm>
          <a:prstGeom prst="rect">
            <a:avLst/>
          </a:prstGeom>
          <a:solidFill>
            <a:schemeClr val="bg1">
              <a:lumMod val="85000"/>
            </a:schemeClr>
          </a:solidFill>
          <a:ln w="9525">
            <a:noFill/>
            <a:miter lim="800000"/>
            <a:headEnd/>
            <a:tailEnd/>
          </a:ln>
          <a:effectLst/>
        </p:spPr>
        <p:txBody>
          <a:bodyPr wrap="none" anchor="ctr">
            <a:spAutoFit/>
          </a:bodyPr>
          <a:lstStyle>
            <a:defPPr>
              <a:defRPr lang="he-IL"/>
            </a:defPPr>
            <a:lvl1pPr eaLnBrk="0" hangingPunct="0">
              <a:tabLst>
                <a:tab pos="407988" algn="l"/>
              </a:tabLst>
              <a:defRPr sz="1400">
                <a:solidFill>
                  <a:srgbClr val="0033CC"/>
                </a:solidFill>
                <a:ea typeface="Times New Roman" pitchFamily="18" charset="0"/>
                <a:cs typeface="David" pitchFamily="2" charset="-79"/>
              </a:defRPr>
            </a:lvl1pPr>
          </a:lstStyle>
          <a:p>
            <a:pPr>
              <a:defRPr/>
            </a:pPr>
            <a:r>
              <a:rPr lang="he-IL" dirty="0" smtClean="0"/>
              <a:t>ממה לדעתכם נגרמת הומופוביה?</a:t>
            </a:r>
          </a:p>
        </p:txBody>
      </p:sp>
      <p:sp>
        <p:nvSpPr>
          <p:cNvPr id="93191" name="TextBox 1"/>
          <p:cNvSpPr txBox="1">
            <a:spLocks noChangeArrowheads="1"/>
          </p:cNvSpPr>
          <p:nvPr/>
        </p:nvSpPr>
        <p:spPr bwMode="auto">
          <a:xfrm>
            <a:off x="244871" y="6893461"/>
            <a:ext cx="631766"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algn="ctr" eaLnBrk="1" hangingPunct="1">
              <a:spcBef>
                <a:spcPct val="0"/>
              </a:spcBef>
            </a:pPr>
            <a:r>
              <a:rPr lang="he-IL" altLang="he-IL" sz="1100">
                <a:latin typeface="Arial" pitchFamily="34" charset="0"/>
                <a:cs typeface="Arial" pitchFamily="34" charset="0"/>
              </a:rPr>
              <a:t>הקרנת סרטון- </a:t>
            </a:r>
            <a:r>
              <a:rPr lang="en-US" altLang="he-IL" sz="1100">
                <a:latin typeface="Arial" pitchFamily="34" charset="0"/>
                <a:cs typeface="Arial" pitchFamily="34" charset="0"/>
              </a:rPr>
              <a:t>A world in which being gay is the norm</a:t>
            </a:r>
            <a:endParaRPr lang="he-IL" altLang="he-IL" sz="1100">
              <a:latin typeface="Arial" pitchFamily="34" charset="0"/>
              <a:cs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מציין מיקום של הערות 2"/>
          <p:cNvSpPr>
            <a:spLocks noGrp="1"/>
          </p:cNvSpPr>
          <p:nvPr>
            <p:ph type="body" idx="1"/>
          </p:nvPr>
        </p:nvSpPr>
        <p:spPr bwMode="auto">
          <a:xfrm>
            <a:off x="1049678" y="4142804"/>
            <a:ext cx="5486726" cy="4869586"/>
          </a:xfrm>
        </p:spPr>
        <p:txBody>
          <a:bodyPr wrap="square" numCol="1" anchor="t" anchorCtr="0" compatLnSpc="1">
            <a:prstTxWarp prst="textNoShape">
              <a:avLst/>
            </a:prstTxWarp>
            <a:normAutofit fontScale="85000" lnSpcReduction="10000"/>
          </a:bodyPr>
          <a:lstStyle/>
          <a:p>
            <a:pPr>
              <a:defRPr/>
            </a:pPr>
            <a:endParaRPr lang="he-IL" dirty="0" smtClean="0"/>
          </a:p>
          <a:p>
            <a:pPr>
              <a:defRPr/>
            </a:pPr>
            <a:endParaRPr lang="he-IL" dirty="0" smtClean="0"/>
          </a:p>
          <a:p>
            <a:pPr>
              <a:defRPr/>
            </a:pPr>
            <a:endParaRPr lang="he-IL" dirty="0"/>
          </a:p>
          <a:p>
            <a:pPr>
              <a:defRPr/>
            </a:pPr>
            <a:r>
              <a:rPr lang="he-IL" sz="1800" dirty="0" smtClean="0"/>
              <a:t>היה לנו כאן סרטון שהראה עד כמה הנורמה החברתית והחינוך שלנו משפיע על התנהגותנו.</a:t>
            </a:r>
          </a:p>
          <a:p>
            <a:pPr>
              <a:defRPr/>
            </a:pPr>
            <a:endParaRPr lang="he-IL" sz="1800" dirty="0" smtClean="0"/>
          </a:p>
          <a:p>
            <a:pPr marL="285750" indent="-285750">
              <a:buFont typeface="Arial" panose="020B0604020202020204" pitchFamily="34" charset="0"/>
              <a:buChar char="•"/>
              <a:defRPr/>
            </a:pPr>
            <a:endParaRPr lang="he-IL" sz="1800" dirty="0"/>
          </a:p>
          <a:p>
            <a:pPr marL="171450" indent="-171450">
              <a:buFont typeface="Arial" panose="020B0604020202020204" pitchFamily="34" charset="0"/>
              <a:buChar char="•"/>
              <a:defRPr/>
            </a:pPr>
            <a:r>
              <a:rPr lang="he-IL" sz="1800" dirty="0" smtClean="0"/>
              <a:t>לחנך לסובלנות- לחנך את החניכים שלנו לקבל את האחר, למתוח קווים אדומים שכוללים פגיעה באחרים- ברגע שאתם לא מקבלים את ההתנהגות היא הופכת לפחות "נורמלית" ומקובלת חברתית.</a:t>
            </a:r>
          </a:p>
          <a:p>
            <a:pPr>
              <a:defRPr/>
            </a:pPr>
            <a:r>
              <a:rPr lang="he-IL" sz="1800" dirty="0" smtClean="0">
                <a:solidFill>
                  <a:srgbClr val="00B050"/>
                </a:solidFill>
                <a:latin typeface="Guttman Yad-Brush" panose="02010401010101010101" pitchFamily="2" charset="-79"/>
                <a:cs typeface="Guttman Yad-Brush" panose="02010401010101010101" pitchFamily="2" charset="-79"/>
              </a:rPr>
              <a:t>אתם חושבים שהסרטון היה נגמר אחרת אם המורה היה מעיר לתלמידות האחרות במקום לדמות הראשית?</a:t>
            </a:r>
            <a:endParaRPr lang="he-IL" sz="1800" dirty="0">
              <a:solidFill>
                <a:srgbClr val="00B050"/>
              </a:solidFill>
              <a:latin typeface="Guttman Yad-Brush" panose="02010401010101010101" pitchFamily="2" charset="-79"/>
              <a:cs typeface="Guttman Yad-Brush" panose="02010401010101010101" pitchFamily="2" charset="-79"/>
            </a:endParaRPr>
          </a:p>
          <a:p>
            <a:pPr marL="171450" indent="-171450">
              <a:buFont typeface="Arial" panose="020B0604020202020204" pitchFamily="34" charset="0"/>
              <a:buChar char="•"/>
              <a:defRPr/>
            </a:pPr>
            <a:r>
              <a:rPr lang="he-IL" sz="1800" dirty="0"/>
              <a:t>לגלות ערנות </a:t>
            </a:r>
            <a:r>
              <a:rPr lang="he-IL" sz="1800" dirty="0" smtClean="0"/>
              <a:t>ורגישות- להיות ערניים לחוסר קבלה מחברי הקורס. לגלות רגישות לחניכים שמרגישים חוסר קבלה , גם אם חוסר הקבלה הוא עצמי. </a:t>
            </a:r>
            <a:endParaRPr lang="he-IL" sz="1800" dirty="0"/>
          </a:p>
          <a:p>
            <a:pPr marL="171450" indent="-171450">
              <a:buFont typeface="Arial" panose="020B0604020202020204" pitchFamily="34" charset="0"/>
              <a:buChar char="•"/>
              <a:defRPr/>
            </a:pPr>
            <a:r>
              <a:rPr lang="he-IL" sz="1800" dirty="0"/>
              <a:t>לחקור ולהרחיב ידיעותינו- ידע זה כוח! </a:t>
            </a:r>
          </a:p>
          <a:p>
            <a:pPr marL="171450" indent="-171450">
              <a:buFont typeface="Arial" panose="020B0604020202020204" pitchFamily="34" charset="0"/>
              <a:buChar char="•"/>
              <a:defRPr/>
            </a:pPr>
            <a:r>
              <a:rPr lang="he-IL" sz="1800" dirty="0"/>
              <a:t>להגן במידת </a:t>
            </a:r>
            <a:r>
              <a:rPr lang="he-IL" sz="1800" dirty="0" smtClean="0"/>
              <a:t>הצורך</a:t>
            </a:r>
          </a:p>
          <a:p>
            <a:pPr marL="171450" indent="-171450">
              <a:buFont typeface="Arial" panose="020B0604020202020204" pitchFamily="34" charset="0"/>
              <a:buChar char="•"/>
              <a:defRPr/>
            </a:pPr>
            <a:endParaRPr lang="he-IL" sz="1800" dirty="0"/>
          </a:p>
          <a:p>
            <a:pPr>
              <a:defRPr/>
            </a:pPr>
            <a:r>
              <a:rPr lang="he-IL" sz="1800" dirty="0" smtClean="0"/>
              <a:t>תזכרו שבסופו של דבר אתם כמפקדים מהווים דמות פיקודית ויותר מזה- דמות חינוכית. הנורמה שאתם תכתיבו היא הנורמה שתהיה. יש לכם מחויבות לדאוג לחניכים שלכם. גם אם אתם לא מסכימים עם דרך חייהם, בסופו של דבר אתם מייצגים את המערכת הצבאית. הנורמה שאתם תכתיבו היא הנורמה שתישאר איתם לאורך כל השירות שלהם.</a:t>
            </a:r>
            <a:endParaRPr lang="he-IL" sz="1800" dirty="0"/>
          </a:p>
          <a:p>
            <a:pPr>
              <a:defRPr/>
            </a:pPr>
            <a:endParaRPr lang="he-IL" dirty="0" smtClean="0"/>
          </a:p>
        </p:txBody>
      </p:sp>
      <p:sp>
        <p:nvSpPr>
          <p:cNvPr id="4" name="מציין מיקום של מספר שקופית 3"/>
          <p:cNvSpPr>
            <a:spLocks noGrp="1"/>
          </p:cNvSpPr>
          <p:nvPr>
            <p:ph type="sldNum" sz="quarter" idx="5"/>
          </p:nvPr>
        </p:nvSpPr>
        <p:spPr/>
        <p:txBody>
          <a:bodyPr/>
          <a:lstStyle/>
          <a:p>
            <a:pPr>
              <a:defRPr/>
            </a:pPr>
            <a:fld id="{DCD69BAD-63FA-4AE8-9762-4907C581A420}" type="slidenum">
              <a:rPr lang="he-IL" smtClean="0"/>
              <a:pPr>
                <a:defRPr/>
              </a:pPr>
              <a:t>44</a:t>
            </a:fld>
            <a:endParaRPr lang="he-IL"/>
          </a:p>
        </p:txBody>
      </p:sp>
      <p:sp>
        <p:nvSpPr>
          <p:cNvPr id="94213" name="Rectangle 5"/>
          <p:cNvSpPr>
            <a:spLocks noChangeArrowheads="1"/>
          </p:cNvSpPr>
          <p:nvPr/>
        </p:nvSpPr>
        <p:spPr bwMode="auto">
          <a:xfrm>
            <a:off x="2615214" y="3983100"/>
            <a:ext cx="3917924"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a:spcBef>
                <a:spcPct val="0"/>
              </a:spcBef>
            </a:pPr>
            <a:r>
              <a:rPr lang="he-IL" altLang="he-IL"/>
              <a:t>החניך יציין חמש המלצות פיקודיות למפקד על חברי קהילה זו	</a:t>
            </a:r>
            <a:endParaRPr lang="he-IL" altLang="he-IL">
              <a:latin typeface="Arial" pitchFamily="34" charset="0"/>
            </a:endParaRPr>
          </a:p>
        </p:txBody>
      </p:sp>
      <p:sp>
        <p:nvSpPr>
          <p:cNvPr id="10" name="TextBox 9"/>
          <p:cNvSpPr txBox="1"/>
          <p:nvPr/>
        </p:nvSpPr>
        <p:spPr>
          <a:xfrm>
            <a:off x="5181677" y="4360350"/>
            <a:ext cx="1273104" cy="307777"/>
          </a:xfrm>
          <a:prstGeom prst="rect">
            <a:avLst/>
          </a:prstGeom>
          <a:solidFill>
            <a:schemeClr val="bg1">
              <a:lumMod val="85000"/>
            </a:schemeClr>
          </a:solidFill>
          <a:ln w="9525">
            <a:noFill/>
            <a:miter lim="800000"/>
            <a:headEnd/>
            <a:tailEnd/>
          </a:ln>
          <a:effectLst/>
        </p:spPr>
        <p:txBody>
          <a:bodyPr wrap="none" anchor="ctr">
            <a:spAutoFit/>
          </a:bodyPr>
          <a:lstStyle>
            <a:defPPr>
              <a:defRPr lang="he-IL"/>
            </a:defPPr>
            <a:lvl1pPr eaLnBrk="0" hangingPunct="0">
              <a:tabLst>
                <a:tab pos="407988" algn="l"/>
              </a:tabLst>
              <a:defRPr sz="1400">
                <a:solidFill>
                  <a:srgbClr val="0033CC"/>
                </a:solidFill>
                <a:ea typeface="Times New Roman" pitchFamily="18" charset="0"/>
                <a:cs typeface="David" pitchFamily="2" charset="-79"/>
              </a:defRPr>
            </a:lvl1pPr>
          </a:lstStyle>
          <a:p>
            <a:pPr>
              <a:defRPr/>
            </a:pPr>
            <a:r>
              <a:rPr lang="he-IL" dirty="0" smtClean="0"/>
              <a:t>מה היה בסרטון?</a:t>
            </a:r>
          </a:p>
        </p:txBody>
      </p:sp>
      <p:sp>
        <p:nvSpPr>
          <p:cNvPr id="11" name="TextBox 10"/>
          <p:cNvSpPr txBox="1"/>
          <p:nvPr/>
        </p:nvSpPr>
        <p:spPr>
          <a:xfrm>
            <a:off x="2901734" y="5157325"/>
            <a:ext cx="3526927" cy="307777"/>
          </a:xfrm>
          <a:prstGeom prst="rect">
            <a:avLst/>
          </a:prstGeom>
          <a:solidFill>
            <a:schemeClr val="bg1">
              <a:lumMod val="85000"/>
            </a:schemeClr>
          </a:solidFill>
          <a:ln w="9525">
            <a:noFill/>
            <a:miter lim="800000"/>
            <a:headEnd/>
            <a:tailEnd/>
          </a:ln>
          <a:effectLst/>
        </p:spPr>
        <p:txBody>
          <a:bodyPr wrap="none" anchor="ctr">
            <a:spAutoFit/>
          </a:bodyPr>
          <a:lstStyle>
            <a:defPPr>
              <a:defRPr lang="he-IL"/>
            </a:defPPr>
            <a:lvl1pPr eaLnBrk="0" hangingPunct="0">
              <a:tabLst>
                <a:tab pos="407988" algn="l"/>
              </a:tabLst>
              <a:defRPr sz="1400">
                <a:solidFill>
                  <a:srgbClr val="0033CC"/>
                </a:solidFill>
                <a:ea typeface="Times New Roman" pitchFamily="18" charset="0"/>
                <a:cs typeface="David" pitchFamily="2" charset="-79"/>
              </a:defRPr>
            </a:lvl1pPr>
          </a:lstStyle>
          <a:p>
            <a:pPr>
              <a:defRPr/>
            </a:pPr>
            <a:r>
              <a:rPr lang="he-IL" dirty="0" smtClean="0"/>
              <a:t>מה אתם יכולים לעשות כדי למנוע את הסיטואציה?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מציין מיקום של הערות 2"/>
          <p:cNvSpPr>
            <a:spLocks noGrp="1"/>
          </p:cNvSpPr>
          <p:nvPr>
            <p:ph type="body" idx="1"/>
          </p:nvPr>
        </p:nvSpPr>
        <p:spPr bwMode="auto">
          <a:xfrm>
            <a:off x="1070899" y="4214458"/>
            <a:ext cx="5486727" cy="47979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Tx/>
              <a:buChar char="•"/>
            </a:pPr>
            <a:r>
              <a:rPr lang="he-IL" altLang="he-IL" sz="1800" b="1" smtClean="0">
                <a:cs typeface="David" pitchFamily="34" charset="-79"/>
              </a:rPr>
              <a:t>חושן-</a:t>
            </a:r>
            <a:r>
              <a:rPr lang="he-IL" altLang="he-IL" sz="1800" smtClean="0">
                <a:cs typeface="David" pitchFamily="34" charset="-79"/>
              </a:rPr>
              <a:t> חינוך ושינוי- מרכז חינוך והסברה במערך ההרצאות של הקהילה הגאה בישראל. ארגון עצמאי ללא מטרות רווח- שפועל לקידום ערכי סבלנות, פלורליזם ופתיחות. </a:t>
            </a:r>
          </a:p>
          <a:p>
            <a:pPr>
              <a:buFontTx/>
              <a:buChar char="•"/>
            </a:pPr>
            <a:r>
              <a:rPr lang="he-IL" altLang="he-IL" sz="1800" b="1" smtClean="0">
                <a:cs typeface="David" pitchFamily="34" charset="-79"/>
              </a:rPr>
              <a:t>הבית הפתוח- </a:t>
            </a:r>
            <a:r>
              <a:rPr lang="he-IL" altLang="he-IL" sz="1800" smtClean="0">
                <a:cs typeface="David" pitchFamily="34" charset="-79"/>
              </a:rPr>
              <a:t>ארגון של להט"ב שהוקם ומנוהל ע"י הקהילה. </a:t>
            </a:r>
          </a:p>
          <a:p>
            <a:pPr>
              <a:buFontTx/>
              <a:buChar char="•"/>
            </a:pPr>
            <a:r>
              <a:rPr lang="he-IL" altLang="he-IL" sz="1800" b="1" smtClean="0">
                <a:cs typeface="David" pitchFamily="34" charset="-79"/>
              </a:rPr>
              <a:t> איגי- </a:t>
            </a:r>
            <a:r>
              <a:rPr lang="he-IL" altLang="he-IL" sz="1800" smtClean="0">
                <a:cs typeface="David" pitchFamily="34" charset="-79"/>
              </a:rPr>
              <a:t>ארגון נוער גאה.  קבוצת שיחה וקבוצות חברתיות לבני נוער, חיילים, וצעירים- להט"בים ומתלבטים. </a:t>
            </a:r>
          </a:p>
          <a:p>
            <a:pPr>
              <a:buFontTx/>
              <a:buChar char="•"/>
            </a:pPr>
            <a:r>
              <a:rPr lang="he-IL" altLang="he-IL" sz="1800" smtClean="0">
                <a:cs typeface="David" pitchFamily="34" charset="-79"/>
              </a:rPr>
              <a:t> </a:t>
            </a:r>
            <a:r>
              <a:rPr lang="he-IL" altLang="he-IL" sz="1800" b="1" smtClean="0">
                <a:cs typeface="David" pitchFamily="34" charset="-79"/>
              </a:rPr>
              <a:t>בית דרור- </a:t>
            </a:r>
            <a:r>
              <a:rPr lang="he-IL" altLang="he-IL" sz="1800" smtClean="0">
                <a:cs typeface="David" pitchFamily="34" charset="-79"/>
              </a:rPr>
              <a:t>מרכז חירום לנערים ונערות להט"בים החווים דחייה וניתוק עקב הנטייה המינית והזהות המגדרית שלהם. </a:t>
            </a:r>
          </a:p>
          <a:p>
            <a:pPr>
              <a:buFontTx/>
              <a:buChar char="•"/>
            </a:pPr>
            <a:r>
              <a:rPr lang="he-IL" altLang="he-IL" sz="1800" b="1" smtClean="0">
                <a:cs typeface="David" pitchFamily="34" charset="-79"/>
              </a:rPr>
              <a:t>יוהל"ן- </a:t>
            </a:r>
            <a:r>
              <a:rPr lang="he-IL" altLang="he-IL" sz="1800" smtClean="0">
                <a:cs typeface="David" pitchFamily="34" charset="-79"/>
              </a:rPr>
              <a:t>יועצת הרמטכ"ל לענייני נשים. או נציגת יוהל"ן ביחידה נאווה סתיו. </a:t>
            </a:r>
          </a:p>
        </p:txBody>
      </p:sp>
      <p:sp>
        <p:nvSpPr>
          <p:cNvPr id="4" name="מציין מיקום של מספר שקופית 3"/>
          <p:cNvSpPr>
            <a:spLocks noGrp="1"/>
          </p:cNvSpPr>
          <p:nvPr>
            <p:ph type="sldNum" sz="quarter" idx="5"/>
          </p:nvPr>
        </p:nvSpPr>
        <p:spPr/>
        <p:txBody>
          <a:bodyPr/>
          <a:lstStyle/>
          <a:p>
            <a:pPr>
              <a:defRPr/>
            </a:pPr>
            <a:fld id="{6EB8B757-3384-4E4B-90B1-5A311BE2BB65}" type="slidenum">
              <a:rPr lang="he-IL" smtClean="0"/>
              <a:pPr>
                <a:defRPr/>
              </a:pPr>
              <a:t>45</a:t>
            </a:fld>
            <a:endParaRPr lang="he-IL"/>
          </a:p>
        </p:txBody>
      </p:sp>
      <p:sp>
        <p:nvSpPr>
          <p:cNvPr id="95237" name="Rectangle 5"/>
          <p:cNvSpPr>
            <a:spLocks noChangeArrowheads="1"/>
          </p:cNvSpPr>
          <p:nvPr/>
        </p:nvSpPr>
        <p:spPr bwMode="auto">
          <a:xfrm>
            <a:off x="2624816" y="3847835"/>
            <a:ext cx="3914853"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defRPr sz="1200">
                <a:solidFill>
                  <a:schemeClr val="tx1"/>
                </a:solidFill>
                <a:latin typeface="Calibri" pitchFamily="34" charset="0"/>
                <a:cs typeface="David" pitchFamily="34" charset="-79"/>
              </a:defRPr>
            </a:lvl1pPr>
            <a:lvl2pPr marL="742950" indent="-285750" eaLnBrk="0" hangingPunct="0">
              <a:spcBef>
                <a:spcPct val="30000"/>
              </a:spcBef>
              <a:defRPr sz="1200">
                <a:solidFill>
                  <a:schemeClr val="tx1"/>
                </a:solidFill>
                <a:latin typeface="Calibri" pitchFamily="34" charset="0"/>
                <a:cs typeface="David" pitchFamily="34" charset="-79"/>
              </a:defRPr>
            </a:lvl2pPr>
            <a:lvl3pPr marL="1143000" indent="-228600" eaLnBrk="0" hangingPunct="0">
              <a:spcBef>
                <a:spcPct val="30000"/>
              </a:spcBef>
              <a:defRPr sz="1200">
                <a:solidFill>
                  <a:schemeClr val="tx1"/>
                </a:solidFill>
                <a:latin typeface="Calibri" pitchFamily="34" charset="0"/>
                <a:cs typeface="David" pitchFamily="34" charset="-79"/>
              </a:defRPr>
            </a:lvl3pPr>
            <a:lvl4pPr marL="1600200" indent="-228600" eaLnBrk="0" hangingPunct="0">
              <a:spcBef>
                <a:spcPct val="30000"/>
              </a:spcBef>
              <a:defRPr sz="1200">
                <a:solidFill>
                  <a:schemeClr val="tx1"/>
                </a:solidFill>
                <a:latin typeface="Calibri" pitchFamily="34" charset="0"/>
                <a:cs typeface="David" pitchFamily="34" charset="-79"/>
              </a:defRPr>
            </a:lvl4pPr>
            <a:lvl5pPr marL="2057400" indent="-228600" eaLnBrk="0" hangingPunct="0">
              <a:spcBef>
                <a:spcPct val="30000"/>
              </a:spcBef>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defRPr sz="1200">
                <a:solidFill>
                  <a:schemeClr val="tx1"/>
                </a:solidFill>
                <a:latin typeface="Calibri" pitchFamily="34" charset="0"/>
                <a:cs typeface="David" pitchFamily="34" charset="-79"/>
              </a:defRPr>
            </a:lvl9pPr>
          </a:lstStyle>
          <a:p>
            <a:pPr>
              <a:spcBef>
                <a:spcPct val="0"/>
              </a:spcBef>
            </a:pPr>
            <a:r>
              <a:rPr lang="he-IL" altLang="he-IL">
                <a:latin typeface="Arial" pitchFamily="34" charset="0"/>
                <a:cs typeface="Times New Roman" pitchFamily="18" charset="0"/>
              </a:rPr>
              <a:t>החניך יחזור על 5 מקומות אליהם יכול לפנות לקבלת מידע נוסף בנושא. </a:t>
            </a:r>
            <a:r>
              <a:rPr lang="he-IL" altLang="he-IL">
                <a:solidFill>
                  <a:srgbClr val="0000FF"/>
                </a:solidFill>
                <a:latin typeface="Arial" pitchFamily="34" charset="0"/>
                <a:cs typeface="Times New Roman" pitchFamily="18" charset="0"/>
              </a:rPr>
              <a:t> </a:t>
            </a:r>
            <a:endParaRPr lang="he-IL" altLang="he-IL">
              <a:latin typeface="Arial" pitchFamily="34" charset="0"/>
              <a:cs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z="1600" smtClean="0">
              <a:cs typeface="David" pitchFamily="34" charset="-79"/>
            </a:endParaRPr>
          </a:p>
          <a:p>
            <a:endParaRPr lang="he-IL" altLang="he-IL" sz="1600" smtClean="0">
              <a:cs typeface="David" pitchFamily="34" charset="-79"/>
            </a:endParaRPr>
          </a:p>
          <a:p>
            <a:r>
              <a:rPr lang="he-IL" altLang="he-IL" sz="1600" smtClean="0">
                <a:cs typeface="David" pitchFamily="34" charset="-79"/>
              </a:rPr>
              <a:t>לפני שאפשר להתחיל לדבר על הקהילה הגאה, חשוב שנתחיל בבסיס ונכיר כמה מושגים בסיסיים מעולם המין והמגדר.</a:t>
            </a:r>
          </a:p>
          <a:p>
            <a:endParaRPr lang="he-IL" altLang="he-IL" sz="1600" smtClean="0">
              <a:cs typeface="David" pitchFamily="34" charset="-79"/>
            </a:endParaRPr>
          </a:p>
          <a:p>
            <a:r>
              <a:rPr lang="he-IL" altLang="he-IL" sz="1600" smtClean="0">
                <a:cs typeface="David" pitchFamily="34" charset="-79"/>
              </a:rPr>
              <a:t>בחלק הזה של השיעור נדבר על ארבעה מושגים עיקריים- </a:t>
            </a:r>
            <a:r>
              <a:rPr lang="he-IL" altLang="he-IL" sz="1600" b="1" smtClean="0">
                <a:cs typeface="David" pitchFamily="34" charset="-79"/>
              </a:rPr>
              <a:t>מין, מגדר, משיכה מינית ומשיכה רומנטית</a:t>
            </a:r>
            <a:r>
              <a:rPr lang="he-IL" altLang="he-IL" sz="1600" smtClean="0">
                <a:cs typeface="David" pitchFamily="34" charset="-79"/>
              </a:rPr>
              <a:t>- ההגדרות שבונות בעצם את ה"אני"</a:t>
            </a:r>
          </a:p>
        </p:txBody>
      </p:sp>
      <p:sp>
        <p:nvSpPr>
          <p:cNvPr id="4" name="מציין מיקום של מספר שקופית 3"/>
          <p:cNvSpPr>
            <a:spLocks noGrp="1"/>
          </p:cNvSpPr>
          <p:nvPr>
            <p:ph type="sldNum" sz="quarter" idx="5"/>
          </p:nvPr>
        </p:nvSpPr>
        <p:spPr/>
        <p:txBody>
          <a:bodyPr/>
          <a:lstStyle/>
          <a:p>
            <a:pPr>
              <a:defRPr/>
            </a:pPr>
            <a:fld id="{CADC00FD-2732-4592-887F-868C18EC60DD}" type="slidenum">
              <a:rPr lang="he-IL" smtClean="0"/>
              <a:pPr>
                <a:defRPr/>
              </a:pPr>
              <a:t>5</a:t>
            </a:fld>
            <a:endParaRPr lang="he-IL"/>
          </a:p>
        </p:txBody>
      </p:sp>
      <p:sp>
        <p:nvSpPr>
          <p:cNvPr id="53253" name="Rectangle 6"/>
          <p:cNvSpPr>
            <a:spLocks noChangeArrowheads="1"/>
          </p:cNvSpPr>
          <p:nvPr/>
        </p:nvSpPr>
        <p:spPr bwMode="auto">
          <a:xfrm>
            <a:off x="1651528" y="3939230"/>
            <a:ext cx="4873449"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t>החניך יציין את ההגדרה למושגים: מין ביולוגי, מגדר, משיכה מינית ומשיכה רומנטית</a:t>
            </a:r>
            <a:endParaRPr lang="he-IL" altLang="he-IL">
              <a:latin typeface="Arial" pitchFamily="34" charset="0"/>
              <a:cs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מציין מיקום של הערות 2"/>
          <p:cNvSpPr>
            <a:spLocks noGrp="1"/>
          </p:cNvSpPr>
          <p:nvPr>
            <p:ph type="body" idx="1"/>
          </p:nvPr>
        </p:nvSpPr>
        <p:spPr bwMode="auto">
          <a:xfrm>
            <a:off x="1048044" y="4306586"/>
            <a:ext cx="5486727" cy="46546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e-IL" altLang="he-IL" sz="1800" b="1" dirty="0" err="1" smtClean="0">
                <a:cs typeface="David" pitchFamily="34" charset="-79"/>
              </a:rPr>
              <a:t>להט"ב</a:t>
            </a:r>
            <a:r>
              <a:rPr lang="he-IL" altLang="he-IL" sz="1800" b="1" dirty="0" smtClean="0">
                <a:cs typeface="David" pitchFamily="34" charset="-79"/>
              </a:rPr>
              <a:t>- </a:t>
            </a:r>
            <a:r>
              <a:rPr lang="he-IL" altLang="he-IL" sz="1800" dirty="0" smtClean="0">
                <a:cs typeface="David" pitchFamily="34" charset="-79"/>
              </a:rPr>
              <a:t>מונח "מטרייה" שכולל תחתיו את כל בני האדם שחווים משיכה מינית/ הגדרה מגדרית שלא עומדת בנורמה החברתית</a:t>
            </a:r>
          </a:p>
          <a:p>
            <a:endParaRPr lang="he-IL" altLang="he-IL" sz="1800" dirty="0" smtClean="0">
              <a:cs typeface="David" pitchFamily="34" charset="-79"/>
            </a:endParaRPr>
          </a:p>
          <a:p>
            <a:endParaRPr lang="he-IL" altLang="he-IL" sz="1800" dirty="0" smtClean="0">
              <a:cs typeface="David" pitchFamily="34" charset="-79"/>
            </a:endParaRPr>
          </a:p>
          <a:p>
            <a:r>
              <a:rPr lang="he-IL" altLang="he-IL" sz="1800" dirty="0" smtClean="0">
                <a:cs typeface="David" pitchFamily="34" charset="-79"/>
              </a:rPr>
              <a:t>נורמה חברתית היא ההגדרה של החברה לדברים שתקינים ולא תקינים- מה "נורמאלי" ומה "לא נורמאלי" באותה החברה.</a:t>
            </a:r>
          </a:p>
          <a:p>
            <a:endParaRPr lang="he-IL" altLang="he-IL" dirty="0" smtClean="0">
              <a:cs typeface="David" pitchFamily="34" charset="-79"/>
            </a:endParaRPr>
          </a:p>
          <a:p>
            <a:endParaRPr lang="he-IL" altLang="he-IL" dirty="0" smtClean="0">
              <a:cs typeface="David" pitchFamily="34" charset="-79"/>
            </a:endParaRPr>
          </a:p>
          <a:p>
            <a:endParaRPr lang="he-IL" altLang="he-IL" dirty="0" smtClean="0">
              <a:cs typeface="David" pitchFamily="34" charset="-79"/>
            </a:endParaRPr>
          </a:p>
          <a:p>
            <a:endParaRPr lang="he-IL" altLang="he-IL" dirty="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4D1AF180-6E2F-4929-97AC-94ABBC02DF53}" type="slidenum">
              <a:rPr lang="he-IL" smtClean="0"/>
              <a:pPr>
                <a:defRPr/>
              </a:pPr>
              <a:t>6</a:t>
            </a:fld>
            <a:endParaRPr lang="he-IL"/>
          </a:p>
        </p:txBody>
      </p:sp>
      <p:sp>
        <p:nvSpPr>
          <p:cNvPr id="58373" name="Rectangle 6"/>
          <p:cNvSpPr>
            <a:spLocks noChangeArrowheads="1"/>
          </p:cNvSpPr>
          <p:nvPr/>
        </p:nvSpPr>
        <p:spPr bwMode="auto">
          <a:xfrm>
            <a:off x="2244639" y="3939230"/>
            <a:ext cx="4280338"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spAutoFit/>
          </a:bodyPr>
          <a:lstStyle>
            <a:lvl1pPr eaLnBrk="0" hangingPunct="0">
              <a:spcBef>
                <a:spcPct val="30000"/>
              </a:spcBef>
              <a:tabLst>
                <a:tab pos="407988" algn="l"/>
              </a:tabLst>
              <a:defRPr sz="1200">
                <a:solidFill>
                  <a:schemeClr val="tx1"/>
                </a:solidFill>
                <a:latin typeface="Calibri" pitchFamily="34" charset="0"/>
                <a:cs typeface="David" pitchFamily="34" charset="-79"/>
              </a:defRPr>
            </a:lvl1pPr>
            <a:lvl2pPr marL="742950" indent="-285750" eaLnBrk="0" hangingPunct="0">
              <a:spcBef>
                <a:spcPct val="30000"/>
              </a:spcBef>
              <a:tabLst>
                <a:tab pos="407988" algn="l"/>
              </a:tabLst>
              <a:defRPr sz="1200">
                <a:solidFill>
                  <a:schemeClr val="tx1"/>
                </a:solidFill>
                <a:latin typeface="Calibri" pitchFamily="34" charset="0"/>
                <a:cs typeface="David" pitchFamily="34" charset="-79"/>
              </a:defRPr>
            </a:lvl2pPr>
            <a:lvl3pPr marL="1143000" indent="-228600" eaLnBrk="0" hangingPunct="0">
              <a:spcBef>
                <a:spcPct val="30000"/>
              </a:spcBef>
              <a:tabLst>
                <a:tab pos="407988" algn="l"/>
              </a:tabLst>
              <a:defRPr sz="1200">
                <a:solidFill>
                  <a:schemeClr val="tx1"/>
                </a:solidFill>
                <a:latin typeface="Calibri" pitchFamily="34" charset="0"/>
                <a:cs typeface="David" pitchFamily="34" charset="-79"/>
              </a:defRPr>
            </a:lvl3pPr>
            <a:lvl4pPr marL="1600200" indent="-228600" eaLnBrk="0" hangingPunct="0">
              <a:spcBef>
                <a:spcPct val="30000"/>
              </a:spcBef>
              <a:tabLst>
                <a:tab pos="407988" algn="l"/>
              </a:tabLst>
              <a:defRPr sz="1200">
                <a:solidFill>
                  <a:schemeClr val="tx1"/>
                </a:solidFill>
                <a:latin typeface="Calibri" pitchFamily="34" charset="0"/>
                <a:cs typeface="David" pitchFamily="34" charset="-79"/>
              </a:defRPr>
            </a:lvl4pPr>
            <a:lvl5pPr marL="2057400" indent="-228600" eaLnBrk="0" hangingPunct="0">
              <a:spcBef>
                <a:spcPct val="30000"/>
              </a:spcBef>
              <a:tabLst>
                <a:tab pos="407988" algn="l"/>
              </a:tabLst>
              <a:defRPr sz="1200">
                <a:solidFill>
                  <a:schemeClr val="tx1"/>
                </a:solidFill>
                <a:latin typeface="Calibri" pitchFamily="34" charset="0"/>
                <a:cs typeface="David" pitchFamily="34" charset="-79"/>
              </a:defRPr>
            </a:lvl5pPr>
            <a:lvl6pPr marL="25146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6pPr>
            <a:lvl7pPr marL="29718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7pPr>
            <a:lvl8pPr marL="34290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8pPr>
            <a:lvl9pPr marL="3886200" indent="-228600" eaLnBrk="0" fontAlgn="base" hangingPunct="0">
              <a:spcBef>
                <a:spcPct val="30000"/>
              </a:spcBef>
              <a:spcAft>
                <a:spcPct val="0"/>
              </a:spcAft>
              <a:tabLst>
                <a:tab pos="407988" algn="l"/>
              </a:tabLst>
              <a:defRPr sz="1200">
                <a:solidFill>
                  <a:schemeClr val="tx1"/>
                </a:solidFill>
                <a:latin typeface="Calibri" pitchFamily="34" charset="0"/>
                <a:cs typeface="David" pitchFamily="34" charset="-79"/>
              </a:defRPr>
            </a:lvl9pPr>
          </a:lstStyle>
          <a:p>
            <a:pPr>
              <a:spcBef>
                <a:spcPct val="0"/>
              </a:spcBef>
            </a:pPr>
            <a:r>
              <a:rPr lang="he-IL" altLang="he-IL"/>
              <a:t>החניך יפרט על כל אחת משבעת הזהויות המיניות/מגדריות שהוצגו בשיעור</a:t>
            </a:r>
            <a:endParaRPr lang="he-IL" altLang="he-IL">
              <a:latin typeface="Arial" pitchFamily="34" charset="0"/>
              <a:cs typeface="Times New Roman" pitchFamily="18" charset="0"/>
            </a:endParaRPr>
          </a:p>
        </p:txBody>
      </p:sp>
      <p:sp>
        <p:nvSpPr>
          <p:cNvPr id="6" name="TextBox 5"/>
          <p:cNvSpPr txBox="1"/>
          <p:nvPr/>
        </p:nvSpPr>
        <p:spPr>
          <a:xfrm>
            <a:off x="4384808" y="5004048"/>
            <a:ext cx="2140165" cy="369332"/>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מהי נורמה חברתית?</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מציין מיקום של הערות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08EA93C1-7CBB-4C76-9A65-3590FFA6A73D}" type="slidenum">
              <a:rPr lang="he-IL" smtClean="0"/>
              <a:pPr>
                <a:defRPr/>
              </a:pPr>
              <a:t>7</a:t>
            </a:fld>
            <a:endParaRPr lang="he-IL"/>
          </a:p>
        </p:txBody>
      </p:sp>
      <p:sp>
        <p:nvSpPr>
          <p:cNvPr id="5" name="TextBox 4"/>
          <p:cNvSpPr txBox="1"/>
          <p:nvPr/>
        </p:nvSpPr>
        <p:spPr>
          <a:xfrm>
            <a:off x="2244645" y="3908831"/>
            <a:ext cx="4213400" cy="369332"/>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האם כל גבר הומוסקסואל הוא בהכרח נשי?</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מציין מיקום של הערות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a:defRPr/>
            </a:pPr>
            <a:endParaRPr lang="he-IL" altLang="he-IL" dirty="0" smtClean="0">
              <a:cs typeface="David" pitchFamily="34" charset="-79"/>
            </a:endParaRPr>
          </a:p>
          <a:p>
            <a:pPr>
              <a:defRPr/>
            </a:pPr>
            <a:endParaRPr lang="he-IL" altLang="he-IL" dirty="0">
              <a:cs typeface="David" pitchFamily="34" charset="-79"/>
            </a:endParaRPr>
          </a:p>
          <a:p>
            <a:pPr>
              <a:defRPr/>
            </a:pPr>
            <a:endParaRPr lang="he-IL" altLang="he-IL" dirty="0" smtClean="0">
              <a:cs typeface="David" pitchFamily="34" charset="-79"/>
            </a:endParaRPr>
          </a:p>
          <a:p>
            <a:pPr>
              <a:defRPr/>
            </a:pPr>
            <a:r>
              <a:rPr lang="he-IL" altLang="he-IL" sz="1800" dirty="0" smtClean="0">
                <a:cs typeface="David" pitchFamily="34" charset="-79"/>
              </a:rPr>
              <a:t>המושג הומוסקסואל מתאר גבר שנמשך לגברים</a:t>
            </a:r>
          </a:p>
          <a:p>
            <a:pPr>
              <a:defRPr/>
            </a:pPr>
            <a:endParaRPr lang="he-IL" altLang="he-IL" sz="1800" dirty="0">
              <a:cs typeface="David" pitchFamily="34" charset="-79"/>
            </a:endParaRPr>
          </a:p>
          <a:p>
            <a:pPr>
              <a:defRPr/>
            </a:pPr>
            <a:endParaRPr lang="he-IL" altLang="he-IL" sz="1800" dirty="0" smtClean="0">
              <a:cs typeface="David" pitchFamily="34" charset="-79"/>
            </a:endParaRPr>
          </a:p>
          <a:p>
            <a:pPr>
              <a:defRPr/>
            </a:pPr>
            <a:r>
              <a:rPr lang="he-IL" altLang="he-IL" sz="1800" dirty="0" smtClean="0">
                <a:cs typeface="David" pitchFamily="34" charset="-79"/>
              </a:rPr>
              <a:t>המושג "הומוסקסואליות" הוא בעצם שילוב של שני מושגים נפרדים- "הומו" ו "סקסואליות"</a:t>
            </a:r>
          </a:p>
          <a:p>
            <a:pPr>
              <a:defRPr/>
            </a:pPr>
            <a:r>
              <a:rPr lang="he-IL" altLang="he-IL" sz="1800" b="1" dirty="0" smtClean="0">
                <a:cs typeface="David" pitchFamily="34" charset="-79"/>
              </a:rPr>
              <a:t>הומו-</a:t>
            </a:r>
            <a:r>
              <a:rPr lang="he-IL" altLang="he-IL" sz="1800" dirty="0" smtClean="0">
                <a:cs typeface="David" pitchFamily="34" charset="-79"/>
              </a:rPr>
              <a:t> זהה, דומה </a:t>
            </a:r>
            <a:r>
              <a:rPr lang="he-IL" altLang="he-IL" sz="1800" dirty="0" smtClean="0">
                <a:solidFill>
                  <a:srgbClr val="00B050"/>
                </a:solidFill>
                <a:latin typeface="Guttman Yad-Brush" panose="02010401010101010101" pitchFamily="2" charset="-79"/>
                <a:cs typeface="Guttman Yad-Brush" panose="02010401010101010101" pitchFamily="2" charset="-79"/>
              </a:rPr>
              <a:t>כמו חלב הומוגני- חלב שכל מרכיביו זהים</a:t>
            </a:r>
          </a:p>
          <a:p>
            <a:pPr>
              <a:defRPr/>
            </a:pPr>
            <a:r>
              <a:rPr lang="he-IL" altLang="he-IL" sz="1800" b="1" dirty="0" smtClean="0">
                <a:cs typeface="David" pitchFamily="34" charset="-79"/>
              </a:rPr>
              <a:t>סקסואליות-</a:t>
            </a:r>
            <a:r>
              <a:rPr lang="he-IL" altLang="he-IL" sz="1800" dirty="0" smtClean="0">
                <a:cs typeface="David" pitchFamily="34" charset="-79"/>
              </a:rPr>
              <a:t>משיכה מינית</a:t>
            </a:r>
          </a:p>
          <a:p>
            <a:pPr>
              <a:defRPr/>
            </a:pPr>
            <a:endParaRPr lang="he-IL" altLang="he-IL" sz="1800" b="1" dirty="0">
              <a:cs typeface="David" pitchFamily="34" charset="-79"/>
            </a:endParaRPr>
          </a:p>
          <a:p>
            <a:pPr>
              <a:defRPr/>
            </a:pPr>
            <a:r>
              <a:rPr lang="he-IL" altLang="he-IL" sz="1800" b="1" dirty="0" smtClean="0">
                <a:cs typeface="David" pitchFamily="34" charset="-79"/>
              </a:rPr>
              <a:t>הומוסקסואליות= </a:t>
            </a:r>
            <a:r>
              <a:rPr lang="he-IL" altLang="he-IL" sz="1800" dirty="0" smtClean="0">
                <a:cs typeface="David" pitchFamily="34" charset="-79"/>
              </a:rPr>
              <a:t>משיכה לזהה-  </a:t>
            </a:r>
            <a:r>
              <a:rPr lang="he-IL" altLang="he-IL" sz="1800" dirty="0">
                <a:solidFill>
                  <a:srgbClr val="00B050"/>
                </a:solidFill>
                <a:latin typeface="Guttman Yad-Brush" panose="02010401010101010101" pitchFamily="2" charset="-79"/>
                <a:cs typeface="Guttman Yad-Brush" panose="02010401010101010101" pitchFamily="2" charset="-79"/>
              </a:rPr>
              <a:t>גם נשים לסביות נכנסות תחת </a:t>
            </a:r>
            <a:r>
              <a:rPr lang="he-IL" altLang="he-IL" sz="1800" dirty="0" smtClean="0">
                <a:solidFill>
                  <a:srgbClr val="00B050"/>
                </a:solidFill>
                <a:latin typeface="Guttman Yad-Brush" panose="02010401010101010101" pitchFamily="2" charset="-79"/>
                <a:cs typeface="Guttman Yad-Brush" panose="02010401010101010101" pitchFamily="2" charset="-79"/>
              </a:rPr>
              <a:t>כותרת זו, למרות שמקובל לקטלג אותם תחת שם אחר.</a:t>
            </a:r>
          </a:p>
          <a:p>
            <a:pPr>
              <a:defRPr/>
            </a:pPr>
            <a:endParaRPr lang="he-IL" altLang="he-IL" sz="1800" dirty="0">
              <a:solidFill>
                <a:srgbClr val="00B050"/>
              </a:solidFill>
              <a:latin typeface="Guttman Yad-Brush" panose="02010401010101010101" pitchFamily="2" charset="-79"/>
              <a:cs typeface="Guttman Yad-Brush" panose="02010401010101010101" pitchFamily="2" charset="-79"/>
            </a:endParaRPr>
          </a:p>
          <a:p>
            <a:pPr>
              <a:defRPr/>
            </a:pPr>
            <a:r>
              <a:rPr lang="he-IL" sz="1800" dirty="0" smtClean="0"/>
              <a:t>גם כאן- נהוג לקשר בין נטייה מינית זו לבין התנהגות "נשית"- דבר זה אינו בהכרח מחייב- זה שיש לנו חייל נשי- לא אומר שהוא הומו</a:t>
            </a:r>
          </a:p>
          <a:p>
            <a:pPr>
              <a:defRPr/>
            </a:pPr>
            <a:endParaRPr lang="he-IL" altLang="he-IL" sz="1800" dirty="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83500745-3779-4DC3-AFDB-2B482A7C6D29}" type="slidenum">
              <a:rPr lang="he-IL" smtClean="0"/>
              <a:pPr>
                <a:defRPr/>
              </a:pPr>
              <a:t>8</a:t>
            </a:fld>
            <a:endParaRPr lang="he-IL" dirty="0"/>
          </a:p>
        </p:txBody>
      </p:sp>
      <p:sp>
        <p:nvSpPr>
          <p:cNvPr id="5" name="TextBox 4"/>
          <p:cNvSpPr txBox="1"/>
          <p:nvPr/>
        </p:nvSpPr>
        <p:spPr>
          <a:xfrm>
            <a:off x="1208027" y="3843025"/>
            <a:ext cx="5250018" cy="646331"/>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אז מה זה אומר שאנחנו אומרים על מישהו שהוא הומוסקסואל?</a:t>
            </a:r>
          </a:p>
        </p:txBody>
      </p:sp>
      <p:sp>
        <p:nvSpPr>
          <p:cNvPr id="6" name="TextBox 5"/>
          <p:cNvSpPr txBox="1"/>
          <p:nvPr/>
        </p:nvSpPr>
        <p:spPr>
          <a:xfrm>
            <a:off x="2318105" y="4894446"/>
            <a:ext cx="4139940" cy="369332"/>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מהו המובן של המושג- הומוסקסואליות?</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מציין מיקום של תמונת שקופית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מציין מיקום של הערות 2"/>
          <p:cNvSpPr>
            <a:spLocks noGrp="1"/>
          </p:cNvSpPr>
          <p:nvPr>
            <p:ph type="body" idx="1"/>
          </p:nvPr>
        </p:nvSpPr>
        <p:spPr bwMode="auto">
          <a:xfrm>
            <a:off x="1059473" y="3775757"/>
            <a:ext cx="5486726" cy="52263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he-IL" altLang="he-IL" sz="2000" smtClean="0">
              <a:cs typeface="David" pitchFamily="34" charset="-79"/>
            </a:endParaRPr>
          </a:p>
          <a:p>
            <a:endParaRPr lang="he-IL" altLang="he-IL" sz="2000" smtClean="0">
              <a:cs typeface="David" pitchFamily="34" charset="-79"/>
            </a:endParaRPr>
          </a:p>
          <a:p>
            <a:endParaRPr lang="he-IL" altLang="he-IL" sz="2000" smtClean="0">
              <a:cs typeface="David" pitchFamily="34" charset="-79"/>
            </a:endParaRPr>
          </a:p>
          <a:p>
            <a:r>
              <a:rPr lang="he-IL" altLang="he-IL" sz="2000" smtClean="0">
                <a:cs typeface="David" pitchFamily="34" charset="-79"/>
              </a:rPr>
              <a:t>כמו שאמרנו במשך הקודם- אין שום קשר בין התנהגות למשיכה מינית</a:t>
            </a:r>
            <a:endParaRPr lang="he-IL" altLang="he-IL" sz="1800" smtClean="0">
              <a:cs typeface="David" pitchFamily="34" charset="-79"/>
            </a:endParaRPr>
          </a:p>
        </p:txBody>
      </p:sp>
      <p:sp>
        <p:nvSpPr>
          <p:cNvPr id="4" name="מציין מיקום של מספר שקופית 3"/>
          <p:cNvSpPr>
            <a:spLocks noGrp="1"/>
          </p:cNvSpPr>
          <p:nvPr>
            <p:ph type="sldNum" sz="quarter" idx="5"/>
          </p:nvPr>
        </p:nvSpPr>
        <p:spPr/>
        <p:txBody>
          <a:bodyPr/>
          <a:lstStyle/>
          <a:p>
            <a:pPr>
              <a:defRPr/>
            </a:pPr>
            <a:fld id="{29FB5C72-9DE0-458F-9E68-87CF6ACEC4BB}" type="slidenum">
              <a:rPr lang="he-IL" smtClean="0"/>
              <a:pPr>
                <a:defRPr/>
              </a:pPr>
              <a:t>9</a:t>
            </a:fld>
            <a:endParaRPr lang="he-IL"/>
          </a:p>
        </p:txBody>
      </p:sp>
      <p:sp>
        <p:nvSpPr>
          <p:cNvPr id="6" name="TextBox 5"/>
          <p:cNvSpPr txBox="1"/>
          <p:nvPr/>
        </p:nvSpPr>
        <p:spPr>
          <a:xfrm>
            <a:off x="1430043" y="3908830"/>
            <a:ext cx="5028002" cy="646331"/>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האם כל אישה גברית היא בהכרח לסבית? האם כל לסבית היא בהכרח גברית?</a:t>
            </a:r>
          </a:p>
        </p:txBody>
      </p:sp>
      <p:sp>
        <p:nvSpPr>
          <p:cNvPr id="7" name="TextBox 6"/>
          <p:cNvSpPr txBox="1"/>
          <p:nvPr/>
        </p:nvSpPr>
        <p:spPr>
          <a:xfrm>
            <a:off x="1420248" y="5701656"/>
            <a:ext cx="5028002" cy="646331"/>
          </a:xfrm>
          <a:prstGeom prst="rect">
            <a:avLst/>
          </a:prstGeom>
          <a:solidFill>
            <a:schemeClr val="bg1">
              <a:lumMod val="65000"/>
            </a:schemeClr>
          </a:solidFill>
          <a:ln>
            <a:solidFill>
              <a:schemeClr val="accent1"/>
            </a:solidFill>
          </a:ln>
        </p:spPr>
        <p:txBody>
          <a:bodyPr rtlCol="1">
            <a:spAutoFit/>
          </a:bodyPr>
          <a:lstStyle/>
          <a:p>
            <a:pPr>
              <a:defRPr/>
            </a:pPr>
            <a:r>
              <a:rPr lang="he-IL" dirty="0">
                <a:solidFill>
                  <a:srgbClr val="0070C0"/>
                </a:solidFill>
              </a:rPr>
              <a:t>אז אם אמרנו שלסביות הן לא נשים גבריות? אז מה הן כן?</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grpSp>
        <p:nvGrpSpPr>
          <p:cNvPr id="4" name="קבוצה 7"/>
          <p:cNvGrpSpPr>
            <a:grpSpLocks/>
          </p:cNvGrpSpPr>
          <p:nvPr/>
        </p:nvGrpSpPr>
        <p:grpSpPr bwMode="auto">
          <a:xfrm>
            <a:off x="198438" y="192088"/>
            <a:ext cx="8756650" cy="6457950"/>
            <a:chOff x="280415" y="207263"/>
            <a:chExt cx="12411838" cy="6949822"/>
          </a:xfrm>
        </p:grpSpPr>
        <p:sp>
          <p:nvSpPr>
            <p:cNvPr id="5" name="object 4">
              <a:extLst>
                <a:ext uri="{FF2B5EF4-FFF2-40B4-BE49-F238E27FC236}">
                  <a16:creationId xmlns:a16="http://schemas.microsoft.com/office/drawing/2014/main" id="{A033D833-01A4-4DE4-8C92-94DF7CD9CF11}"/>
                </a:ext>
              </a:extLst>
            </p:cNvPr>
            <p:cNvSpPr/>
            <p:nvPr/>
          </p:nvSpPr>
          <p:spPr>
            <a:xfrm>
              <a:off x="6340073" y="219221"/>
              <a:ext cx="292520" cy="146923"/>
            </a:xfrm>
            <a:custGeom>
              <a:avLst/>
              <a:gdLst/>
              <a:ahLst/>
              <a:cxnLst/>
              <a:rect l="l" t="t" r="r" b="b"/>
              <a:pathLst>
                <a:path w="292734" h="146685">
                  <a:moveTo>
                    <a:pt x="146304" y="0"/>
                  </a:moveTo>
                  <a:lnTo>
                    <a:pt x="0" y="146303"/>
                  </a:lnTo>
                  <a:lnTo>
                    <a:pt x="292608" y="146303"/>
                  </a:lnTo>
                  <a:lnTo>
                    <a:pt x="146304" y="0"/>
                  </a:lnTo>
                  <a:close/>
                </a:path>
              </a:pathLst>
            </a:custGeom>
            <a:solidFill>
              <a:srgbClr val="4990CD"/>
            </a:solidFill>
          </p:spPr>
          <p:txBody>
            <a:bodyPr lIns="0" tIns="0" rIns="0" bIns="0"/>
            <a:lstStyle/>
            <a:p>
              <a:pPr>
                <a:defRPr/>
              </a:pPr>
              <a:endParaRPr sz="1129"/>
            </a:p>
          </p:txBody>
        </p:sp>
        <p:sp>
          <p:nvSpPr>
            <p:cNvPr id="6" name="object 5">
              <a:extLst>
                <a:ext uri="{FF2B5EF4-FFF2-40B4-BE49-F238E27FC236}">
                  <a16:creationId xmlns:a16="http://schemas.microsoft.com/office/drawing/2014/main" id="{8CAE867D-CE63-49A7-98D5-473E78C3F6E3}"/>
                </a:ext>
              </a:extLst>
            </p:cNvPr>
            <p:cNvSpPr/>
            <p:nvPr/>
          </p:nvSpPr>
          <p:spPr>
            <a:xfrm>
              <a:off x="280415" y="3547209"/>
              <a:ext cx="146259" cy="293847"/>
            </a:xfrm>
            <a:custGeom>
              <a:avLst/>
              <a:gdLst/>
              <a:ahLst/>
              <a:cxnLst/>
              <a:rect l="l" t="t" r="r" b="b"/>
              <a:pathLst>
                <a:path w="146684" h="292735">
                  <a:moveTo>
                    <a:pt x="146304" y="0"/>
                  </a:moveTo>
                  <a:lnTo>
                    <a:pt x="0" y="146303"/>
                  </a:lnTo>
                  <a:lnTo>
                    <a:pt x="146304" y="292608"/>
                  </a:lnTo>
                  <a:lnTo>
                    <a:pt x="146304" y="0"/>
                  </a:lnTo>
                  <a:close/>
                </a:path>
              </a:pathLst>
            </a:custGeom>
            <a:solidFill>
              <a:srgbClr val="4990CD"/>
            </a:solidFill>
          </p:spPr>
          <p:txBody>
            <a:bodyPr lIns="0" tIns="0" rIns="0" bIns="0"/>
            <a:lstStyle/>
            <a:p>
              <a:pPr>
                <a:defRPr/>
              </a:pPr>
              <a:endParaRPr sz="1129"/>
            </a:p>
          </p:txBody>
        </p:sp>
        <p:sp>
          <p:nvSpPr>
            <p:cNvPr id="7" name="object 6">
              <a:extLst>
                <a:ext uri="{FF2B5EF4-FFF2-40B4-BE49-F238E27FC236}">
                  <a16:creationId xmlns:a16="http://schemas.microsoft.com/office/drawing/2014/main" id="{0FC559B2-8E23-4B53-8186-A8B827997DF0}"/>
                </a:ext>
              </a:extLst>
            </p:cNvPr>
            <p:cNvSpPr/>
            <p:nvPr/>
          </p:nvSpPr>
          <p:spPr>
            <a:xfrm>
              <a:off x="12545992" y="3547209"/>
              <a:ext cx="146261" cy="293847"/>
            </a:xfrm>
            <a:custGeom>
              <a:avLst/>
              <a:gdLst/>
              <a:ahLst/>
              <a:cxnLst/>
              <a:rect l="l" t="t" r="r" b="b"/>
              <a:pathLst>
                <a:path w="146684" h="292735">
                  <a:moveTo>
                    <a:pt x="0" y="0"/>
                  </a:moveTo>
                  <a:lnTo>
                    <a:pt x="0" y="292608"/>
                  </a:lnTo>
                  <a:lnTo>
                    <a:pt x="146303" y="146303"/>
                  </a:lnTo>
                  <a:lnTo>
                    <a:pt x="0" y="0"/>
                  </a:lnTo>
                  <a:close/>
                </a:path>
              </a:pathLst>
            </a:custGeom>
            <a:solidFill>
              <a:srgbClr val="4990CD"/>
            </a:solidFill>
          </p:spPr>
          <p:txBody>
            <a:bodyPr lIns="0" tIns="0" rIns="0" bIns="0"/>
            <a:lstStyle/>
            <a:p>
              <a:pPr>
                <a:defRPr/>
              </a:pPr>
              <a:endParaRPr sz="1129"/>
            </a:p>
          </p:txBody>
        </p:sp>
        <p:sp>
          <p:nvSpPr>
            <p:cNvPr id="8" name="object 7">
              <a:extLst>
                <a:ext uri="{FF2B5EF4-FFF2-40B4-BE49-F238E27FC236}">
                  <a16:creationId xmlns:a16="http://schemas.microsoft.com/office/drawing/2014/main" id="{FB1499DB-6C2F-411B-AC10-7BAD168948C6}"/>
                </a:ext>
              </a:extLst>
            </p:cNvPr>
            <p:cNvSpPr/>
            <p:nvPr/>
          </p:nvSpPr>
          <p:spPr>
            <a:xfrm>
              <a:off x="6326573" y="7010162"/>
              <a:ext cx="306021" cy="146923"/>
            </a:xfrm>
            <a:custGeom>
              <a:avLst/>
              <a:gdLst/>
              <a:ahLst/>
              <a:cxnLst/>
              <a:rect l="l" t="t" r="r" b="b"/>
              <a:pathLst>
                <a:path w="304800" h="146684">
                  <a:moveTo>
                    <a:pt x="304800" y="0"/>
                  </a:moveTo>
                  <a:lnTo>
                    <a:pt x="0" y="0"/>
                  </a:lnTo>
                  <a:lnTo>
                    <a:pt x="152400" y="146303"/>
                  </a:lnTo>
                  <a:lnTo>
                    <a:pt x="304800" y="0"/>
                  </a:lnTo>
                  <a:close/>
                </a:path>
              </a:pathLst>
            </a:custGeom>
            <a:solidFill>
              <a:srgbClr val="4990CD"/>
            </a:solidFill>
          </p:spPr>
          <p:txBody>
            <a:bodyPr lIns="0" tIns="0" rIns="0" bIns="0"/>
            <a:lstStyle/>
            <a:p>
              <a:pPr>
                <a:defRPr/>
              </a:pPr>
              <a:endParaRPr sz="1129"/>
            </a:p>
          </p:txBody>
        </p:sp>
        <p:sp>
          <p:nvSpPr>
            <p:cNvPr id="9" name="object 30">
              <a:extLst>
                <a:ext uri="{FF2B5EF4-FFF2-40B4-BE49-F238E27FC236}">
                  <a16:creationId xmlns:a16="http://schemas.microsoft.com/office/drawing/2014/main" id="{74CDAD24-CECD-44F9-8E27-17B4B32B128C}"/>
                </a:ext>
              </a:extLst>
            </p:cNvPr>
            <p:cNvSpPr/>
            <p:nvPr/>
          </p:nvSpPr>
          <p:spPr>
            <a:xfrm>
              <a:off x="11668433" y="207263"/>
              <a:ext cx="1010319" cy="1011380"/>
            </a:xfrm>
            <a:prstGeom prst="rect">
              <a:avLst/>
            </a:prstGeom>
            <a:blipFill>
              <a:blip r:embed="rId2" cstate="print"/>
              <a:stretch>
                <a:fillRect/>
              </a:stretch>
            </a:blipFill>
          </p:spPr>
          <p:txBody>
            <a:bodyPr lIns="0" tIns="0" rIns="0" bIns="0"/>
            <a:lstStyle/>
            <a:p>
              <a:pPr>
                <a:defRPr/>
              </a:pPr>
              <a:endParaRPr sz="1129"/>
            </a:p>
          </p:txBody>
        </p:sp>
      </p:grpSp>
      <p:sp>
        <p:nvSpPr>
          <p:cNvPr id="2" name="Title 1"/>
          <p:cNvSpPr>
            <a:spLocks noGrp="1"/>
          </p:cNvSpPr>
          <p:nvPr>
            <p:ph type="ctrTitle"/>
          </p:nvPr>
        </p:nvSpPr>
        <p:spPr>
          <a:xfrm>
            <a:off x="1143001" y="1122363"/>
            <a:ext cx="6858000" cy="2387600"/>
          </a:xfrm>
        </p:spPr>
        <p:txBody>
          <a:bodyPr anchor="b"/>
          <a:lstStyle>
            <a:lvl1pPr algn="r">
              <a:defRPr sz="4500" b="0">
                <a:solidFill>
                  <a:srgbClr val="4990CD"/>
                </a:solidFill>
                <a:latin typeface="AdumaFOT Bold" panose="02000500000000000000" pitchFamily="50" charset="-79"/>
                <a:cs typeface="AdumaFOT Bold" panose="02000500000000000000" pitchFamily="50" charset="-79"/>
              </a:defRPr>
            </a:lvl1pPr>
          </a:lstStyle>
          <a:p>
            <a:r>
              <a:rPr lang="he-IL" smtClean="0"/>
              <a:t>לחץ כדי לערוך סגנון כותרת של תבנית בסיס</a:t>
            </a:r>
            <a:endParaRPr lang="en-US" dirty="0"/>
          </a:p>
        </p:txBody>
      </p:sp>
      <p:sp>
        <p:nvSpPr>
          <p:cNvPr id="3" name="Subtitle 2"/>
          <p:cNvSpPr>
            <a:spLocks noGrp="1"/>
          </p:cNvSpPr>
          <p:nvPr>
            <p:ph type="subTitle" idx="1"/>
          </p:nvPr>
        </p:nvSpPr>
        <p:spPr>
          <a:xfrm>
            <a:off x="1143001" y="3602038"/>
            <a:ext cx="6858000" cy="1655762"/>
          </a:xfrm>
        </p:spPr>
        <p:txBody>
          <a:bodyPr/>
          <a:lstStyle>
            <a:lvl1pPr marL="0" indent="0" algn="r">
              <a:buNone/>
              <a:defRPr sz="1800">
                <a:latin typeface="AdumaFOT Regular" panose="02000500000000000000" pitchFamily="50" charset="-79"/>
                <a:cs typeface="AdumaFOT Regular" panose="02000500000000000000" pitchFamily="50" charset="-79"/>
              </a:defRPr>
            </a:lvl1pPr>
            <a:lvl2pPr marL="342876" indent="0" algn="ctr">
              <a:buNone/>
              <a:defRPr sz="1500"/>
            </a:lvl2pPr>
            <a:lvl3pPr marL="685751" indent="0" algn="ctr">
              <a:buNone/>
              <a:defRPr sz="1350"/>
            </a:lvl3pPr>
            <a:lvl4pPr marL="1028627" indent="0" algn="ctr">
              <a:buNone/>
              <a:defRPr sz="1200"/>
            </a:lvl4pPr>
            <a:lvl5pPr marL="1371502" indent="0" algn="ctr">
              <a:buNone/>
              <a:defRPr sz="1200"/>
            </a:lvl5pPr>
            <a:lvl6pPr marL="1714378" indent="0" algn="ctr">
              <a:buNone/>
              <a:defRPr sz="1200"/>
            </a:lvl6pPr>
            <a:lvl7pPr marL="2057254" indent="0" algn="ctr">
              <a:buNone/>
              <a:defRPr sz="1200"/>
            </a:lvl7pPr>
            <a:lvl8pPr marL="2400129" indent="0" algn="ctr">
              <a:buNone/>
              <a:defRPr sz="1200"/>
            </a:lvl8pPr>
            <a:lvl9pPr marL="2743004" indent="0" algn="ctr">
              <a:buNone/>
              <a:defRPr sz="1200"/>
            </a:lvl9pPr>
          </a:lstStyle>
          <a:p>
            <a:r>
              <a:rPr lang="he-IL" smtClean="0"/>
              <a:t>לחץ כדי לערוך סגנון כותרת משנה של תבנית בסיס</a:t>
            </a:r>
            <a:endParaRPr lang="en-US" dirty="0"/>
          </a:p>
        </p:txBody>
      </p:sp>
      <p:sp>
        <p:nvSpPr>
          <p:cNvPr id="10" name="Footer Placeholder 4">
            <a:extLst>
              <a:ext uri="{FF2B5EF4-FFF2-40B4-BE49-F238E27FC236}">
                <a16:creationId xmlns:a16="http://schemas.microsoft.com/office/drawing/2014/main" id="{22286331-D8F0-477C-8B78-29BBD10ADA3A}"/>
              </a:ext>
            </a:extLst>
          </p:cNvPr>
          <p:cNvSpPr>
            <a:spLocks noGrp="1"/>
          </p:cNvSpPr>
          <p:nvPr>
            <p:ph type="ftr" sz="quarter" idx="10"/>
          </p:nvPr>
        </p:nvSpPr>
        <p:spPr>
          <a:xfrm>
            <a:off x="5278438" y="6311900"/>
            <a:ext cx="3086100" cy="365125"/>
          </a:xfrm>
          <a:prstGeom prst="rect">
            <a:avLst/>
          </a:prstGeom>
        </p:spPr>
        <p:txBody>
          <a:bodyPr/>
          <a:lstStyle>
            <a:lvl1pPr algn="r">
              <a:defRPr>
                <a:latin typeface="AdumaFOT Regular" panose="02000500000000000000" pitchFamily="50" charset="-79"/>
                <a:cs typeface="AdumaFOT Regular" panose="02000500000000000000" pitchFamily="50" charset="-79"/>
              </a:defRPr>
            </a:lvl1pPr>
          </a:lstStyle>
          <a:p>
            <a:endParaRPr lang="he-IL"/>
          </a:p>
        </p:txBody>
      </p:sp>
      <p:sp>
        <p:nvSpPr>
          <p:cNvPr id="11" name="Slide Number Placeholder 5">
            <a:extLst>
              <a:ext uri="{FF2B5EF4-FFF2-40B4-BE49-F238E27FC236}">
                <a16:creationId xmlns:a16="http://schemas.microsoft.com/office/drawing/2014/main" id="{F8F65AD2-CA7F-44E1-A603-F153871EAC24}"/>
              </a:ext>
            </a:extLst>
          </p:cNvPr>
          <p:cNvSpPr>
            <a:spLocks noGrp="1"/>
          </p:cNvSpPr>
          <p:nvPr>
            <p:ph type="sldNum" sz="quarter" idx="11"/>
          </p:nvPr>
        </p:nvSpPr>
        <p:spPr/>
        <p:txBody>
          <a:bodyPr/>
          <a:lstStyle>
            <a:lvl1pPr>
              <a:defRPr/>
            </a:lvl1pPr>
          </a:lstStyle>
          <a:p>
            <a:fld id="{DAF22AC9-109E-4E4D-92F9-530E51D9A3A2}" type="slidenum">
              <a:rPr lang="he-IL" smtClean="0"/>
              <a:t>‹#›</a:t>
            </a:fld>
            <a:endParaRPr lang="he-IL"/>
          </a:p>
        </p:txBody>
      </p:sp>
    </p:spTree>
    <p:extLst>
      <p:ext uri="{BB962C8B-B14F-4D97-AF65-F5344CB8AC3E}">
        <p14:creationId xmlns:p14="http://schemas.microsoft.com/office/powerpoint/2010/main" val="9673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3_כותרת ותוכן">
    <p:spTree>
      <p:nvGrpSpPr>
        <p:cNvPr id="1" name=""/>
        <p:cNvGrpSpPr/>
        <p:nvPr/>
      </p:nvGrpSpPr>
      <p:grpSpPr>
        <a:xfrm>
          <a:off x="0" y="0"/>
          <a:ext cx="0" cy="0"/>
          <a:chOff x="0" y="0"/>
          <a:chExt cx="0" cy="0"/>
        </a:xfrm>
      </p:grpSpPr>
      <p:pic>
        <p:nvPicPr>
          <p:cNvPr id="4" name="תמונה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81184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noChangeAspect="1"/>
          </p:cNvGrpSpPr>
          <p:nvPr/>
        </p:nvGrpSpPr>
        <p:grpSpPr bwMode="auto">
          <a:xfrm>
            <a:off x="1073150" y="-82550"/>
            <a:ext cx="8183563" cy="7024688"/>
            <a:chOff x="1517" y="258"/>
            <a:chExt cx="6294" cy="4101"/>
          </a:xfrm>
        </p:grpSpPr>
        <p:sp>
          <p:nvSpPr>
            <p:cNvPr id="6" name="AutoShape 3">
              <a:extLst>
                <a:ext uri="{FF2B5EF4-FFF2-40B4-BE49-F238E27FC236}">
                  <a16:creationId xmlns:a16="http://schemas.microsoft.com/office/drawing/2014/main" id="{F82E19B4-B032-4DE4-A835-775EEE366615}"/>
                </a:ext>
              </a:extLst>
            </p:cNvPr>
            <p:cNvSpPr>
              <a:spLocks noChangeAspect="1" noChangeArrowheads="1" noTextEdit="1"/>
            </p:cNvSpPr>
            <p:nvPr/>
          </p:nvSpPr>
          <p:spPr bwMode="auto">
            <a:xfrm>
              <a:off x="1517" y="282"/>
              <a:ext cx="2827" cy="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he-IL" sz="1129"/>
            </a:p>
          </p:txBody>
        </p:sp>
        <p:sp>
          <p:nvSpPr>
            <p:cNvPr id="7" name="Freeform 5">
              <a:extLst>
                <a:ext uri="{FF2B5EF4-FFF2-40B4-BE49-F238E27FC236}">
                  <a16:creationId xmlns:a16="http://schemas.microsoft.com/office/drawing/2014/main" id="{F330BCBD-2DD7-4568-B01C-5E3837C3D688}"/>
                </a:ext>
              </a:extLst>
            </p:cNvPr>
            <p:cNvSpPr>
              <a:spLocks/>
            </p:cNvSpPr>
            <p:nvPr/>
          </p:nvSpPr>
          <p:spPr bwMode="auto">
            <a:xfrm>
              <a:off x="1517" y="258"/>
              <a:ext cx="6294" cy="4101"/>
            </a:xfrm>
            <a:custGeom>
              <a:avLst/>
              <a:gdLst>
                <a:gd name="T0" fmla="*/ 2826 w 2826"/>
                <a:gd name="T1" fmla="*/ 4060 h 4060"/>
                <a:gd name="T2" fmla="*/ 1404 w 2826"/>
                <a:gd name="T3" fmla="*/ 4060 h 4060"/>
                <a:gd name="T4" fmla="*/ 0 w 2826"/>
                <a:gd name="T5" fmla="*/ 0 h 4060"/>
                <a:gd name="T6" fmla="*/ 2826 w 2826"/>
                <a:gd name="T7" fmla="*/ 0 h 4060"/>
                <a:gd name="T8" fmla="*/ 2826 w 2826"/>
                <a:gd name="T9" fmla="*/ 4060 h 4060"/>
                <a:gd name="connsiteX0" fmla="*/ 10000 w 15508"/>
                <a:gd name="connsiteY0" fmla="*/ 10101 h 10101"/>
                <a:gd name="connsiteX1" fmla="*/ 4968 w 15508"/>
                <a:gd name="connsiteY1" fmla="*/ 10101 h 10101"/>
                <a:gd name="connsiteX2" fmla="*/ 0 w 15508"/>
                <a:gd name="connsiteY2" fmla="*/ 101 h 10101"/>
                <a:gd name="connsiteX3" fmla="*/ 15508 w 15508"/>
                <a:gd name="connsiteY3" fmla="*/ 0 h 10101"/>
                <a:gd name="connsiteX4" fmla="*/ 10000 w 15508"/>
                <a:gd name="connsiteY4" fmla="*/ 10101 h 10101"/>
                <a:gd name="connsiteX0" fmla="*/ 15361 w 15508"/>
                <a:gd name="connsiteY0" fmla="*/ 10142 h 10142"/>
                <a:gd name="connsiteX1" fmla="*/ 4968 w 15508"/>
                <a:gd name="connsiteY1" fmla="*/ 10101 h 10142"/>
                <a:gd name="connsiteX2" fmla="*/ 0 w 15508"/>
                <a:gd name="connsiteY2" fmla="*/ 101 h 10142"/>
                <a:gd name="connsiteX3" fmla="*/ 15508 w 15508"/>
                <a:gd name="connsiteY3" fmla="*/ 0 h 10142"/>
                <a:gd name="connsiteX4" fmla="*/ 15361 w 15508"/>
                <a:gd name="connsiteY4" fmla="*/ 10142 h 10142"/>
                <a:gd name="connsiteX0" fmla="*/ 15361 w 15361"/>
                <a:gd name="connsiteY0" fmla="*/ 10081 h 10081"/>
                <a:gd name="connsiteX1" fmla="*/ 4968 w 15361"/>
                <a:gd name="connsiteY1" fmla="*/ 10040 h 10081"/>
                <a:gd name="connsiteX2" fmla="*/ 0 w 15361"/>
                <a:gd name="connsiteY2" fmla="*/ 40 h 10081"/>
                <a:gd name="connsiteX3" fmla="*/ 15304 w 15361"/>
                <a:gd name="connsiteY3" fmla="*/ 0 h 10081"/>
                <a:gd name="connsiteX4" fmla="*/ 15361 w 15361"/>
                <a:gd name="connsiteY4" fmla="*/ 10081 h 10081"/>
                <a:gd name="connsiteX0" fmla="*/ 15361 w 19891"/>
                <a:gd name="connsiteY0" fmla="*/ 10062 h 10062"/>
                <a:gd name="connsiteX1" fmla="*/ 4968 w 19891"/>
                <a:gd name="connsiteY1" fmla="*/ 10021 h 10062"/>
                <a:gd name="connsiteX2" fmla="*/ 0 w 19891"/>
                <a:gd name="connsiteY2" fmla="*/ 21 h 10062"/>
                <a:gd name="connsiteX3" fmla="*/ 19891 w 19891"/>
                <a:gd name="connsiteY3" fmla="*/ 0 h 10062"/>
                <a:gd name="connsiteX4" fmla="*/ 15361 w 19891"/>
                <a:gd name="connsiteY4" fmla="*/ 10062 h 10062"/>
                <a:gd name="connsiteX0" fmla="*/ 19920 w 19920"/>
                <a:gd name="connsiteY0" fmla="*/ 10023 h 10023"/>
                <a:gd name="connsiteX1" fmla="*/ 4968 w 19920"/>
                <a:gd name="connsiteY1" fmla="*/ 10021 h 10023"/>
                <a:gd name="connsiteX2" fmla="*/ 0 w 19920"/>
                <a:gd name="connsiteY2" fmla="*/ 21 h 10023"/>
                <a:gd name="connsiteX3" fmla="*/ 19891 w 19920"/>
                <a:gd name="connsiteY3" fmla="*/ 0 h 10023"/>
                <a:gd name="connsiteX4" fmla="*/ 19920 w 19920"/>
                <a:gd name="connsiteY4" fmla="*/ 10023 h 10023"/>
                <a:gd name="connsiteX0" fmla="*/ 19920 w 20311"/>
                <a:gd name="connsiteY0" fmla="*/ 10081 h 10081"/>
                <a:gd name="connsiteX1" fmla="*/ 4968 w 20311"/>
                <a:gd name="connsiteY1" fmla="*/ 10079 h 10081"/>
                <a:gd name="connsiteX2" fmla="*/ 0 w 20311"/>
                <a:gd name="connsiteY2" fmla="*/ 79 h 10081"/>
                <a:gd name="connsiteX3" fmla="*/ 20311 w 20311"/>
                <a:gd name="connsiteY3" fmla="*/ 0 h 10081"/>
                <a:gd name="connsiteX4" fmla="*/ 19920 w 20311"/>
                <a:gd name="connsiteY4" fmla="*/ 10081 h 10081"/>
                <a:gd name="connsiteX0" fmla="*/ 20396 w 20396"/>
                <a:gd name="connsiteY0" fmla="*/ 10081 h 10081"/>
                <a:gd name="connsiteX1" fmla="*/ 4968 w 20396"/>
                <a:gd name="connsiteY1" fmla="*/ 10079 h 10081"/>
                <a:gd name="connsiteX2" fmla="*/ 0 w 20396"/>
                <a:gd name="connsiteY2" fmla="*/ 79 h 10081"/>
                <a:gd name="connsiteX3" fmla="*/ 20311 w 20396"/>
                <a:gd name="connsiteY3" fmla="*/ 0 h 10081"/>
                <a:gd name="connsiteX4" fmla="*/ 20396 w 20396"/>
                <a:gd name="connsiteY4" fmla="*/ 10081 h 10081"/>
                <a:gd name="connsiteX0" fmla="*/ 20396 w 20978"/>
                <a:gd name="connsiteY0" fmla="*/ 10081 h 10081"/>
                <a:gd name="connsiteX1" fmla="*/ 4968 w 20978"/>
                <a:gd name="connsiteY1" fmla="*/ 10079 h 10081"/>
                <a:gd name="connsiteX2" fmla="*/ 0 w 20978"/>
                <a:gd name="connsiteY2" fmla="*/ 79 h 10081"/>
                <a:gd name="connsiteX3" fmla="*/ 20978 w 20978"/>
                <a:gd name="connsiteY3" fmla="*/ 0 h 10081"/>
                <a:gd name="connsiteX4" fmla="*/ 20396 w 20978"/>
                <a:gd name="connsiteY4" fmla="*/ 10081 h 10081"/>
                <a:gd name="connsiteX0" fmla="*/ 20924 w 20980"/>
                <a:gd name="connsiteY0" fmla="*/ 10081 h 10081"/>
                <a:gd name="connsiteX1" fmla="*/ 4968 w 20980"/>
                <a:gd name="connsiteY1" fmla="*/ 10079 h 10081"/>
                <a:gd name="connsiteX2" fmla="*/ 0 w 20980"/>
                <a:gd name="connsiteY2" fmla="*/ 79 h 10081"/>
                <a:gd name="connsiteX3" fmla="*/ 20978 w 20980"/>
                <a:gd name="connsiteY3" fmla="*/ 0 h 10081"/>
                <a:gd name="connsiteX4" fmla="*/ 20924 w 20980"/>
                <a:gd name="connsiteY4" fmla="*/ 10081 h 10081"/>
                <a:gd name="connsiteX0" fmla="*/ 20924 w 22273"/>
                <a:gd name="connsiteY0" fmla="*/ 10061 h 10061"/>
                <a:gd name="connsiteX1" fmla="*/ 4968 w 22273"/>
                <a:gd name="connsiteY1" fmla="*/ 10059 h 10061"/>
                <a:gd name="connsiteX2" fmla="*/ 0 w 22273"/>
                <a:gd name="connsiteY2" fmla="*/ 59 h 10061"/>
                <a:gd name="connsiteX3" fmla="*/ 22273 w 22273"/>
                <a:gd name="connsiteY3" fmla="*/ 0 h 10061"/>
                <a:gd name="connsiteX4" fmla="*/ 20924 w 22273"/>
                <a:gd name="connsiteY4" fmla="*/ 10061 h 10061"/>
                <a:gd name="connsiteX0" fmla="*/ 22248 w 22276"/>
                <a:gd name="connsiteY0" fmla="*/ 10101 h 10101"/>
                <a:gd name="connsiteX1" fmla="*/ 4968 w 22276"/>
                <a:gd name="connsiteY1" fmla="*/ 10059 h 10101"/>
                <a:gd name="connsiteX2" fmla="*/ 0 w 22276"/>
                <a:gd name="connsiteY2" fmla="*/ 59 h 10101"/>
                <a:gd name="connsiteX3" fmla="*/ 22273 w 22276"/>
                <a:gd name="connsiteY3" fmla="*/ 0 h 10101"/>
                <a:gd name="connsiteX4" fmla="*/ 22248 w 22276"/>
                <a:gd name="connsiteY4" fmla="*/ 10101 h 1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76" h="10101">
                  <a:moveTo>
                    <a:pt x="22248" y="10101"/>
                  </a:moveTo>
                  <a:lnTo>
                    <a:pt x="4968" y="10059"/>
                  </a:lnTo>
                  <a:lnTo>
                    <a:pt x="0" y="59"/>
                  </a:lnTo>
                  <a:lnTo>
                    <a:pt x="22273" y="0"/>
                  </a:lnTo>
                  <a:cubicBezTo>
                    <a:pt x="22292" y="3360"/>
                    <a:pt x="22229" y="6741"/>
                    <a:pt x="22248" y="10101"/>
                  </a:cubicBezTo>
                  <a:close/>
                </a:path>
              </a:pathLst>
            </a:custGeom>
            <a:solidFill>
              <a:srgbClr val="F8F8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he-IL" sz="1129"/>
            </a:p>
          </p:txBody>
        </p:sp>
      </p:grpSp>
      <p:grpSp>
        <p:nvGrpSpPr>
          <p:cNvPr id="8" name="קבוצה 11"/>
          <p:cNvGrpSpPr>
            <a:grpSpLocks/>
          </p:cNvGrpSpPr>
          <p:nvPr/>
        </p:nvGrpSpPr>
        <p:grpSpPr bwMode="auto">
          <a:xfrm>
            <a:off x="198438" y="192088"/>
            <a:ext cx="8756650" cy="6457950"/>
            <a:chOff x="280415" y="207263"/>
            <a:chExt cx="12411838" cy="6949822"/>
          </a:xfrm>
        </p:grpSpPr>
        <p:sp>
          <p:nvSpPr>
            <p:cNvPr id="9" name="object 4">
              <a:extLst>
                <a:ext uri="{FF2B5EF4-FFF2-40B4-BE49-F238E27FC236}">
                  <a16:creationId xmlns:a16="http://schemas.microsoft.com/office/drawing/2014/main" id="{26B550AE-5DEE-47E5-82D1-310E51411CE4}"/>
                </a:ext>
              </a:extLst>
            </p:cNvPr>
            <p:cNvSpPr/>
            <p:nvPr/>
          </p:nvSpPr>
          <p:spPr>
            <a:xfrm>
              <a:off x="6340073" y="219221"/>
              <a:ext cx="292520" cy="146923"/>
            </a:xfrm>
            <a:custGeom>
              <a:avLst/>
              <a:gdLst/>
              <a:ahLst/>
              <a:cxnLst/>
              <a:rect l="l" t="t" r="r" b="b"/>
              <a:pathLst>
                <a:path w="292734" h="146685">
                  <a:moveTo>
                    <a:pt x="146304" y="0"/>
                  </a:moveTo>
                  <a:lnTo>
                    <a:pt x="0" y="146303"/>
                  </a:lnTo>
                  <a:lnTo>
                    <a:pt x="292608" y="146303"/>
                  </a:lnTo>
                  <a:lnTo>
                    <a:pt x="146304" y="0"/>
                  </a:lnTo>
                  <a:close/>
                </a:path>
              </a:pathLst>
            </a:custGeom>
            <a:solidFill>
              <a:srgbClr val="4990CD"/>
            </a:solidFill>
          </p:spPr>
          <p:txBody>
            <a:bodyPr lIns="0" tIns="0" rIns="0" bIns="0"/>
            <a:lstStyle/>
            <a:p>
              <a:pPr>
                <a:defRPr/>
              </a:pPr>
              <a:endParaRPr sz="1129"/>
            </a:p>
          </p:txBody>
        </p:sp>
        <p:sp>
          <p:nvSpPr>
            <p:cNvPr id="10" name="object 5">
              <a:extLst>
                <a:ext uri="{FF2B5EF4-FFF2-40B4-BE49-F238E27FC236}">
                  <a16:creationId xmlns:a16="http://schemas.microsoft.com/office/drawing/2014/main" id="{C3457AD2-6DBE-4782-AE87-382CCB21B472}"/>
                </a:ext>
              </a:extLst>
            </p:cNvPr>
            <p:cNvSpPr/>
            <p:nvPr/>
          </p:nvSpPr>
          <p:spPr>
            <a:xfrm>
              <a:off x="280415" y="3547209"/>
              <a:ext cx="146259" cy="293847"/>
            </a:xfrm>
            <a:custGeom>
              <a:avLst/>
              <a:gdLst/>
              <a:ahLst/>
              <a:cxnLst/>
              <a:rect l="l" t="t" r="r" b="b"/>
              <a:pathLst>
                <a:path w="146684" h="292735">
                  <a:moveTo>
                    <a:pt x="146304" y="0"/>
                  </a:moveTo>
                  <a:lnTo>
                    <a:pt x="0" y="146303"/>
                  </a:lnTo>
                  <a:lnTo>
                    <a:pt x="146304" y="292608"/>
                  </a:lnTo>
                  <a:lnTo>
                    <a:pt x="146304" y="0"/>
                  </a:lnTo>
                  <a:close/>
                </a:path>
              </a:pathLst>
            </a:custGeom>
            <a:solidFill>
              <a:srgbClr val="4990CD"/>
            </a:solidFill>
          </p:spPr>
          <p:txBody>
            <a:bodyPr lIns="0" tIns="0" rIns="0" bIns="0"/>
            <a:lstStyle/>
            <a:p>
              <a:pPr>
                <a:defRPr/>
              </a:pPr>
              <a:endParaRPr sz="1129"/>
            </a:p>
          </p:txBody>
        </p:sp>
        <p:sp>
          <p:nvSpPr>
            <p:cNvPr id="11" name="object 6">
              <a:extLst>
                <a:ext uri="{FF2B5EF4-FFF2-40B4-BE49-F238E27FC236}">
                  <a16:creationId xmlns:a16="http://schemas.microsoft.com/office/drawing/2014/main" id="{8458134B-2947-44EA-967C-AAD446312D1A}"/>
                </a:ext>
              </a:extLst>
            </p:cNvPr>
            <p:cNvSpPr/>
            <p:nvPr/>
          </p:nvSpPr>
          <p:spPr>
            <a:xfrm>
              <a:off x="12545992" y="3547209"/>
              <a:ext cx="146261" cy="293847"/>
            </a:xfrm>
            <a:custGeom>
              <a:avLst/>
              <a:gdLst/>
              <a:ahLst/>
              <a:cxnLst/>
              <a:rect l="l" t="t" r="r" b="b"/>
              <a:pathLst>
                <a:path w="146684" h="292735">
                  <a:moveTo>
                    <a:pt x="0" y="0"/>
                  </a:moveTo>
                  <a:lnTo>
                    <a:pt x="0" y="292608"/>
                  </a:lnTo>
                  <a:lnTo>
                    <a:pt x="146303" y="146303"/>
                  </a:lnTo>
                  <a:lnTo>
                    <a:pt x="0" y="0"/>
                  </a:lnTo>
                  <a:close/>
                </a:path>
              </a:pathLst>
            </a:custGeom>
            <a:solidFill>
              <a:srgbClr val="4990CD"/>
            </a:solidFill>
          </p:spPr>
          <p:txBody>
            <a:bodyPr lIns="0" tIns="0" rIns="0" bIns="0"/>
            <a:lstStyle/>
            <a:p>
              <a:pPr>
                <a:defRPr/>
              </a:pPr>
              <a:endParaRPr sz="1129"/>
            </a:p>
          </p:txBody>
        </p:sp>
        <p:sp>
          <p:nvSpPr>
            <p:cNvPr id="12" name="object 7">
              <a:extLst>
                <a:ext uri="{FF2B5EF4-FFF2-40B4-BE49-F238E27FC236}">
                  <a16:creationId xmlns:a16="http://schemas.microsoft.com/office/drawing/2014/main" id="{7FCF905E-4BEF-41DF-AD6A-7FF46BBC346B}"/>
                </a:ext>
              </a:extLst>
            </p:cNvPr>
            <p:cNvSpPr/>
            <p:nvPr/>
          </p:nvSpPr>
          <p:spPr>
            <a:xfrm>
              <a:off x="6326573" y="7010162"/>
              <a:ext cx="306021" cy="146923"/>
            </a:xfrm>
            <a:custGeom>
              <a:avLst/>
              <a:gdLst/>
              <a:ahLst/>
              <a:cxnLst/>
              <a:rect l="l" t="t" r="r" b="b"/>
              <a:pathLst>
                <a:path w="304800" h="146684">
                  <a:moveTo>
                    <a:pt x="304800" y="0"/>
                  </a:moveTo>
                  <a:lnTo>
                    <a:pt x="0" y="0"/>
                  </a:lnTo>
                  <a:lnTo>
                    <a:pt x="152400" y="146303"/>
                  </a:lnTo>
                  <a:lnTo>
                    <a:pt x="304800" y="0"/>
                  </a:lnTo>
                  <a:close/>
                </a:path>
              </a:pathLst>
            </a:custGeom>
            <a:solidFill>
              <a:srgbClr val="4990CD"/>
            </a:solidFill>
          </p:spPr>
          <p:txBody>
            <a:bodyPr lIns="0" tIns="0" rIns="0" bIns="0"/>
            <a:lstStyle/>
            <a:p>
              <a:pPr>
                <a:defRPr/>
              </a:pPr>
              <a:endParaRPr sz="1129"/>
            </a:p>
          </p:txBody>
        </p:sp>
        <p:sp>
          <p:nvSpPr>
            <p:cNvPr id="13" name="object 30">
              <a:extLst>
                <a:ext uri="{FF2B5EF4-FFF2-40B4-BE49-F238E27FC236}">
                  <a16:creationId xmlns:a16="http://schemas.microsoft.com/office/drawing/2014/main" id="{CEBA26CD-495C-490E-B967-01F93AC1049D}"/>
                </a:ext>
              </a:extLst>
            </p:cNvPr>
            <p:cNvSpPr/>
            <p:nvPr/>
          </p:nvSpPr>
          <p:spPr>
            <a:xfrm>
              <a:off x="11668433" y="207263"/>
              <a:ext cx="1010319" cy="1011380"/>
            </a:xfrm>
            <a:prstGeom prst="rect">
              <a:avLst/>
            </a:prstGeom>
            <a:blipFill>
              <a:blip r:embed="rId3" cstate="print"/>
              <a:stretch>
                <a:fillRect/>
              </a:stretch>
            </a:blipFill>
          </p:spPr>
          <p:txBody>
            <a:bodyPr lIns="0" tIns="0" rIns="0" bIns="0"/>
            <a:lstStyle/>
            <a:p>
              <a:pPr>
                <a:defRPr/>
              </a:pPr>
              <a:endParaRPr sz="1129"/>
            </a:p>
          </p:txBody>
        </p:sp>
      </p:grpSp>
      <p:cxnSp>
        <p:nvCxnSpPr>
          <p:cNvPr id="14" name="מחבר ישר 13">
            <a:extLst>
              <a:ext uri="{FF2B5EF4-FFF2-40B4-BE49-F238E27FC236}">
                <a16:creationId xmlns:a16="http://schemas.microsoft.com/office/drawing/2014/main" id="{7240E111-6149-4BB7-B240-505CFE4B89FC}"/>
              </a:ext>
            </a:extLst>
          </p:cNvPr>
          <p:cNvCxnSpPr/>
          <p:nvPr/>
        </p:nvCxnSpPr>
        <p:spPr>
          <a:xfrm>
            <a:off x="8515350" y="6311900"/>
            <a:ext cx="0" cy="365125"/>
          </a:xfrm>
          <a:prstGeom prst="line">
            <a:avLst/>
          </a:prstGeom>
          <a:ln w="19050">
            <a:solidFill>
              <a:srgbClr val="406DB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2815" y="1072671"/>
            <a:ext cx="3599548" cy="1009135"/>
          </a:xfrm>
        </p:spPr>
        <p:txBody>
          <a:bodyPr/>
          <a:lstStyle>
            <a:lvl1pPr>
              <a:lnSpc>
                <a:spcPts val="2822"/>
              </a:lnSpc>
              <a:defRPr b="0">
                <a:solidFill>
                  <a:srgbClr val="4990CD"/>
                </a:solidFill>
                <a:latin typeface="AdumaFOT Bold" panose="02000500000000000000" pitchFamily="50" charset="-79"/>
                <a:cs typeface="AdumaFOT Bold" panose="02000500000000000000" pitchFamily="50" charset="-79"/>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202702" y="2115128"/>
            <a:ext cx="5892369" cy="4128045"/>
          </a:xfrm>
        </p:spPr>
        <p:txBody>
          <a:bodyPr>
            <a:normAutofit/>
          </a:bodyPr>
          <a:lstStyle>
            <a:lvl1pPr>
              <a:defRPr sz="1975">
                <a:latin typeface="AdumaFOT Regular" panose="02000500000000000000" pitchFamily="50" charset="-79"/>
                <a:cs typeface="AdumaFOT Regular" panose="02000500000000000000" pitchFamily="50" charset="-79"/>
              </a:defRPr>
            </a:lvl1pPr>
            <a:lvl2pPr marL="0" indent="0">
              <a:defRPr sz="1975">
                <a:latin typeface="AdumaFOT Regular" panose="02000500000000000000" pitchFamily="50" charset="-79"/>
                <a:cs typeface="AdumaFOT Regular" panose="02000500000000000000" pitchFamily="50" charset="-79"/>
              </a:defRPr>
            </a:lvl2pPr>
            <a:lvl3pPr>
              <a:defRPr>
                <a:latin typeface="AdumaFOT Regular" panose="02000500000000000000" pitchFamily="50" charset="-79"/>
                <a:cs typeface="AdumaFOT Regular" panose="02000500000000000000" pitchFamily="50" charset="-79"/>
              </a:defRPr>
            </a:lvl3pPr>
            <a:lvl4pPr>
              <a:defRPr>
                <a:latin typeface="AdumaFOT Regular" panose="02000500000000000000" pitchFamily="50" charset="-79"/>
                <a:cs typeface="AdumaFOT Regular" panose="02000500000000000000" pitchFamily="50" charset="-79"/>
              </a:defRPr>
            </a:lvl4pPr>
            <a:lvl5pPr>
              <a:defRPr>
                <a:latin typeface="AdumaFOT Regular" panose="02000500000000000000" pitchFamily="50" charset="-79"/>
                <a:cs typeface="AdumaFOT Regular" panose="02000500000000000000" pitchFamily="50" charset="-79"/>
              </a:defRPr>
            </a:lvl5pPr>
          </a:lstStyle>
          <a:p>
            <a:pPr lvl="0"/>
            <a:r>
              <a:rPr lang="he-IL" smtClean="0"/>
              <a:t>ערוך סגנונות טקסט של תבנית בסיס</a:t>
            </a:r>
          </a:p>
          <a:p>
            <a:pPr lvl="1"/>
            <a:r>
              <a:rPr lang="he-IL" smtClean="0"/>
              <a:t>רמה שניה</a:t>
            </a:r>
          </a:p>
        </p:txBody>
      </p:sp>
      <p:sp>
        <p:nvSpPr>
          <p:cNvPr id="15" name="Footer Placeholder 4">
            <a:extLst>
              <a:ext uri="{FF2B5EF4-FFF2-40B4-BE49-F238E27FC236}">
                <a16:creationId xmlns:a16="http://schemas.microsoft.com/office/drawing/2014/main" id="{D06AFC6B-0466-4CE9-800A-A4D184326868}"/>
              </a:ext>
            </a:extLst>
          </p:cNvPr>
          <p:cNvSpPr>
            <a:spLocks noGrp="1"/>
          </p:cNvSpPr>
          <p:nvPr>
            <p:ph type="ftr" sz="quarter" idx="10"/>
          </p:nvPr>
        </p:nvSpPr>
        <p:spPr>
          <a:xfrm>
            <a:off x="5429250" y="6319838"/>
            <a:ext cx="3086100" cy="365125"/>
          </a:xfrm>
          <a:prstGeom prst="rect">
            <a:avLst/>
          </a:prstGeom>
        </p:spPr>
        <p:txBody>
          <a:bodyPr/>
          <a:lstStyle>
            <a:lvl1pPr algn="r">
              <a:defRPr>
                <a:latin typeface="AdumaFOT Regular" panose="02000500000000000000" pitchFamily="50" charset="-79"/>
                <a:cs typeface="AdumaFOT Regular" panose="02000500000000000000" pitchFamily="50" charset="-79"/>
              </a:defRPr>
            </a:lvl1pPr>
          </a:lstStyle>
          <a:p>
            <a:endParaRPr lang="he-IL"/>
          </a:p>
        </p:txBody>
      </p:sp>
      <p:sp>
        <p:nvSpPr>
          <p:cNvPr id="16" name="Slide Number Placeholder 5">
            <a:extLst>
              <a:ext uri="{FF2B5EF4-FFF2-40B4-BE49-F238E27FC236}">
                <a16:creationId xmlns:a16="http://schemas.microsoft.com/office/drawing/2014/main" id="{0BC42EFC-E34D-4BAA-BEA5-2B63261C0C86}"/>
              </a:ext>
            </a:extLst>
          </p:cNvPr>
          <p:cNvSpPr>
            <a:spLocks noGrp="1"/>
          </p:cNvSpPr>
          <p:nvPr>
            <p:ph type="sldNum" sz="quarter" idx="11"/>
          </p:nvPr>
        </p:nvSpPr>
        <p:spPr/>
        <p:txBody>
          <a:bodyPr/>
          <a:lstStyle>
            <a:lvl1pPr>
              <a:defRPr/>
            </a:lvl1pPr>
          </a:lstStyle>
          <a:p>
            <a:fld id="{DAF22AC9-109E-4E4D-92F9-530E51D9A3A2}" type="slidenum">
              <a:rPr lang="he-IL" smtClean="0"/>
              <a:t>‹#›</a:t>
            </a:fld>
            <a:endParaRPr lang="he-IL"/>
          </a:p>
        </p:txBody>
      </p:sp>
    </p:spTree>
    <p:extLst>
      <p:ext uri="{BB962C8B-B14F-4D97-AF65-F5344CB8AC3E}">
        <p14:creationId xmlns:p14="http://schemas.microsoft.com/office/powerpoint/2010/main" val="289892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תמונה עם כיתוב">
    <p:spTree>
      <p:nvGrpSpPr>
        <p:cNvPr id="1" name=""/>
        <p:cNvGrpSpPr/>
        <p:nvPr/>
      </p:nvGrpSpPr>
      <p:grpSpPr>
        <a:xfrm>
          <a:off x="0" y="0"/>
          <a:ext cx="0" cy="0"/>
          <a:chOff x="0" y="0"/>
          <a:chExt cx="0" cy="0"/>
        </a:xfrm>
      </p:grpSpPr>
      <p:pic>
        <p:nvPicPr>
          <p:cNvPr id="5" name="תמונה 7"/>
          <p:cNvPicPr>
            <a:picLocks noChangeAspect="1" noChangeArrowheads="1"/>
          </p:cNvPicPr>
          <p:nvPr/>
        </p:nvPicPr>
        <p:blipFill>
          <a:blip r:embed="rId2">
            <a:extLst>
              <a:ext uri="{28A0092B-C50C-407E-A947-70E740481C1C}">
                <a14:useLocalDpi xmlns:a14="http://schemas.microsoft.com/office/drawing/2010/main" val="0"/>
              </a:ext>
            </a:extLst>
          </a:blip>
          <a:srcRect t="11801"/>
          <a:stretch>
            <a:fillRect/>
          </a:stretch>
        </p:blipFill>
        <p:spPr bwMode="auto">
          <a:xfrm>
            <a:off x="0" y="-42863"/>
            <a:ext cx="9253538" cy="689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
          <p:cNvGrpSpPr>
            <a:grpSpLocks noChangeAspect="1"/>
          </p:cNvGrpSpPr>
          <p:nvPr/>
        </p:nvGrpSpPr>
        <p:grpSpPr bwMode="auto">
          <a:xfrm>
            <a:off x="768350" y="-176213"/>
            <a:ext cx="7607300" cy="7162801"/>
            <a:chOff x="1517" y="258"/>
            <a:chExt cx="5736" cy="4101"/>
          </a:xfrm>
        </p:grpSpPr>
        <p:sp>
          <p:nvSpPr>
            <p:cNvPr id="7" name="AutoShape 3">
              <a:extLst>
                <a:ext uri="{FF2B5EF4-FFF2-40B4-BE49-F238E27FC236}">
                  <a16:creationId xmlns:a16="http://schemas.microsoft.com/office/drawing/2014/main" id="{EB4F9874-C4A4-4C08-8142-978E8DA4A38D}"/>
                </a:ext>
              </a:extLst>
            </p:cNvPr>
            <p:cNvSpPr>
              <a:spLocks noChangeAspect="1" noChangeArrowheads="1" noTextEdit="1"/>
            </p:cNvSpPr>
            <p:nvPr/>
          </p:nvSpPr>
          <p:spPr bwMode="auto">
            <a:xfrm>
              <a:off x="1517" y="282"/>
              <a:ext cx="2826" cy="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he-IL" sz="1129"/>
            </a:p>
          </p:txBody>
        </p:sp>
        <p:sp>
          <p:nvSpPr>
            <p:cNvPr id="8" name="Freeform 5">
              <a:extLst>
                <a:ext uri="{FF2B5EF4-FFF2-40B4-BE49-F238E27FC236}">
                  <a16:creationId xmlns:a16="http://schemas.microsoft.com/office/drawing/2014/main" id="{3DD29650-5B5D-4CA1-A219-64AA56AB1DF7}"/>
                </a:ext>
              </a:extLst>
            </p:cNvPr>
            <p:cNvSpPr>
              <a:spLocks/>
            </p:cNvSpPr>
            <p:nvPr/>
          </p:nvSpPr>
          <p:spPr bwMode="auto">
            <a:xfrm>
              <a:off x="1517" y="258"/>
              <a:ext cx="5736" cy="4101"/>
            </a:xfrm>
            <a:custGeom>
              <a:avLst/>
              <a:gdLst>
                <a:gd name="T0" fmla="*/ 2826 w 2826"/>
                <a:gd name="T1" fmla="*/ 4060 h 4060"/>
                <a:gd name="T2" fmla="*/ 1404 w 2826"/>
                <a:gd name="T3" fmla="*/ 4060 h 4060"/>
                <a:gd name="T4" fmla="*/ 0 w 2826"/>
                <a:gd name="T5" fmla="*/ 0 h 4060"/>
                <a:gd name="T6" fmla="*/ 2826 w 2826"/>
                <a:gd name="T7" fmla="*/ 0 h 4060"/>
                <a:gd name="T8" fmla="*/ 2826 w 2826"/>
                <a:gd name="T9" fmla="*/ 4060 h 4060"/>
                <a:gd name="connsiteX0" fmla="*/ 10000 w 15508"/>
                <a:gd name="connsiteY0" fmla="*/ 10101 h 10101"/>
                <a:gd name="connsiteX1" fmla="*/ 4968 w 15508"/>
                <a:gd name="connsiteY1" fmla="*/ 10101 h 10101"/>
                <a:gd name="connsiteX2" fmla="*/ 0 w 15508"/>
                <a:gd name="connsiteY2" fmla="*/ 101 h 10101"/>
                <a:gd name="connsiteX3" fmla="*/ 15508 w 15508"/>
                <a:gd name="connsiteY3" fmla="*/ 0 h 10101"/>
                <a:gd name="connsiteX4" fmla="*/ 10000 w 15508"/>
                <a:gd name="connsiteY4" fmla="*/ 10101 h 10101"/>
                <a:gd name="connsiteX0" fmla="*/ 15361 w 15508"/>
                <a:gd name="connsiteY0" fmla="*/ 10142 h 10142"/>
                <a:gd name="connsiteX1" fmla="*/ 4968 w 15508"/>
                <a:gd name="connsiteY1" fmla="*/ 10101 h 10142"/>
                <a:gd name="connsiteX2" fmla="*/ 0 w 15508"/>
                <a:gd name="connsiteY2" fmla="*/ 101 h 10142"/>
                <a:gd name="connsiteX3" fmla="*/ 15508 w 15508"/>
                <a:gd name="connsiteY3" fmla="*/ 0 h 10142"/>
                <a:gd name="connsiteX4" fmla="*/ 15361 w 15508"/>
                <a:gd name="connsiteY4" fmla="*/ 10142 h 10142"/>
                <a:gd name="connsiteX0" fmla="*/ 15361 w 15361"/>
                <a:gd name="connsiteY0" fmla="*/ 10081 h 10081"/>
                <a:gd name="connsiteX1" fmla="*/ 4968 w 15361"/>
                <a:gd name="connsiteY1" fmla="*/ 10040 h 10081"/>
                <a:gd name="connsiteX2" fmla="*/ 0 w 15361"/>
                <a:gd name="connsiteY2" fmla="*/ 40 h 10081"/>
                <a:gd name="connsiteX3" fmla="*/ 15304 w 15361"/>
                <a:gd name="connsiteY3" fmla="*/ 0 h 10081"/>
                <a:gd name="connsiteX4" fmla="*/ 15361 w 15361"/>
                <a:gd name="connsiteY4" fmla="*/ 10081 h 10081"/>
                <a:gd name="connsiteX0" fmla="*/ 15361 w 20298"/>
                <a:gd name="connsiteY0" fmla="*/ 10101 h 10101"/>
                <a:gd name="connsiteX1" fmla="*/ 4968 w 20298"/>
                <a:gd name="connsiteY1" fmla="*/ 10060 h 10101"/>
                <a:gd name="connsiteX2" fmla="*/ 0 w 20298"/>
                <a:gd name="connsiteY2" fmla="*/ 60 h 10101"/>
                <a:gd name="connsiteX3" fmla="*/ 20298 w 20298"/>
                <a:gd name="connsiteY3" fmla="*/ 0 h 10101"/>
                <a:gd name="connsiteX4" fmla="*/ 15361 w 20298"/>
                <a:gd name="connsiteY4" fmla="*/ 10101 h 10101"/>
                <a:gd name="connsiteX0" fmla="*/ 15361 w 20298"/>
                <a:gd name="connsiteY0" fmla="*/ 10101 h 10101"/>
                <a:gd name="connsiteX1" fmla="*/ 4968 w 20298"/>
                <a:gd name="connsiteY1" fmla="*/ 10060 h 10101"/>
                <a:gd name="connsiteX2" fmla="*/ 0 w 20298"/>
                <a:gd name="connsiteY2" fmla="*/ 60 h 10101"/>
                <a:gd name="connsiteX3" fmla="*/ 20298 w 20298"/>
                <a:gd name="connsiteY3" fmla="*/ 0 h 10101"/>
                <a:gd name="connsiteX4" fmla="*/ 15361 w 20298"/>
                <a:gd name="connsiteY4" fmla="*/ 10101 h 10101"/>
                <a:gd name="connsiteX0" fmla="*/ 15361 w 20298"/>
                <a:gd name="connsiteY0" fmla="*/ 10101 h 10101"/>
                <a:gd name="connsiteX1" fmla="*/ 4968 w 20298"/>
                <a:gd name="connsiteY1" fmla="*/ 10060 h 10101"/>
                <a:gd name="connsiteX2" fmla="*/ 0 w 20298"/>
                <a:gd name="connsiteY2" fmla="*/ 60 h 10101"/>
                <a:gd name="connsiteX3" fmla="*/ 20298 w 20298"/>
                <a:gd name="connsiteY3" fmla="*/ 0 h 10101"/>
                <a:gd name="connsiteX4" fmla="*/ 15361 w 20298"/>
                <a:gd name="connsiteY4" fmla="*/ 10101 h 10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98" h="10101">
                  <a:moveTo>
                    <a:pt x="15361" y="10101"/>
                  </a:moveTo>
                  <a:lnTo>
                    <a:pt x="4968" y="10060"/>
                  </a:lnTo>
                  <a:lnTo>
                    <a:pt x="0" y="60"/>
                  </a:lnTo>
                  <a:lnTo>
                    <a:pt x="20298" y="0"/>
                  </a:lnTo>
                  <a:cubicBezTo>
                    <a:pt x="18596" y="3537"/>
                    <a:pt x="17261" y="6270"/>
                    <a:pt x="15361" y="10101"/>
                  </a:cubicBezTo>
                  <a:close/>
                </a:path>
              </a:pathLst>
            </a:custGeom>
            <a:solidFill>
              <a:srgbClr val="F8F8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he-IL" sz="1129"/>
            </a:p>
          </p:txBody>
        </p:sp>
      </p:grpSp>
      <p:grpSp>
        <p:nvGrpSpPr>
          <p:cNvPr id="9" name="קבוצה 11"/>
          <p:cNvGrpSpPr>
            <a:grpSpLocks/>
          </p:cNvGrpSpPr>
          <p:nvPr/>
        </p:nvGrpSpPr>
        <p:grpSpPr bwMode="auto">
          <a:xfrm>
            <a:off x="198438" y="192088"/>
            <a:ext cx="8756650" cy="6457950"/>
            <a:chOff x="280415" y="207263"/>
            <a:chExt cx="12411838" cy="6949822"/>
          </a:xfrm>
        </p:grpSpPr>
        <p:sp>
          <p:nvSpPr>
            <p:cNvPr id="10" name="object 3">
              <a:extLst>
                <a:ext uri="{FF2B5EF4-FFF2-40B4-BE49-F238E27FC236}">
                  <a16:creationId xmlns:a16="http://schemas.microsoft.com/office/drawing/2014/main" id="{87BD6C22-F923-4506-A7B0-FE14270C1924}"/>
                </a:ext>
              </a:extLst>
            </p:cNvPr>
            <p:cNvSpPr/>
            <p:nvPr/>
          </p:nvSpPr>
          <p:spPr>
            <a:xfrm>
              <a:off x="280415" y="7071664"/>
              <a:ext cx="913562" cy="73461"/>
            </a:xfrm>
            <a:custGeom>
              <a:avLst/>
              <a:gdLst/>
              <a:ahLst/>
              <a:cxnLst/>
              <a:rect l="l" t="t" r="r" b="b"/>
              <a:pathLst>
                <a:path w="914400" h="73659">
                  <a:moveTo>
                    <a:pt x="0" y="73152"/>
                  </a:moveTo>
                  <a:lnTo>
                    <a:pt x="914400" y="73152"/>
                  </a:lnTo>
                  <a:lnTo>
                    <a:pt x="914400" y="0"/>
                  </a:lnTo>
                  <a:lnTo>
                    <a:pt x="0" y="0"/>
                  </a:lnTo>
                  <a:lnTo>
                    <a:pt x="0" y="73152"/>
                  </a:lnTo>
                  <a:close/>
                </a:path>
              </a:pathLst>
            </a:custGeom>
            <a:solidFill>
              <a:srgbClr val="4990CD"/>
            </a:solidFill>
          </p:spPr>
          <p:txBody>
            <a:bodyPr lIns="0" tIns="0" rIns="0" bIns="0"/>
            <a:lstStyle/>
            <a:p>
              <a:pPr>
                <a:defRPr/>
              </a:pPr>
              <a:endParaRPr sz="1129"/>
            </a:p>
          </p:txBody>
        </p:sp>
        <p:sp>
          <p:nvSpPr>
            <p:cNvPr id="11" name="object 4">
              <a:extLst>
                <a:ext uri="{FF2B5EF4-FFF2-40B4-BE49-F238E27FC236}">
                  <a16:creationId xmlns:a16="http://schemas.microsoft.com/office/drawing/2014/main" id="{2C628E6F-BE05-46CB-A1B7-962DB4A290E7}"/>
                </a:ext>
              </a:extLst>
            </p:cNvPr>
            <p:cNvSpPr/>
            <p:nvPr/>
          </p:nvSpPr>
          <p:spPr>
            <a:xfrm>
              <a:off x="6340073" y="219221"/>
              <a:ext cx="292520" cy="146923"/>
            </a:xfrm>
            <a:custGeom>
              <a:avLst/>
              <a:gdLst/>
              <a:ahLst/>
              <a:cxnLst/>
              <a:rect l="l" t="t" r="r" b="b"/>
              <a:pathLst>
                <a:path w="292734" h="146685">
                  <a:moveTo>
                    <a:pt x="146304" y="0"/>
                  </a:moveTo>
                  <a:lnTo>
                    <a:pt x="0" y="146303"/>
                  </a:lnTo>
                  <a:lnTo>
                    <a:pt x="292608" y="146303"/>
                  </a:lnTo>
                  <a:lnTo>
                    <a:pt x="146304" y="0"/>
                  </a:lnTo>
                  <a:close/>
                </a:path>
              </a:pathLst>
            </a:custGeom>
            <a:solidFill>
              <a:srgbClr val="4990CD"/>
            </a:solidFill>
          </p:spPr>
          <p:txBody>
            <a:bodyPr lIns="0" tIns="0" rIns="0" bIns="0"/>
            <a:lstStyle/>
            <a:p>
              <a:pPr>
                <a:defRPr/>
              </a:pPr>
              <a:endParaRPr sz="1129"/>
            </a:p>
          </p:txBody>
        </p:sp>
        <p:sp>
          <p:nvSpPr>
            <p:cNvPr id="12" name="object 5">
              <a:extLst>
                <a:ext uri="{FF2B5EF4-FFF2-40B4-BE49-F238E27FC236}">
                  <a16:creationId xmlns:a16="http://schemas.microsoft.com/office/drawing/2014/main" id="{68CDF504-E9CB-49FD-8280-08EF803B8F8F}"/>
                </a:ext>
              </a:extLst>
            </p:cNvPr>
            <p:cNvSpPr/>
            <p:nvPr/>
          </p:nvSpPr>
          <p:spPr>
            <a:xfrm>
              <a:off x="280415" y="3547209"/>
              <a:ext cx="146259" cy="293847"/>
            </a:xfrm>
            <a:custGeom>
              <a:avLst/>
              <a:gdLst/>
              <a:ahLst/>
              <a:cxnLst/>
              <a:rect l="l" t="t" r="r" b="b"/>
              <a:pathLst>
                <a:path w="146684" h="292735">
                  <a:moveTo>
                    <a:pt x="146304" y="0"/>
                  </a:moveTo>
                  <a:lnTo>
                    <a:pt x="0" y="146303"/>
                  </a:lnTo>
                  <a:lnTo>
                    <a:pt x="146304" y="292608"/>
                  </a:lnTo>
                  <a:lnTo>
                    <a:pt x="146304" y="0"/>
                  </a:lnTo>
                  <a:close/>
                </a:path>
              </a:pathLst>
            </a:custGeom>
            <a:solidFill>
              <a:srgbClr val="4990CD"/>
            </a:solidFill>
          </p:spPr>
          <p:txBody>
            <a:bodyPr lIns="0" tIns="0" rIns="0" bIns="0"/>
            <a:lstStyle/>
            <a:p>
              <a:pPr>
                <a:defRPr/>
              </a:pPr>
              <a:endParaRPr sz="1129"/>
            </a:p>
          </p:txBody>
        </p:sp>
        <p:sp>
          <p:nvSpPr>
            <p:cNvPr id="13" name="object 6">
              <a:extLst>
                <a:ext uri="{FF2B5EF4-FFF2-40B4-BE49-F238E27FC236}">
                  <a16:creationId xmlns:a16="http://schemas.microsoft.com/office/drawing/2014/main" id="{7C0CF179-44F9-422E-A355-DA5CC3684055}"/>
                </a:ext>
              </a:extLst>
            </p:cNvPr>
            <p:cNvSpPr/>
            <p:nvPr/>
          </p:nvSpPr>
          <p:spPr>
            <a:xfrm>
              <a:off x="12545992" y="3547209"/>
              <a:ext cx="146261" cy="293847"/>
            </a:xfrm>
            <a:custGeom>
              <a:avLst/>
              <a:gdLst/>
              <a:ahLst/>
              <a:cxnLst/>
              <a:rect l="l" t="t" r="r" b="b"/>
              <a:pathLst>
                <a:path w="146684" h="292735">
                  <a:moveTo>
                    <a:pt x="0" y="0"/>
                  </a:moveTo>
                  <a:lnTo>
                    <a:pt x="0" y="292608"/>
                  </a:lnTo>
                  <a:lnTo>
                    <a:pt x="146303" y="146303"/>
                  </a:lnTo>
                  <a:lnTo>
                    <a:pt x="0" y="0"/>
                  </a:lnTo>
                  <a:close/>
                </a:path>
              </a:pathLst>
            </a:custGeom>
            <a:solidFill>
              <a:srgbClr val="4990CD"/>
            </a:solidFill>
          </p:spPr>
          <p:txBody>
            <a:bodyPr lIns="0" tIns="0" rIns="0" bIns="0"/>
            <a:lstStyle/>
            <a:p>
              <a:pPr>
                <a:defRPr/>
              </a:pPr>
              <a:endParaRPr sz="1129"/>
            </a:p>
          </p:txBody>
        </p:sp>
        <p:sp>
          <p:nvSpPr>
            <p:cNvPr id="14" name="object 7">
              <a:extLst>
                <a:ext uri="{FF2B5EF4-FFF2-40B4-BE49-F238E27FC236}">
                  <a16:creationId xmlns:a16="http://schemas.microsoft.com/office/drawing/2014/main" id="{67E467C2-CA76-486B-AE1C-483D36100B27}"/>
                </a:ext>
              </a:extLst>
            </p:cNvPr>
            <p:cNvSpPr/>
            <p:nvPr/>
          </p:nvSpPr>
          <p:spPr>
            <a:xfrm>
              <a:off x="6326573" y="7010162"/>
              <a:ext cx="306021" cy="146923"/>
            </a:xfrm>
            <a:custGeom>
              <a:avLst/>
              <a:gdLst/>
              <a:ahLst/>
              <a:cxnLst/>
              <a:rect l="l" t="t" r="r" b="b"/>
              <a:pathLst>
                <a:path w="304800" h="146684">
                  <a:moveTo>
                    <a:pt x="304800" y="0"/>
                  </a:moveTo>
                  <a:lnTo>
                    <a:pt x="0" y="0"/>
                  </a:lnTo>
                  <a:lnTo>
                    <a:pt x="152400" y="146303"/>
                  </a:lnTo>
                  <a:lnTo>
                    <a:pt x="304800" y="0"/>
                  </a:lnTo>
                  <a:close/>
                </a:path>
              </a:pathLst>
            </a:custGeom>
            <a:solidFill>
              <a:srgbClr val="4990CD"/>
            </a:solidFill>
          </p:spPr>
          <p:txBody>
            <a:bodyPr lIns="0" tIns="0" rIns="0" bIns="0"/>
            <a:lstStyle/>
            <a:p>
              <a:pPr>
                <a:defRPr/>
              </a:pPr>
              <a:endParaRPr sz="1129"/>
            </a:p>
          </p:txBody>
        </p:sp>
        <p:sp>
          <p:nvSpPr>
            <p:cNvPr id="15" name="object 30">
              <a:extLst>
                <a:ext uri="{FF2B5EF4-FFF2-40B4-BE49-F238E27FC236}">
                  <a16:creationId xmlns:a16="http://schemas.microsoft.com/office/drawing/2014/main" id="{753F4354-0792-48CD-88F7-1B5CF927EF4D}"/>
                </a:ext>
              </a:extLst>
            </p:cNvPr>
            <p:cNvSpPr/>
            <p:nvPr/>
          </p:nvSpPr>
          <p:spPr>
            <a:xfrm>
              <a:off x="11668433" y="207263"/>
              <a:ext cx="1010319" cy="1011380"/>
            </a:xfrm>
            <a:prstGeom prst="rect">
              <a:avLst/>
            </a:prstGeom>
            <a:blipFill>
              <a:blip r:embed="rId3" cstate="print"/>
              <a:stretch>
                <a:fillRect/>
              </a:stretch>
            </a:blipFill>
          </p:spPr>
          <p:txBody>
            <a:bodyPr lIns="0" tIns="0" rIns="0" bIns="0"/>
            <a:lstStyle/>
            <a:p>
              <a:pPr>
                <a:defRPr/>
              </a:pPr>
              <a:endParaRPr sz="1129"/>
            </a:p>
          </p:txBody>
        </p:sp>
        <p:sp>
          <p:nvSpPr>
            <p:cNvPr id="16" name="object 31">
              <a:extLst>
                <a:ext uri="{FF2B5EF4-FFF2-40B4-BE49-F238E27FC236}">
                  <a16:creationId xmlns:a16="http://schemas.microsoft.com/office/drawing/2014/main" id="{8CE08457-97D2-462D-AF8A-A022711EDF9E}"/>
                </a:ext>
              </a:extLst>
            </p:cNvPr>
            <p:cNvSpPr/>
            <p:nvPr/>
          </p:nvSpPr>
          <p:spPr>
            <a:xfrm>
              <a:off x="11814694" y="1474905"/>
              <a:ext cx="767301" cy="756826"/>
            </a:xfrm>
            <a:prstGeom prst="rect">
              <a:avLst/>
            </a:prstGeom>
            <a:blipFill>
              <a:blip r:embed="rId4" cstate="print"/>
              <a:stretch>
                <a:fillRect/>
              </a:stretch>
            </a:blipFill>
          </p:spPr>
          <p:txBody>
            <a:bodyPr lIns="0" tIns="0" rIns="0" bIns="0"/>
            <a:lstStyle/>
            <a:p>
              <a:pPr>
                <a:defRPr/>
              </a:pPr>
              <a:endParaRPr sz="1129"/>
            </a:p>
          </p:txBody>
        </p:sp>
      </p:grpSp>
      <p:sp>
        <p:nvSpPr>
          <p:cNvPr id="2" name="Title 1"/>
          <p:cNvSpPr>
            <a:spLocks noGrp="1"/>
          </p:cNvSpPr>
          <p:nvPr>
            <p:ph type="title"/>
          </p:nvPr>
        </p:nvSpPr>
        <p:spPr>
          <a:xfrm>
            <a:off x="1815616" y="581540"/>
            <a:ext cx="5037009" cy="1600200"/>
          </a:xfrm>
        </p:spPr>
        <p:txBody>
          <a:bodyPr anchor="b">
            <a:normAutofit/>
          </a:bodyPr>
          <a:lstStyle>
            <a:lvl1pPr algn="ctr">
              <a:defRPr sz="3810" b="0">
                <a:solidFill>
                  <a:srgbClr val="4990CD"/>
                </a:solidFill>
                <a:latin typeface="AdumaFOT Bold" panose="02000500000000000000" pitchFamily="50" charset="-79"/>
                <a:cs typeface="AdumaFOT Bold" panose="02000500000000000000" pitchFamily="50" charset="-79"/>
              </a:defRPr>
            </a:lvl1pPr>
          </a:lstStyle>
          <a:p>
            <a:r>
              <a:rPr lang="he-IL" smtClean="0"/>
              <a:t>לחץ כדי לערוך סגנון כותרת של תבנית בסיס</a:t>
            </a:r>
            <a:endParaRPr lang="en-US" dirty="0"/>
          </a:p>
        </p:txBody>
      </p:sp>
      <p:sp>
        <p:nvSpPr>
          <p:cNvPr id="4" name="Text Placeholder 3"/>
          <p:cNvSpPr>
            <a:spLocks noGrp="1"/>
          </p:cNvSpPr>
          <p:nvPr>
            <p:ph type="body" sz="half" idx="2"/>
          </p:nvPr>
        </p:nvSpPr>
        <p:spPr>
          <a:xfrm>
            <a:off x="1815616" y="2181740"/>
            <a:ext cx="5037009" cy="3811588"/>
          </a:xfrm>
        </p:spPr>
        <p:txBody>
          <a:bodyPr>
            <a:normAutofit/>
          </a:bodyPr>
          <a:lstStyle>
            <a:lvl1pPr marL="0" indent="0" algn="ctr">
              <a:buNone/>
              <a:defRPr sz="2117">
                <a:latin typeface="AdumaFOT Regular" panose="02000500000000000000" pitchFamily="50" charset="-79"/>
                <a:cs typeface="AdumaFOT Regular" panose="02000500000000000000" pitchFamily="50" charset="-79"/>
              </a:defRPr>
            </a:lvl1pPr>
            <a:lvl2pPr marL="342876" indent="0">
              <a:buNone/>
              <a:defRPr sz="1050"/>
            </a:lvl2pPr>
            <a:lvl3pPr marL="685751" indent="0">
              <a:buNone/>
              <a:defRPr sz="900"/>
            </a:lvl3pPr>
            <a:lvl4pPr marL="1028627" indent="0">
              <a:buNone/>
              <a:defRPr sz="750"/>
            </a:lvl4pPr>
            <a:lvl5pPr marL="1371502" indent="0">
              <a:buNone/>
              <a:defRPr sz="750"/>
            </a:lvl5pPr>
            <a:lvl6pPr marL="1714378" indent="0">
              <a:buNone/>
              <a:defRPr sz="750"/>
            </a:lvl6pPr>
            <a:lvl7pPr marL="2057254" indent="0">
              <a:buNone/>
              <a:defRPr sz="750"/>
            </a:lvl7pPr>
            <a:lvl8pPr marL="2400129" indent="0">
              <a:buNone/>
              <a:defRPr sz="750"/>
            </a:lvl8pPr>
            <a:lvl9pPr marL="2743004" indent="0">
              <a:buNone/>
              <a:defRPr sz="750"/>
            </a:lvl9pPr>
          </a:lstStyle>
          <a:p>
            <a:pPr lvl="0"/>
            <a:r>
              <a:rPr lang="he-IL" smtClean="0"/>
              <a:t>ערוך סגנונות טקסט של תבנית בסיס</a:t>
            </a:r>
          </a:p>
        </p:txBody>
      </p:sp>
      <p:sp>
        <p:nvSpPr>
          <p:cNvPr id="17" name="Date Placeholder 4">
            <a:extLst>
              <a:ext uri="{FF2B5EF4-FFF2-40B4-BE49-F238E27FC236}">
                <a16:creationId xmlns:a16="http://schemas.microsoft.com/office/drawing/2014/main" id="{365DE586-C3ED-4E99-97E1-BC765C886C44}"/>
              </a:ext>
            </a:extLst>
          </p:cNvPr>
          <p:cNvSpPr>
            <a:spLocks noGrp="1"/>
          </p:cNvSpPr>
          <p:nvPr>
            <p:ph type="dt" sz="half" idx="10"/>
          </p:nvPr>
        </p:nvSpPr>
        <p:spPr>
          <a:xfrm>
            <a:off x="8674100" y="4678363"/>
            <a:ext cx="236538" cy="1633537"/>
          </a:xfrm>
          <a:prstGeom prst="rect">
            <a:avLst/>
          </a:prstGeom>
        </p:spPr>
        <p:txBody>
          <a:bodyPr/>
          <a:lstStyle>
            <a:lvl1pPr>
              <a:defRPr/>
            </a:lvl1pPr>
          </a:lstStyle>
          <a:p>
            <a:fld id="{4E7438E1-117D-44FB-AC24-B79D899BA877}" type="datetimeFigureOut">
              <a:rPr lang="he-IL" smtClean="0"/>
              <a:t>ט"ו/טבת/תשפ"ג</a:t>
            </a:fld>
            <a:endParaRPr lang="he-IL"/>
          </a:p>
        </p:txBody>
      </p:sp>
      <p:sp>
        <p:nvSpPr>
          <p:cNvPr id="18" name="Footer Placeholder 5">
            <a:extLst>
              <a:ext uri="{FF2B5EF4-FFF2-40B4-BE49-F238E27FC236}">
                <a16:creationId xmlns:a16="http://schemas.microsoft.com/office/drawing/2014/main" id="{341CB548-5A7A-4383-A484-AFD1C35DE777}"/>
              </a:ext>
            </a:extLst>
          </p:cNvPr>
          <p:cNvSpPr>
            <a:spLocks noGrp="1"/>
          </p:cNvSpPr>
          <p:nvPr>
            <p:ph type="ftr" sz="quarter" idx="11"/>
          </p:nvPr>
        </p:nvSpPr>
        <p:spPr>
          <a:xfrm>
            <a:off x="5284788" y="6356350"/>
            <a:ext cx="3086100" cy="365125"/>
          </a:xfrm>
          <a:prstGeom prst="rect">
            <a:avLst/>
          </a:prstGeom>
        </p:spPr>
        <p:txBody>
          <a:bodyPr/>
          <a:lstStyle>
            <a:lvl1pPr algn="r">
              <a:defRPr>
                <a:latin typeface="AdumaFOT Regular" panose="02000500000000000000" pitchFamily="50" charset="-79"/>
                <a:cs typeface="AdumaFOT Regular" panose="02000500000000000000" pitchFamily="50" charset="-79"/>
              </a:defRPr>
            </a:lvl1pPr>
          </a:lstStyle>
          <a:p>
            <a:endParaRPr lang="he-IL"/>
          </a:p>
        </p:txBody>
      </p:sp>
      <p:sp>
        <p:nvSpPr>
          <p:cNvPr id="19" name="Slide Number Placeholder 6">
            <a:extLst>
              <a:ext uri="{FF2B5EF4-FFF2-40B4-BE49-F238E27FC236}">
                <a16:creationId xmlns:a16="http://schemas.microsoft.com/office/drawing/2014/main" id="{DFDDF0B9-826C-4E60-BD79-5A70A7EA1B1A}"/>
              </a:ext>
            </a:extLst>
          </p:cNvPr>
          <p:cNvSpPr>
            <a:spLocks noGrp="1"/>
          </p:cNvSpPr>
          <p:nvPr>
            <p:ph type="sldNum" sz="quarter" idx="12"/>
          </p:nvPr>
        </p:nvSpPr>
        <p:spPr/>
        <p:txBody>
          <a:bodyPr/>
          <a:lstStyle>
            <a:lvl1pPr>
              <a:defRPr/>
            </a:lvl1pPr>
          </a:lstStyle>
          <a:p>
            <a:fld id="{DAF22AC9-109E-4E4D-92F9-530E51D9A3A2}" type="slidenum">
              <a:rPr lang="he-IL" smtClean="0"/>
              <a:t>‹#›</a:t>
            </a:fld>
            <a:endParaRPr lang="he-IL"/>
          </a:p>
        </p:txBody>
      </p:sp>
    </p:spTree>
    <p:extLst>
      <p:ext uri="{BB962C8B-B14F-4D97-AF65-F5344CB8AC3E}">
        <p14:creationId xmlns:p14="http://schemas.microsoft.com/office/powerpoint/2010/main" val="27546425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3" name="מלבן 2">
            <a:extLst>
              <a:ext uri="{FF2B5EF4-FFF2-40B4-BE49-F238E27FC236}">
                <a16:creationId xmlns:a16="http://schemas.microsoft.com/office/drawing/2014/main" id="{56406359-92BF-4CEB-96B4-83C5752EABFE}"/>
              </a:ext>
            </a:extLst>
          </p:cNvPr>
          <p:cNvSpPr/>
          <p:nvPr/>
        </p:nvSpPr>
        <p:spPr>
          <a:xfrm>
            <a:off x="0" y="0"/>
            <a:ext cx="9150350" cy="6856413"/>
          </a:xfrm>
          <a:prstGeom prst="rect">
            <a:avLst/>
          </a:prstGeom>
          <a:solidFill>
            <a:srgbClr val="0A0A3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e-IL" sz="1129" dirty="0">
              <a:solidFill>
                <a:schemeClr val="bg1"/>
              </a:solidFill>
            </a:endParaRPr>
          </a:p>
        </p:txBody>
      </p:sp>
      <p:sp>
        <p:nvSpPr>
          <p:cNvPr id="4" name="object 3">
            <a:extLst>
              <a:ext uri="{FF2B5EF4-FFF2-40B4-BE49-F238E27FC236}">
                <a16:creationId xmlns:a16="http://schemas.microsoft.com/office/drawing/2014/main" id="{07CF3BF7-6BCF-47B6-B98B-28DC84C28F1E}"/>
              </a:ext>
            </a:extLst>
          </p:cNvPr>
          <p:cNvSpPr/>
          <p:nvPr/>
        </p:nvSpPr>
        <p:spPr>
          <a:xfrm>
            <a:off x="0" y="-3778"/>
            <a:ext cx="4595610" cy="6854163"/>
          </a:xfrm>
          <a:prstGeom prst="rect">
            <a:avLst/>
          </a:prstGeom>
          <a:blipFill>
            <a:blip r:embed="rId2" cstate="print"/>
            <a:srcRect/>
            <a:stretch>
              <a:fillRect l="-42737" r="-7255"/>
            </a:stretch>
          </a:blipFill>
        </p:spPr>
        <p:txBody>
          <a:bodyPr lIns="0" tIns="0" rIns="0" bIns="0"/>
          <a:lstStyle/>
          <a:p>
            <a:pPr>
              <a:defRPr/>
            </a:pPr>
            <a:endParaRPr sz="1129">
              <a:solidFill>
                <a:schemeClr val="bg1"/>
              </a:solidFill>
            </a:endParaRPr>
          </a:p>
        </p:txBody>
      </p:sp>
      <p:cxnSp>
        <p:nvCxnSpPr>
          <p:cNvPr id="5" name="מחבר ישר 4">
            <a:extLst>
              <a:ext uri="{FF2B5EF4-FFF2-40B4-BE49-F238E27FC236}">
                <a16:creationId xmlns:a16="http://schemas.microsoft.com/office/drawing/2014/main" id="{0771A5FD-3497-4F65-A052-DC7F0E1AD40C}"/>
              </a:ext>
            </a:extLst>
          </p:cNvPr>
          <p:cNvCxnSpPr/>
          <p:nvPr/>
        </p:nvCxnSpPr>
        <p:spPr>
          <a:xfrm>
            <a:off x="8524875" y="6311900"/>
            <a:ext cx="0" cy="365125"/>
          </a:xfrm>
          <a:prstGeom prst="line">
            <a:avLst/>
          </a:prstGeom>
          <a:ln w="19050">
            <a:solidFill>
              <a:srgbClr val="406DB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65743" y="3115996"/>
            <a:ext cx="7886700" cy="1325563"/>
          </a:xfrm>
        </p:spPr>
        <p:txBody>
          <a:bodyPr/>
          <a:lstStyle>
            <a:lvl1pPr>
              <a:defRPr>
                <a:solidFill>
                  <a:schemeClr val="bg1"/>
                </a:solidFill>
              </a:defRPr>
            </a:lvl1pPr>
          </a:lstStyle>
          <a:p>
            <a:r>
              <a:rPr lang="he-IL" smtClean="0"/>
              <a:t>לחץ כדי לערוך סגנון כותרת של תבנית בסיס</a:t>
            </a:r>
            <a:endParaRPr lang="en-US" dirty="0"/>
          </a:p>
        </p:txBody>
      </p:sp>
      <p:sp>
        <p:nvSpPr>
          <p:cNvPr id="6" name="Footer Placeholder 3">
            <a:extLst>
              <a:ext uri="{FF2B5EF4-FFF2-40B4-BE49-F238E27FC236}">
                <a16:creationId xmlns:a16="http://schemas.microsoft.com/office/drawing/2014/main" id="{49E476ED-B61C-45AA-B4D9-FF7543EA92DE}"/>
              </a:ext>
            </a:extLst>
          </p:cNvPr>
          <p:cNvSpPr>
            <a:spLocks noGrp="1"/>
          </p:cNvSpPr>
          <p:nvPr>
            <p:ph type="ftr" sz="quarter" idx="10"/>
          </p:nvPr>
        </p:nvSpPr>
        <p:spPr>
          <a:xfrm>
            <a:off x="5429250" y="6311900"/>
            <a:ext cx="3086100" cy="365125"/>
          </a:xfrm>
          <a:prstGeom prst="rect">
            <a:avLst/>
          </a:prstGeom>
        </p:spPr>
        <p:txBody>
          <a:bodyPr/>
          <a:lstStyle>
            <a:lvl1pPr algn="r">
              <a:defRPr>
                <a:solidFill>
                  <a:schemeClr val="bg1"/>
                </a:solidFill>
                <a:latin typeface="AdumaFOT Regular" panose="02000500000000000000" pitchFamily="50" charset="-79"/>
                <a:cs typeface="AdumaFOT Regular" panose="02000500000000000000" pitchFamily="50" charset="-79"/>
              </a:defRPr>
            </a:lvl1pPr>
          </a:lstStyle>
          <a:p>
            <a:endParaRPr lang="he-IL"/>
          </a:p>
        </p:txBody>
      </p:sp>
      <p:sp>
        <p:nvSpPr>
          <p:cNvPr id="7" name="Slide Number Placeholder 4">
            <a:extLst>
              <a:ext uri="{FF2B5EF4-FFF2-40B4-BE49-F238E27FC236}">
                <a16:creationId xmlns:a16="http://schemas.microsoft.com/office/drawing/2014/main" id="{F073DEA1-5709-49C4-B6AD-30C699435C61}"/>
              </a:ext>
            </a:extLst>
          </p:cNvPr>
          <p:cNvSpPr>
            <a:spLocks noGrp="1"/>
          </p:cNvSpPr>
          <p:nvPr>
            <p:ph type="sldNum" sz="quarter" idx="11"/>
          </p:nvPr>
        </p:nvSpPr>
        <p:spPr/>
        <p:txBody>
          <a:bodyPr/>
          <a:lstStyle>
            <a:lvl1pPr>
              <a:defRPr>
                <a:solidFill>
                  <a:schemeClr val="bg1"/>
                </a:solidFill>
              </a:defRPr>
            </a:lvl1pPr>
          </a:lstStyle>
          <a:p>
            <a:fld id="{DAF22AC9-109E-4E4D-92F9-530E51D9A3A2}" type="slidenum">
              <a:rPr lang="he-IL" smtClean="0"/>
              <a:t>‹#›</a:t>
            </a:fld>
            <a:endParaRPr lang="he-IL"/>
          </a:p>
        </p:txBody>
      </p:sp>
    </p:spTree>
    <p:extLst>
      <p:ext uri="{BB962C8B-B14F-4D97-AF65-F5344CB8AC3E}">
        <p14:creationId xmlns:p14="http://schemas.microsoft.com/office/powerpoint/2010/main" val="26856314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080B81D-00A5-43BA-9EDC-22E95DC62752}"/>
              </a:ext>
            </a:extLst>
          </p:cNvPr>
          <p:cNvSpPr>
            <a:spLocks noGrp="1"/>
          </p:cNvSpPr>
          <p:nvPr>
            <p:ph type="dt" sz="half" idx="10"/>
          </p:nvPr>
        </p:nvSpPr>
        <p:spPr>
          <a:xfrm>
            <a:off x="0" y="0"/>
            <a:ext cx="0" cy="0"/>
          </a:xfrm>
        </p:spPr>
        <p:txBody>
          <a:bodyPr/>
          <a:lstStyle>
            <a:lvl1pPr>
              <a:defRPr/>
            </a:lvl1pPr>
          </a:lstStyle>
          <a:p>
            <a:pPr>
              <a:defRPr/>
            </a:pPr>
            <a:r>
              <a:rPr lang="he-IL" smtClean="0"/>
              <a:t>גאוות יחידה</a:t>
            </a:r>
            <a:endParaRPr lang="en-US"/>
          </a:p>
        </p:txBody>
      </p:sp>
      <p:sp>
        <p:nvSpPr>
          <p:cNvPr id="3" name="מציין מיקום של כותרת תחתונה 2">
            <a:extLst>
              <a:ext uri="{FF2B5EF4-FFF2-40B4-BE49-F238E27FC236}">
                <a16:creationId xmlns:a16="http://schemas.microsoft.com/office/drawing/2014/main" id="{41A8D40A-4556-4FC9-905F-39C95981A3B6}"/>
              </a:ext>
            </a:extLst>
          </p:cNvPr>
          <p:cNvSpPr>
            <a:spLocks noGrp="1"/>
          </p:cNvSpPr>
          <p:nvPr>
            <p:ph type="ftr" sz="quarter" idx="11"/>
          </p:nvPr>
        </p:nvSpPr>
        <p:spPr>
          <a:xfrm>
            <a:off x="0" y="0"/>
            <a:ext cx="0" cy="0"/>
          </a:xfrm>
        </p:spPr>
        <p:txBody>
          <a:bodyPr/>
          <a:lstStyle>
            <a:lvl1pPr>
              <a:defRPr/>
            </a:lvl1pPr>
          </a:lstStyle>
          <a:p>
            <a:pPr>
              <a:defRPr/>
            </a:pPr>
            <a:r>
              <a:rPr lang="he-IL" smtClean="0"/>
              <a:t>- בלמ"ס -</a:t>
            </a:r>
            <a:endParaRPr lang="en-US"/>
          </a:p>
        </p:txBody>
      </p:sp>
      <p:sp>
        <p:nvSpPr>
          <p:cNvPr id="4" name="מציין מיקום של מספר שקופית 3">
            <a:extLst>
              <a:ext uri="{FF2B5EF4-FFF2-40B4-BE49-F238E27FC236}">
                <a16:creationId xmlns:a16="http://schemas.microsoft.com/office/drawing/2014/main" id="{C50194E9-AC9F-4CE2-913D-EB9DC0487CE0}"/>
              </a:ext>
            </a:extLst>
          </p:cNvPr>
          <p:cNvSpPr>
            <a:spLocks noGrp="1"/>
          </p:cNvSpPr>
          <p:nvPr>
            <p:ph type="sldNum" sz="quarter" idx="12"/>
          </p:nvPr>
        </p:nvSpPr>
        <p:spPr/>
        <p:txBody>
          <a:bodyPr/>
          <a:lstStyle>
            <a:lvl1pPr>
              <a:defRPr/>
            </a:lvl1pPr>
          </a:lstStyle>
          <a:p>
            <a:pPr>
              <a:defRPr/>
            </a:pPr>
            <a:fld id="{658CFA70-669B-418F-8F6D-4042B037E5E8}" type="slidenum">
              <a:rPr lang="he-IL" smtClean="0"/>
              <a:pPr>
                <a:defRPr/>
              </a:pPr>
              <a:t>‹#›</a:t>
            </a:fld>
            <a:endParaRPr lang="en-US"/>
          </a:p>
        </p:txBody>
      </p:sp>
    </p:spTree>
    <p:extLst>
      <p:ext uri="{BB962C8B-B14F-4D97-AF65-F5344CB8AC3E}">
        <p14:creationId xmlns:p14="http://schemas.microsoft.com/office/powerpoint/2010/main" val="292380929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5">
            <a:extLst>
              <a:ext uri="{FF2B5EF4-FFF2-40B4-BE49-F238E27FC236}">
                <a16:creationId xmlns:a16="http://schemas.microsoft.com/office/drawing/2014/main" id="{86953F77-0F3F-47E2-9132-DB51C36F1701}"/>
              </a:ext>
            </a:extLst>
          </p:cNvPr>
          <p:cNvSpPr>
            <a:spLocks noGrp="1" noChangeArrowheads="1"/>
          </p:cNvSpPr>
          <p:nvPr>
            <p:ph type="ftr" sz="quarter" idx="10"/>
          </p:nvPr>
        </p:nvSpPr>
        <p:spPr>
          <a:xfrm>
            <a:off x="3773488" y="6538913"/>
            <a:ext cx="1670050" cy="274637"/>
          </a:xfrm>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EDF2A03D-29E4-4483-AAA1-3F1BF99898E5}"/>
              </a:ext>
            </a:extLst>
          </p:cNvPr>
          <p:cNvSpPr>
            <a:spLocks noGrp="1" noChangeArrowheads="1"/>
          </p:cNvSpPr>
          <p:nvPr>
            <p:ph type="sldNum" sz="quarter" idx="11"/>
          </p:nvPr>
        </p:nvSpPr>
        <p:spPr>
          <a:xfrm>
            <a:off x="-36513" y="6553200"/>
            <a:ext cx="2133601" cy="304800"/>
          </a:xfrm>
        </p:spPr>
        <p:txBody>
          <a:bodyPr/>
          <a:lstStyle>
            <a:lvl1pPr>
              <a:defRPr/>
            </a:lvl1pPr>
          </a:lstStyle>
          <a:p>
            <a:pPr>
              <a:defRPr/>
            </a:pPr>
            <a:fld id="{2B41EF58-0E76-4639-9F90-61223DEB40A5}" type="slidenum">
              <a:rPr lang="he-IL" altLang="he-IL"/>
              <a:pPr>
                <a:defRPr/>
              </a:pPr>
              <a:t>‹#›</a:t>
            </a:fld>
            <a:endParaRPr lang="en-US" altLang="he-IL"/>
          </a:p>
        </p:txBody>
      </p:sp>
    </p:spTree>
    <p:extLst>
      <p:ext uri="{BB962C8B-B14F-4D97-AF65-F5344CB8AC3E}">
        <p14:creationId xmlns:p14="http://schemas.microsoft.com/office/powerpoint/2010/main" val="70064758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1582738" y="260003"/>
            <a:ext cx="7561262" cy="720725"/>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23528" y="1484784"/>
            <a:ext cx="6851104" cy="4525963"/>
          </a:xfrm>
          <a:prstGeom prst="rect">
            <a:avLst/>
          </a:prstGeom>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2260AA9A-1B07-4B14-B60E-657B7CD0E09A}"/>
              </a:ext>
            </a:extLst>
          </p:cNvPr>
          <p:cNvSpPr>
            <a:spLocks noGrp="1" noChangeArrowheads="1"/>
          </p:cNvSpPr>
          <p:nvPr>
            <p:ph type="ftr" sz="quarter" idx="10"/>
          </p:nvPr>
        </p:nvSpPr>
        <p:spPr>
          <a:xfrm>
            <a:off x="3773488" y="6538913"/>
            <a:ext cx="1670050" cy="274637"/>
          </a:xfrm>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3F29BF2F-D40A-4628-A8C6-86105BD541E7}"/>
              </a:ext>
            </a:extLst>
          </p:cNvPr>
          <p:cNvSpPr>
            <a:spLocks noGrp="1" noChangeArrowheads="1"/>
          </p:cNvSpPr>
          <p:nvPr>
            <p:ph type="sldNum" sz="quarter" idx="11"/>
          </p:nvPr>
        </p:nvSpPr>
        <p:spPr>
          <a:xfrm>
            <a:off x="1285875" y="6381750"/>
            <a:ext cx="2133600" cy="304800"/>
          </a:xfrm>
        </p:spPr>
        <p:txBody>
          <a:bodyPr/>
          <a:lstStyle>
            <a:lvl1pPr>
              <a:defRPr/>
            </a:lvl1pPr>
          </a:lstStyle>
          <a:p>
            <a:pPr>
              <a:defRPr/>
            </a:pPr>
            <a:fld id="{6530B097-A5A4-462B-99B4-2AA9DAC6ACE5}" type="slidenum">
              <a:rPr lang="he-IL" altLang="he-IL"/>
              <a:pPr>
                <a:defRPr/>
              </a:pPr>
              <a:t>‹#›</a:t>
            </a:fld>
            <a:endParaRPr lang="en-US" altLang="he-IL"/>
          </a:p>
        </p:txBody>
      </p:sp>
    </p:spTree>
    <p:extLst>
      <p:ext uri="{BB962C8B-B14F-4D97-AF65-F5344CB8AC3E}">
        <p14:creationId xmlns:p14="http://schemas.microsoft.com/office/powerpoint/2010/main" val="48089012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ערוך סגנונות טקסט של תבנית בסיס</a:t>
            </a:r>
          </a:p>
        </p:txBody>
      </p:sp>
      <p:sp>
        <p:nvSpPr>
          <p:cNvPr id="4" name="Rectangle 5">
            <a:extLst>
              <a:ext uri="{FF2B5EF4-FFF2-40B4-BE49-F238E27FC236}">
                <a16:creationId xmlns:a16="http://schemas.microsoft.com/office/drawing/2014/main" id="{46E9C9EF-EA9C-4119-B277-FDD4AF02DB8A}"/>
              </a:ext>
            </a:extLst>
          </p:cNvPr>
          <p:cNvSpPr>
            <a:spLocks noGrp="1" noChangeArrowheads="1"/>
          </p:cNvSpPr>
          <p:nvPr>
            <p:ph type="ftr" sz="quarter" idx="10"/>
          </p:nvPr>
        </p:nvSpPr>
        <p:spPr>
          <a:xfrm>
            <a:off x="3773488" y="6538913"/>
            <a:ext cx="1670050" cy="274637"/>
          </a:xfrm>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6CACD627-6A14-4752-A20B-717F32CFDD0B}"/>
              </a:ext>
            </a:extLst>
          </p:cNvPr>
          <p:cNvSpPr>
            <a:spLocks noGrp="1" noChangeArrowheads="1"/>
          </p:cNvSpPr>
          <p:nvPr>
            <p:ph type="sldNum" sz="quarter" idx="11"/>
          </p:nvPr>
        </p:nvSpPr>
        <p:spPr>
          <a:xfrm>
            <a:off x="-36513" y="6553200"/>
            <a:ext cx="2133601" cy="304800"/>
          </a:xfrm>
        </p:spPr>
        <p:txBody>
          <a:bodyPr/>
          <a:lstStyle>
            <a:lvl1pPr>
              <a:defRPr/>
            </a:lvl1pPr>
          </a:lstStyle>
          <a:p>
            <a:pPr>
              <a:defRPr/>
            </a:pPr>
            <a:fld id="{5590204C-AF15-48F2-BB84-90BC0229AFD3}" type="slidenum">
              <a:rPr lang="he-IL" altLang="he-IL"/>
              <a:pPr>
                <a:defRPr/>
              </a:pPr>
              <a:t>‹#›</a:t>
            </a:fld>
            <a:endParaRPr lang="en-US" altLang="he-IL"/>
          </a:p>
        </p:txBody>
      </p:sp>
    </p:spTree>
    <p:extLst>
      <p:ext uri="{BB962C8B-B14F-4D97-AF65-F5344CB8AC3E}">
        <p14:creationId xmlns:p14="http://schemas.microsoft.com/office/powerpoint/2010/main" val="67027635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684213" y="115888"/>
            <a:ext cx="7561262" cy="720725"/>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5">
            <a:extLst>
              <a:ext uri="{FF2B5EF4-FFF2-40B4-BE49-F238E27FC236}">
                <a16:creationId xmlns:a16="http://schemas.microsoft.com/office/drawing/2014/main" id="{380112CC-D5F5-406F-A859-2A533D63753E}"/>
              </a:ext>
            </a:extLst>
          </p:cNvPr>
          <p:cNvSpPr>
            <a:spLocks noGrp="1" noChangeArrowheads="1"/>
          </p:cNvSpPr>
          <p:nvPr>
            <p:ph type="ftr" sz="quarter" idx="10"/>
          </p:nvPr>
        </p:nvSpPr>
        <p:spPr>
          <a:xfrm>
            <a:off x="3773488" y="6538913"/>
            <a:ext cx="1670050" cy="274637"/>
          </a:xfrm>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731166C3-9B62-42DC-A894-DBA63392F0B0}"/>
              </a:ext>
            </a:extLst>
          </p:cNvPr>
          <p:cNvSpPr>
            <a:spLocks noGrp="1" noChangeArrowheads="1"/>
          </p:cNvSpPr>
          <p:nvPr>
            <p:ph type="sldNum" sz="quarter" idx="11"/>
          </p:nvPr>
        </p:nvSpPr>
        <p:spPr>
          <a:xfrm>
            <a:off x="-36513" y="6553200"/>
            <a:ext cx="2133601" cy="304800"/>
          </a:xfrm>
        </p:spPr>
        <p:txBody>
          <a:bodyPr/>
          <a:lstStyle>
            <a:lvl1pPr>
              <a:defRPr/>
            </a:lvl1pPr>
          </a:lstStyle>
          <a:p>
            <a:pPr>
              <a:defRPr/>
            </a:pPr>
            <a:fld id="{6B0A38EB-1306-4B32-94F2-291860EC22E4}" type="slidenum">
              <a:rPr lang="he-IL" altLang="he-IL"/>
              <a:pPr>
                <a:defRPr/>
              </a:pPr>
              <a:t>‹#›</a:t>
            </a:fld>
            <a:endParaRPr lang="en-US" altLang="he-IL"/>
          </a:p>
        </p:txBody>
      </p:sp>
    </p:spTree>
    <p:extLst>
      <p:ext uri="{BB962C8B-B14F-4D97-AF65-F5344CB8AC3E}">
        <p14:creationId xmlns:p14="http://schemas.microsoft.com/office/powerpoint/2010/main" val="382697758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5">
            <a:extLst>
              <a:ext uri="{FF2B5EF4-FFF2-40B4-BE49-F238E27FC236}">
                <a16:creationId xmlns:a16="http://schemas.microsoft.com/office/drawing/2014/main" id="{0463E8EB-5080-47AD-9529-31EDCD53CCB4}"/>
              </a:ext>
            </a:extLst>
          </p:cNvPr>
          <p:cNvSpPr>
            <a:spLocks noGrp="1" noChangeArrowheads="1"/>
          </p:cNvSpPr>
          <p:nvPr>
            <p:ph type="ftr" sz="quarter" idx="10"/>
          </p:nvPr>
        </p:nvSpPr>
        <p:spPr>
          <a:xfrm>
            <a:off x="3773488" y="6538913"/>
            <a:ext cx="1670050" cy="274637"/>
          </a:xfrm>
        </p:spPr>
        <p:txBody>
          <a:bodyPr/>
          <a:lstStyle>
            <a:lvl1pPr>
              <a:defRPr/>
            </a:lvl1pPr>
          </a:lstStyle>
          <a:p>
            <a:pPr>
              <a:defRPr/>
            </a:pPr>
            <a:r>
              <a:rPr lang="he-IL"/>
              <a:t>בלמ"ס</a:t>
            </a:r>
            <a:endParaRPr lang="en-US"/>
          </a:p>
        </p:txBody>
      </p:sp>
      <p:sp>
        <p:nvSpPr>
          <p:cNvPr id="8" name="Rectangle 12">
            <a:extLst>
              <a:ext uri="{FF2B5EF4-FFF2-40B4-BE49-F238E27FC236}">
                <a16:creationId xmlns:a16="http://schemas.microsoft.com/office/drawing/2014/main" id="{E81FF7E1-9091-4F43-BFDF-FA7E4D95D6F2}"/>
              </a:ext>
            </a:extLst>
          </p:cNvPr>
          <p:cNvSpPr>
            <a:spLocks noGrp="1" noChangeArrowheads="1"/>
          </p:cNvSpPr>
          <p:nvPr>
            <p:ph type="sldNum" sz="quarter" idx="11"/>
          </p:nvPr>
        </p:nvSpPr>
        <p:spPr>
          <a:xfrm>
            <a:off x="-36513" y="6553200"/>
            <a:ext cx="2133601" cy="304800"/>
          </a:xfrm>
        </p:spPr>
        <p:txBody>
          <a:bodyPr/>
          <a:lstStyle>
            <a:lvl1pPr>
              <a:defRPr/>
            </a:lvl1pPr>
          </a:lstStyle>
          <a:p>
            <a:pPr>
              <a:defRPr/>
            </a:pPr>
            <a:fld id="{72C539C4-809D-4A1E-BD28-D272E9D940B3}" type="slidenum">
              <a:rPr lang="he-IL" altLang="he-IL"/>
              <a:pPr>
                <a:defRPr/>
              </a:pPr>
              <a:t>‹#›</a:t>
            </a:fld>
            <a:endParaRPr lang="en-US" altLang="he-IL"/>
          </a:p>
        </p:txBody>
      </p:sp>
    </p:spTree>
    <p:extLst>
      <p:ext uri="{BB962C8B-B14F-4D97-AF65-F5344CB8AC3E}">
        <p14:creationId xmlns:p14="http://schemas.microsoft.com/office/powerpoint/2010/main" val="156392854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684213" y="115888"/>
            <a:ext cx="7561262" cy="720725"/>
          </a:xfrm>
          <a:prstGeom prst="rect">
            <a:avLst/>
          </a:prstGeom>
        </p:spPr>
        <p:txBody>
          <a:bodyPr/>
          <a:lstStyle/>
          <a:p>
            <a:r>
              <a:rPr lang="he-IL" smtClean="0"/>
              <a:t>לחץ כדי לערוך סגנון כותרת של תבנית בסיס</a:t>
            </a:r>
            <a:endParaRPr lang="he-IL"/>
          </a:p>
        </p:txBody>
      </p:sp>
      <p:sp>
        <p:nvSpPr>
          <p:cNvPr id="3" name="Rectangle 5">
            <a:extLst>
              <a:ext uri="{FF2B5EF4-FFF2-40B4-BE49-F238E27FC236}">
                <a16:creationId xmlns:a16="http://schemas.microsoft.com/office/drawing/2014/main" id="{B8026BB4-FAC9-41A1-A8D9-B79771FAB7CA}"/>
              </a:ext>
            </a:extLst>
          </p:cNvPr>
          <p:cNvSpPr>
            <a:spLocks noGrp="1" noChangeArrowheads="1"/>
          </p:cNvSpPr>
          <p:nvPr>
            <p:ph type="ftr" sz="quarter" idx="10"/>
          </p:nvPr>
        </p:nvSpPr>
        <p:spPr>
          <a:xfrm>
            <a:off x="3773488" y="6538913"/>
            <a:ext cx="1670050" cy="274637"/>
          </a:xfrm>
        </p:spPr>
        <p:txBody>
          <a:bodyPr/>
          <a:lstStyle>
            <a:lvl1pPr>
              <a:defRPr/>
            </a:lvl1pPr>
          </a:lstStyle>
          <a:p>
            <a:pPr>
              <a:defRPr/>
            </a:pPr>
            <a:r>
              <a:rPr lang="he-IL"/>
              <a:t>בלמ"ס</a:t>
            </a:r>
            <a:endParaRPr lang="en-US"/>
          </a:p>
        </p:txBody>
      </p:sp>
      <p:sp>
        <p:nvSpPr>
          <p:cNvPr id="4" name="Rectangle 12">
            <a:extLst>
              <a:ext uri="{FF2B5EF4-FFF2-40B4-BE49-F238E27FC236}">
                <a16:creationId xmlns:a16="http://schemas.microsoft.com/office/drawing/2014/main" id="{84A3CEF1-8FEE-4A12-9BEC-6D6327F4273A}"/>
              </a:ext>
            </a:extLst>
          </p:cNvPr>
          <p:cNvSpPr>
            <a:spLocks noGrp="1" noChangeArrowheads="1"/>
          </p:cNvSpPr>
          <p:nvPr>
            <p:ph type="sldNum" sz="quarter" idx="11"/>
          </p:nvPr>
        </p:nvSpPr>
        <p:spPr>
          <a:xfrm>
            <a:off x="-36513" y="6553200"/>
            <a:ext cx="2133601" cy="304800"/>
          </a:xfrm>
        </p:spPr>
        <p:txBody>
          <a:bodyPr/>
          <a:lstStyle>
            <a:lvl1pPr>
              <a:defRPr/>
            </a:lvl1pPr>
          </a:lstStyle>
          <a:p>
            <a:pPr>
              <a:defRPr/>
            </a:pPr>
            <a:fld id="{5465CAFF-1D34-44D1-970C-A651C8FF3A38}" type="slidenum">
              <a:rPr lang="he-IL" altLang="he-IL"/>
              <a:pPr>
                <a:defRPr/>
              </a:pPr>
              <a:t>‹#›</a:t>
            </a:fld>
            <a:endParaRPr lang="en-US" altLang="he-IL"/>
          </a:p>
        </p:txBody>
      </p:sp>
    </p:spTree>
    <p:extLst>
      <p:ext uri="{BB962C8B-B14F-4D97-AF65-F5344CB8AC3E}">
        <p14:creationId xmlns:p14="http://schemas.microsoft.com/office/powerpoint/2010/main" val="290538699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grpSp>
        <p:nvGrpSpPr>
          <p:cNvPr id="4" name="קבוצה 7"/>
          <p:cNvGrpSpPr>
            <a:grpSpLocks/>
          </p:cNvGrpSpPr>
          <p:nvPr/>
        </p:nvGrpSpPr>
        <p:grpSpPr bwMode="auto">
          <a:xfrm>
            <a:off x="198438" y="192088"/>
            <a:ext cx="8756650" cy="6457950"/>
            <a:chOff x="280415" y="207263"/>
            <a:chExt cx="12411838" cy="6949822"/>
          </a:xfrm>
        </p:grpSpPr>
        <p:sp>
          <p:nvSpPr>
            <p:cNvPr id="5" name="object 4">
              <a:extLst>
                <a:ext uri="{FF2B5EF4-FFF2-40B4-BE49-F238E27FC236}">
                  <a16:creationId xmlns:a16="http://schemas.microsoft.com/office/drawing/2014/main" id="{A425F8C4-3416-4438-8F67-9D0E1D58501E}"/>
                </a:ext>
              </a:extLst>
            </p:cNvPr>
            <p:cNvSpPr/>
            <p:nvPr/>
          </p:nvSpPr>
          <p:spPr>
            <a:xfrm>
              <a:off x="6340073" y="219221"/>
              <a:ext cx="292520" cy="146923"/>
            </a:xfrm>
            <a:custGeom>
              <a:avLst/>
              <a:gdLst/>
              <a:ahLst/>
              <a:cxnLst/>
              <a:rect l="l" t="t" r="r" b="b"/>
              <a:pathLst>
                <a:path w="292734" h="146685">
                  <a:moveTo>
                    <a:pt x="146304" y="0"/>
                  </a:moveTo>
                  <a:lnTo>
                    <a:pt x="0" y="146303"/>
                  </a:lnTo>
                  <a:lnTo>
                    <a:pt x="292608" y="146303"/>
                  </a:lnTo>
                  <a:lnTo>
                    <a:pt x="146304" y="0"/>
                  </a:lnTo>
                  <a:close/>
                </a:path>
              </a:pathLst>
            </a:custGeom>
            <a:solidFill>
              <a:srgbClr val="4990CD"/>
            </a:solidFill>
          </p:spPr>
          <p:txBody>
            <a:bodyPr lIns="0" tIns="0" rIns="0" bIns="0"/>
            <a:lstStyle/>
            <a:p>
              <a:pPr>
                <a:defRPr/>
              </a:pPr>
              <a:endParaRPr sz="1129"/>
            </a:p>
          </p:txBody>
        </p:sp>
        <p:sp>
          <p:nvSpPr>
            <p:cNvPr id="6" name="object 5">
              <a:extLst>
                <a:ext uri="{FF2B5EF4-FFF2-40B4-BE49-F238E27FC236}">
                  <a16:creationId xmlns:a16="http://schemas.microsoft.com/office/drawing/2014/main" id="{74405E48-DF61-45D6-80F7-0ECA893C57B8}"/>
                </a:ext>
              </a:extLst>
            </p:cNvPr>
            <p:cNvSpPr/>
            <p:nvPr/>
          </p:nvSpPr>
          <p:spPr>
            <a:xfrm>
              <a:off x="280415" y="3547209"/>
              <a:ext cx="146259" cy="293847"/>
            </a:xfrm>
            <a:custGeom>
              <a:avLst/>
              <a:gdLst/>
              <a:ahLst/>
              <a:cxnLst/>
              <a:rect l="l" t="t" r="r" b="b"/>
              <a:pathLst>
                <a:path w="146684" h="292735">
                  <a:moveTo>
                    <a:pt x="146304" y="0"/>
                  </a:moveTo>
                  <a:lnTo>
                    <a:pt x="0" y="146303"/>
                  </a:lnTo>
                  <a:lnTo>
                    <a:pt x="146304" y="292608"/>
                  </a:lnTo>
                  <a:lnTo>
                    <a:pt x="146304" y="0"/>
                  </a:lnTo>
                  <a:close/>
                </a:path>
              </a:pathLst>
            </a:custGeom>
            <a:solidFill>
              <a:srgbClr val="4990CD"/>
            </a:solidFill>
          </p:spPr>
          <p:txBody>
            <a:bodyPr lIns="0" tIns="0" rIns="0" bIns="0"/>
            <a:lstStyle/>
            <a:p>
              <a:pPr>
                <a:defRPr/>
              </a:pPr>
              <a:endParaRPr sz="1129"/>
            </a:p>
          </p:txBody>
        </p:sp>
        <p:sp>
          <p:nvSpPr>
            <p:cNvPr id="7" name="object 6">
              <a:extLst>
                <a:ext uri="{FF2B5EF4-FFF2-40B4-BE49-F238E27FC236}">
                  <a16:creationId xmlns:a16="http://schemas.microsoft.com/office/drawing/2014/main" id="{BEE986A9-5ABF-4DEF-A5CA-FCA68FC5A04B}"/>
                </a:ext>
              </a:extLst>
            </p:cNvPr>
            <p:cNvSpPr/>
            <p:nvPr/>
          </p:nvSpPr>
          <p:spPr>
            <a:xfrm>
              <a:off x="12545992" y="3547209"/>
              <a:ext cx="146261" cy="293847"/>
            </a:xfrm>
            <a:custGeom>
              <a:avLst/>
              <a:gdLst/>
              <a:ahLst/>
              <a:cxnLst/>
              <a:rect l="l" t="t" r="r" b="b"/>
              <a:pathLst>
                <a:path w="146684" h="292735">
                  <a:moveTo>
                    <a:pt x="0" y="0"/>
                  </a:moveTo>
                  <a:lnTo>
                    <a:pt x="0" y="292608"/>
                  </a:lnTo>
                  <a:lnTo>
                    <a:pt x="146303" y="146303"/>
                  </a:lnTo>
                  <a:lnTo>
                    <a:pt x="0" y="0"/>
                  </a:lnTo>
                  <a:close/>
                </a:path>
              </a:pathLst>
            </a:custGeom>
            <a:solidFill>
              <a:srgbClr val="4990CD"/>
            </a:solidFill>
          </p:spPr>
          <p:txBody>
            <a:bodyPr lIns="0" tIns="0" rIns="0" bIns="0"/>
            <a:lstStyle/>
            <a:p>
              <a:pPr>
                <a:defRPr/>
              </a:pPr>
              <a:endParaRPr sz="1129"/>
            </a:p>
          </p:txBody>
        </p:sp>
        <p:sp>
          <p:nvSpPr>
            <p:cNvPr id="8" name="object 7">
              <a:extLst>
                <a:ext uri="{FF2B5EF4-FFF2-40B4-BE49-F238E27FC236}">
                  <a16:creationId xmlns:a16="http://schemas.microsoft.com/office/drawing/2014/main" id="{2605AD7B-E3FF-4CA5-AA77-1963337D3ED2}"/>
                </a:ext>
              </a:extLst>
            </p:cNvPr>
            <p:cNvSpPr/>
            <p:nvPr/>
          </p:nvSpPr>
          <p:spPr>
            <a:xfrm>
              <a:off x="6326573" y="7010162"/>
              <a:ext cx="306021" cy="146923"/>
            </a:xfrm>
            <a:custGeom>
              <a:avLst/>
              <a:gdLst/>
              <a:ahLst/>
              <a:cxnLst/>
              <a:rect l="l" t="t" r="r" b="b"/>
              <a:pathLst>
                <a:path w="304800" h="146684">
                  <a:moveTo>
                    <a:pt x="304800" y="0"/>
                  </a:moveTo>
                  <a:lnTo>
                    <a:pt x="0" y="0"/>
                  </a:lnTo>
                  <a:lnTo>
                    <a:pt x="152400" y="146303"/>
                  </a:lnTo>
                  <a:lnTo>
                    <a:pt x="304800" y="0"/>
                  </a:lnTo>
                  <a:close/>
                </a:path>
              </a:pathLst>
            </a:custGeom>
            <a:solidFill>
              <a:srgbClr val="4990CD"/>
            </a:solidFill>
          </p:spPr>
          <p:txBody>
            <a:bodyPr lIns="0" tIns="0" rIns="0" bIns="0"/>
            <a:lstStyle/>
            <a:p>
              <a:pPr>
                <a:defRPr/>
              </a:pPr>
              <a:endParaRPr sz="1129"/>
            </a:p>
          </p:txBody>
        </p:sp>
        <p:sp>
          <p:nvSpPr>
            <p:cNvPr id="9" name="object 30">
              <a:extLst>
                <a:ext uri="{FF2B5EF4-FFF2-40B4-BE49-F238E27FC236}">
                  <a16:creationId xmlns:a16="http://schemas.microsoft.com/office/drawing/2014/main" id="{676ED370-6E95-4282-A23A-D4CE75B89AE5}"/>
                </a:ext>
              </a:extLst>
            </p:cNvPr>
            <p:cNvSpPr/>
            <p:nvPr/>
          </p:nvSpPr>
          <p:spPr>
            <a:xfrm>
              <a:off x="11668433" y="207263"/>
              <a:ext cx="1010319" cy="1011380"/>
            </a:xfrm>
            <a:prstGeom prst="rect">
              <a:avLst/>
            </a:prstGeom>
            <a:blipFill>
              <a:blip r:embed="rId2" cstate="print"/>
              <a:stretch>
                <a:fillRect/>
              </a:stretch>
            </a:blipFill>
          </p:spPr>
          <p:txBody>
            <a:bodyPr lIns="0" tIns="0" rIns="0" bIns="0"/>
            <a:lstStyle/>
            <a:p>
              <a:pPr>
                <a:defRPr/>
              </a:pPr>
              <a:endParaRPr sz="1129"/>
            </a:p>
          </p:txBody>
        </p:sp>
      </p:grpSp>
      <p:sp>
        <p:nvSpPr>
          <p:cNvPr id="2" name="Title 1"/>
          <p:cNvSpPr>
            <a:spLocks noGrp="1"/>
          </p:cNvSpPr>
          <p:nvPr>
            <p:ph type="title"/>
          </p:nvPr>
        </p:nvSpPr>
        <p:spPr>
          <a:xfrm>
            <a:off x="4570517" y="1336488"/>
            <a:ext cx="3599548" cy="1009135"/>
          </a:xfrm>
        </p:spPr>
        <p:txBody>
          <a:bodyPr/>
          <a:lstStyle>
            <a:lvl1pPr>
              <a:lnSpc>
                <a:spcPts val="2822"/>
              </a:lnSpc>
              <a:defRPr b="0">
                <a:solidFill>
                  <a:srgbClr val="4990CD"/>
                </a:solidFill>
                <a:latin typeface="AdumaFOT Bold" panose="02000500000000000000" pitchFamily="50" charset="-79"/>
                <a:cs typeface="AdumaFOT Bold" panose="02000500000000000000" pitchFamily="50" charset="-79"/>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4570517" y="2370138"/>
            <a:ext cx="3599548" cy="4351338"/>
          </a:xfrm>
        </p:spPr>
        <p:txBody>
          <a:bodyPr/>
          <a:lstStyle>
            <a:lvl1pPr>
              <a:defRPr>
                <a:latin typeface="AdumaFOT Regular" panose="02000500000000000000" pitchFamily="50" charset="-79"/>
                <a:cs typeface="AdumaFOT Regular" panose="02000500000000000000" pitchFamily="50" charset="-79"/>
              </a:defRPr>
            </a:lvl1pPr>
            <a:lvl2pPr>
              <a:defRPr>
                <a:latin typeface="AdumaFOT Regular" panose="02000500000000000000" pitchFamily="50" charset="-79"/>
                <a:cs typeface="AdumaFOT Regular" panose="02000500000000000000" pitchFamily="50" charset="-79"/>
              </a:defRPr>
            </a:lvl2pPr>
            <a:lvl3pPr>
              <a:defRPr>
                <a:latin typeface="AdumaFOT Regular" panose="02000500000000000000" pitchFamily="50" charset="-79"/>
                <a:cs typeface="AdumaFOT Regular" panose="02000500000000000000" pitchFamily="50" charset="-79"/>
              </a:defRPr>
            </a:lvl3pPr>
            <a:lvl4pPr>
              <a:defRPr>
                <a:latin typeface="AdumaFOT Regular" panose="02000500000000000000" pitchFamily="50" charset="-79"/>
                <a:cs typeface="AdumaFOT Regular" panose="02000500000000000000" pitchFamily="50" charset="-79"/>
              </a:defRPr>
            </a:lvl4pPr>
            <a:lvl5pPr>
              <a:defRPr>
                <a:latin typeface="AdumaFOT Regular" panose="02000500000000000000" pitchFamily="50" charset="-79"/>
                <a:cs typeface="AdumaFOT Regular" panose="02000500000000000000" pitchFamily="50" charset="-79"/>
              </a:defRPr>
            </a:lvl5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0" name="Footer Placeholder 4">
            <a:extLst>
              <a:ext uri="{FF2B5EF4-FFF2-40B4-BE49-F238E27FC236}">
                <a16:creationId xmlns:a16="http://schemas.microsoft.com/office/drawing/2014/main" id="{69FAFB9C-897E-45C9-A291-0F620230A278}"/>
              </a:ext>
            </a:extLst>
          </p:cNvPr>
          <p:cNvSpPr>
            <a:spLocks noGrp="1"/>
          </p:cNvSpPr>
          <p:nvPr>
            <p:ph type="ftr" sz="quarter" idx="10"/>
          </p:nvPr>
        </p:nvSpPr>
        <p:spPr>
          <a:xfrm>
            <a:off x="5083175" y="6319838"/>
            <a:ext cx="3395663" cy="365125"/>
          </a:xfrm>
          <a:prstGeom prst="rect">
            <a:avLst/>
          </a:prstGeom>
        </p:spPr>
        <p:txBody>
          <a:bodyPr/>
          <a:lstStyle>
            <a:lvl1pPr algn="r">
              <a:defRPr>
                <a:latin typeface="AdumaFOT Regular" panose="02000500000000000000" pitchFamily="50" charset="-79"/>
                <a:cs typeface="AdumaFOT Regular" panose="02000500000000000000" pitchFamily="50" charset="-79"/>
              </a:defRPr>
            </a:lvl1pPr>
          </a:lstStyle>
          <a:p>
            <a:pPr>
              <a:defRPr/>
            </a:pPr>
            <a:r>
              <a:rPr lang="he-IL" smtClean="0"/>
              <a:t>- בלמ"ס -</a:t>
            </a:r>
            <a:endParaRPr lang="en-US"/>
          </a:p>
        </p:txBody>
      </p:sp>
      <p:sp>
        <p:nvSpPr>
          <p:cNvPr id="11" name="Slide Number Placeholder 5">
            <a:extLst>
              <a:ext uri="{FF2B5EF4-FFF2-40B4-BE49-F238E27FC236}">
                <a16:creationId xmlns:a16="http://schemas.microsoft.com/office/drawing/2014/main" id="{4869917B-23B8-4B48-8A7C-90D72D0B002A}"/>
              </a:ext>
            </a:extLst>
          </p:cNvPr>
          <p:cNvSpPr>
            <a:spLocks noGrp="1"/>
          </p:cNvSpPr>
          <p:nvPr>
            <p:ph type="sldNum" sz="quarter" idx="11"/>
          </p:nvPr>
        </p:nvSpPr>
        <p:spPr>
          <a:xfrm>
            <a:off x="8478838" y="6319838"/>
            <a:ext cx="423862" cy="365125"/>
          </a:xfrm>
        </p:spPr>
        <p:txBody>
          <a:bodyPr/>
          <a:lstStyle>
            <a:lvl1pPr>
              <a:defRPr/>
            </a:lvl1pPr>
          </a:lstStyle>
          <a:p>
            <a:pPr>
              <a:defRPr/>
            </a:pPr>
            <a:fld id="{A03D24BF-7CBD-4753-98AC-7760A31AC54F}" type="slidenum">
              <a:rPr lang="he-IL" smtClean="0"/>
              <a:pPr>
                <a:defRPr/>
              </a:pPr>
              <a:t>‹#›</a:t>
            </a:fld>
            <a:endParaRPr lang="en-US"/>
          </a:p>
        </p:txBody>
      </p:sp>
    </p:spTree>
    <p:extLst>
      <p:ext uri="{BB962C8B-B14F-4D97-AF65-F5344CB8AC3E}">
        <p14:creationId xmlns:p14="http://schemas.microsoft.com/office/powerpoint/2010/main" val="1950523425"/>
      </p:ext>
    </p:extLst>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4F7B9785-7979-4336-8283-871A56876A01}"/>
              </a:ext>
            </a:extLst>
          </p:cNvPr>
          <p:cNvSpPr>
            <a:spLocks noGrp="1" noChangeArrowheads="1"/>
          </p:cNvSpPr>
          <p:nvPr>
            <p:ph type="ftr" sz="quarter" idx="10"/>
          </p:nvPr>
        </p:nvSpPr>
        <p:spPr>
          <a:xfrm>
            <a:off x="3773488" y="6538913"/>
            <a:ext cx="1670050" cy="274637"/>
          </a:xfrm>
        </p:spPr>
        <p:txBody>
          <a:bodyPr/>
          <a:lstStyle>
            <a:lvl1pPr>
              <a:defRPr/>
            </a:lvl1pPr>
          </a:lstStyle>
          <a:p>
            <a:pPr>
              <a:defRPr/>
            </a:pPr>
            <a:r>
              <a:rPr lang="he-IL"/>
              <a:t>בלמ"ס</a:t>
            </a:r>
            <a:endParaRPr lang="en-US"/>
          </a:p>
        </p:txBody>
      </p:sp>
      <p:sp>
        <p:nvSpPr>
          <p:cNvPr id="3" name="Rectangle 12">
            <a:extLst>
              <a:ext uri="{FF2B5EF4-FFF2-40B4-BE49-F238E27FC236}">
                <a16:creationId xmlns:a16="http://schemas.microsoft.com/office/drawing/2014/main" id="{B2499784-856D-4962-B4F3-0F1231D3A05B}"/>
              </a:ext>
            </a:extLst>
          </p:cNvPr>
          <p:cNvSpPr>
            <a:spLocks noGrp="1" noChangeArrowheads="1"/>
          </p:cNvSpPr>
          <p:nvPr>
            <p:ph type="sldNum" sz="quarter" idx="11"/>
          </p:nvPr>
        </p:nvSpPr>
        <p:spPr>
          <a:xfrm>
            <a:off x="-36513" y="6553200"/>
            <a:ext cx="2133601" cy="304800"/>
          </a:xfrm>
        </p:spPr>
        <p:txBody>
          <a:bodyPr/>
          <a:lstStyle>
            <a:lvl1pPr>
              <a:defRPr/>
            </a:lvl1pPr>
          </a:lstStyle>
          <a:p>
            <a:pPr>
              <a:defRPr/>
            </a:pPr>
            <a:fld id="{FC74B2C1-0406-4DB4-A97C-7431D7FEBD0A}" type="slidenum">
              <a:rPr lang="he-IL" altLang="he-IL"/>
              <a:pPr>
                <a:defRPr/>
              </a:pPr>
              <a:t>‹#›</a:t>
            </a:fld>
            <a:endParaRPr lang="en-US" altLang="he-IL"/>
          </a:p>
        </p:txBody>
      </p:sp>
    </p:spTree>
    <p:extLst>
      <p:ext uri="{BB962C8B-B14F-4D97-AF65-F5344CB8AC3E}">
        <p14:creationId xmlns:p14="http://schemas.microsoft.com/office/powerpoint/2010/main" val="80086461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121C3CC3-71B6-4986-8BE5-8A0B59DF0972}"/>
              </a:ext>
            </a:extLst>
          </p:cNvPr>
          <p:cNvSpPr>
            <a:spLocks noGrp="1" noChangeArrowheads="1"/>
          </p:cNvSpPr>
          <p:nvPr>
            <p:ph type="ftr" sz="quarter" idx="10"/>
          </p:nvPr>
        </p:nvSpPr>
        <p:spPr>
          <a:xfrm>
            <a:off x="3773488" y="6538913"/>
            <a:ext cx="1670050" cy="274637"/>
          </a:xfrm>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6031A6B3-E24A-46EC-8BAF-97C152E9CDB3}"/>
              </a:ext>
            </a:extLst>
          </p:cNvPr>
          <p:cNvSpPr>
            <a:spLocks noGrp="1" noChangeArrowheads="1"/>
          </p:cNvSpPr>
          <p:nvPr>
            <p:ph type="sldNum" sz="quarter" idx="11"/>
          </p:nvPr>
        </p:nvSpPr>
        <p:spPr>
          <a:xfrm>
            <a:off x="-36513" y="6553200"/>
            <a:ext cx="2133601" cy="304800"/>
          </a:xfrm>
        </p:spPr>
        <p:txBody>
          <a:bodyPr/>
          <a:lstStyle>
            <a:lvl1pPr>
              <a:defRPr/>
            </a:lvl1pPr>
          </a:lstStyle>
          <a:p>
            <a:pPr>
              <a:defRPr/>
            </a:pPr>
            <a:fld id="{5C1B5102-6B82-49A3-8F03-CC402D2D4A57}" type="slidenum">
              <a:rPr lang="he-IL" altLang="he-IL"/>
              <a:pPr>
                <a:defRPr/>
              </a:pPr>
              <a:t>‹#›</a:t>
            </a:fld>
            <a:endParaRPr lang="en-US" altLang="he-IL"/>
          </a:p>
        </p:txBody>
      </p:sp>
    </p:spTree>
    <p:extLst>
      <p:ext uri="{BB962C8B-B14F-4D97-AF65-F5344CB8AC3E}">
        <p14:creationId xmlns:p14="http://schemas.microsoft.com/office/powerpoint/2010/main" val="3658194921"/>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endParaRPr lang="he-IL" noProof="0"/>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68CD3E73-A2DD-461E-B214-D181EFC81FC5}"/>
              </a:ext>
            </a:extLst>
          </p:cNvPr>
          <p:cNvSpPr>
            <a:spLocks noGrp="1" noChangeArrowheads="1"/>
          </p:cNvSpPr>
          <p:nvPr>
            <p:ph type="ftr" sz="quarter" idx="10"/>
          </p:nvPr>
        </p:nvSpPr>
        <p:spPr>
          <a:xfrm>
            <a:off x="3773488" y="6538913"/>
            <a:ext cx="1670050" cy="274637"/>
          </a:xfrm>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5E48290D-D8D9-4FC6-8053-76575DA7D06E}"/>
              </a:ext>
            </a:extLst>
          </p:cNvPr>
          <p:cNvSpPr>
            <a:spLocks noGrp="1" noChangeArrowheads="1"/>
          </p:cNvSpPr>
          <p:nvPr>
            <p:ph type="sldNum" sz="quarter" idx="11"/>
          </p:nvPr>
        </p:nvSpPr>
        <p:spPr>
          <a:xfrm>
            <a:off x="-36513" y="6553200"/>
            <a:ext cx="2133601" cy="304800"/>
          </a:xfrm>
        </p:spPr>
        <p:txBody>
          <a:bodyPr/>
          <a:lstStyle>
            <a:lvl1pPr>
              <a:defRPr/>
            </a:lvl1pPr>
          </a:lstStyle>
          <a:p>
            <a:pPr>
              <a:defRPr/>
            </a:pPr>
            <a:fld id="{403C92BE-6412-4828-BA16-B7EBF16C3631}" type="slidenum">
              <a:rPr lang="he-IL" altLang="he-IL"/>
              <a:pPr>
                <a:defRPr/>
              </a:pPr>
              <a:t>‹#›</a:t>
            </a:fld>
            <a:endParaRPr lang="en-US" altLang="he-IL"/>
          </a:p>
        </p:txBody>
      </p:sp>
    </p:spTree>
    <p:extLst>
      <p:ext uri="{BB962C8B-B14F-4D97-AF65-F5344CB8AC3E}">
        <p14:creationId xmlns:p14="http://schemas.microsoft.com/office/powerpoint/2010/main" val="112917183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684213" y="115888"/>
            <a:ext cx="7561262" cy="720725"/>
          </a:xfrm>
          <a:prstGeom prst="rect">
            <a:avLst/>
          </a:prstGeom>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F9B17BB1-C4A0-429E-A22C-F1F7E76B4393}"/>
              </a:ext>
            </a:extLst>
          </p:cNvPr>
          <p:cNvSpPr>
            <a:spLocks noGrp="1" noChangeArrowheads="1"/>
          </p:cNvSpPr>
          <p:nvPr>
            <p:ph type="ftr" sz="quarter" idx="10"/>
          </p:nvPr>
        </p:nvSpPr>
        <p:spPr>
          <a:xfrm>
            <a:off x="3773488" y="6538913"/>
            <a:ext cx="1670050" cy="274637"/>
          </a:xfrm>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27A5E90A-F92B-4071-920B-A5DD926C5D84}"/>
              </a:ext>
            </a:extLst>
          </p:cNvPr>
          <p:cNvSpPr>
            <a:spLocks noGrp="1" noChangeArrowheads="1"/>
          </p:cNvSpPr>
          <p:nvPr>
            <p:ph type="sldNum" sz="quarter" idx="11"/>
          </p:nvPr>
        </p:nvSpPr>
        <p:spPr>
          <a:xfrm>
            <a:off x="-36513" y="6553200"/>
            <a:ext cx="2133601" cy="304800"/>
          </a:xfrm>
        </p:spPr>
        <p:txBody>
          <a:bodyPr/>
          <a:lstStyle>
            <a:lvl1pPr>
              <a:defRPr/>
            </a:lvl1pPr>
          </a:lstStyle>
          <a:p>
            <a:pPr>
              <a:defRPr/>
            </a:pPr>
            <a:fld id="{44389085-4083-4663-A3CC-9DCC4248F54E}" type="slidenum">
              <a:rPr lang="he-IL" altLang="he-IL"/>
              <a:pPr>
                <a:defRPr/>
              </a:pPr>
              <a:t>‹#›</a:t>
            </a:fld>
            <a:endParaRPr lang="en-US" altLang="he-IL"/>
          </a:p>
        </p:txBody>
      </p:sp>
    </p:spTree>
    <p:extLst>
      <p:ext uri="{BB962C8B-B14F-4D97-AF65-F5344CB8AC3E}">
        <p14:creationId xmlns:p14="http://schemas.microsoft.com/office/powerpoint/2010/main" val="351649348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115888"/>
            <a:ext cx="2057400" cy="6010275"/>
          </a:xfrm>
          <a:prstGeom prst="rect">
            <a:avLst/>
          </a:prstGeo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15888"/>
            <a:ext cx="6019800" cy="6010275"/>
          </a:xfrm>
          <a:prstGeom prst="rect">
            <a:avLst/>
          </a:prstGeo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FAB4F5FF-E6A8-4250-8AEE-0205C10ABA09}"/>
              </a:ext>
            </a:extLst>
          </p:cNvPr>
          <p:cNvSpPr>
            <a:spLocks noGrp="1" noChangeArrowheads="1"/>
          </p:cNvSpPr>
          <p:nvPr>
            <p:ph type="ftr" sz="quarter" idx="10"/>
          </p:nvPr>
        </p:nvSpPr>
        <p:spPr>
          <a:xfrm>
            <a:off x="3773488" y="6538913"/>
            <a:ext cx="1670050" cy="274637"/>
          </a:xfrm>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B6F7B67C-D295-4B08-A403-A44FDBBB2D56}"/>
              </a:ext>
            </a:extLst>
          </p:cNvPr>
          <p:cNvSpPr>
            <a:spLocks noGrp="1" noChangeArrowheads="1"/>
          </p:cNvSpPr>
          <p:nvPr>
            <p:ph type="sldNum" sz="quarter" idx="11"/>
          </p:nvPr>
        </p:nvSpPr>
        <p:spPr>
          <a:xfrm>
            <a:off x="-36513" y="6553200"/>
            <a:ext cx="2133601" cy="304800"/>
          </a:xfrm>
        </p:spPr>
        <p:txBody>
          <a:bodyPr/>
          <a:lstStyle>
            <a:lvl1pPr>
              <a:defRPr/>
            </a:lvl1pPr>
          </a:lstStyle>
          <a:p>
            <a:pPr>
              <a:defRPr/>
            </a:pPr>
            <a:fld id="{FED038B8-C7A8-4316-8BDC-9CF1F9BD0481}" type="slidenum">
              <a:rPr lang="he-IL" altLang="he-IL"/>
              <a:pPr>
                <a:defRPr/>
              </a:pPr>
              <a:t>‹#›</a:t>
            </a:fld>
            <a:endParaRPr lang="en-US" altLang="he-IL"/>
          </a:p>
        </p:txBody>
      </p:sp>
    </p:spTree>
    <p:extLst>
      <p:ext uri="{BB962C8B-B14F-4D97-AF65-F5344CB8AC3E}">
        <p14:creationId xmlns:p14="http://schemas.microsoft.com/office/powerpoint/2010/main" val="378559953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5">
            <a:extLst>
              <a:ext uri="{FF2B5EF4-FFF2-40B4-BE49-F238E27FC236}">
                <a16:creationId xmlns:a16="http://schemas.microsoft.com/office/drawing/2014/main" id="{E764B226-C7D3-4554-B53B-37EBEDBA2E2A}"/>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72C5DD94-FDF8-49F2-8AD2-5B311D7DF692}"/>
              </a:ext>
            </a:extLst>
          </p:cNvPr>
          <p:cNvSpPr>
            <a:spLocks noGrp="1" noChangeArrowheads="1"/>
          </p:cNvSpPr>
          <p:nvPr>
            <p:ph type="sldNum" sz="quarter" idx="11"/>
          </p:nvPr>
        </p:nvSpPr>
        <p:spPr>
          <a:ln/>
        </p:spPr>
        <p:txBody>
          <a:bodyPr/>
          <a:lstStyle>
            <a:lvl1pPr>
              <a:defRPr/>
            </a:lvl1pPr>
          </a:lstStyle>
          <a:p>
            <a:pPr>
              <a:defRPr/>
            </a:pPr>
            <a:fld id="{01789126-5E3A-475E-B876-2CB11D1061A7}" type="slidenum">
              <a:rPr lang="he-IL" altLang="he-IL"/>
              <a:pPr>
                <a:defRPr/>
              </a:pPr>
              <a:t>‹#›</a:t>
            </a:fld>
            <a:endParaRPr lang="en-US" altLang="he-IL"/>
          </a:p>
        </p:txBody>
      </p:sp>
    </p:spTree>
    <p:extLst>
      <p:ext uri="{BB962C8B-B14F-4D97-AF65-F5344CB8AC3E}">
        <p14:creationId xmlns:p14="http://schemas.microsoft.com/office/powerpoint/2010/main" val="322067357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E764B226-C7D3-4554-B53B-37EBEDBA2E2A}"/>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72C5DD94-FDF8-49F2-8AD2-5B311D7DF692}"/>
              </a:ext>
            </a:extLst>
          </p:cNvPr>
          <p:cNvSpPr>
            <a:spLocks noGrp="1" noChangeArrowheads="1"/>
          </p:cNvSpPr>
          <p:nvPr>
            <p:ph type="sldNum" sz="quarter" idx="11"/>
          </p:nvPr>
        </p:nvSpPr>
        <p:spPr>
          <a:ln/>
        </p:spPr>
        <p:txBody>
          <a:bodyPr/>
          <a:lstStyle>
            <a:lvl1pPr>
              <a:defRPr/>
            </a:lvl1pPr>
          </a:lstStyle>
          <a:p>
            <a:pPr>
              <a:defRPr/>
            </a:pPr>
            <a:fld id="{21642E11-D5C0-459E-890E-9B2381576AE6}" type="slidenum">
              <a:rPr lang="he-IL" altLang="he-IL"/>
              <a:pPr>
                <a:defRPr/>
              </a:pPr>
              <a:t>‹#›</a:t>
            </a:fld>
            <a:endParaRPr lang="en-US" altLang="he-IL"/>
          </a:p>
        </p:txBody>
      </p:sp>
    </p:spTree>
    <p:extLst>
      <p:ext uri="{BB962C8B-B14F-4D97-AF65-F5344CB8AC3E}">
        <p14:creationId xmlns:p14="http://schemas.microsoft.com/office/powerpoint/2010/main" val="2389697267"/>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ערוך סגנונות טקסט של תבנית בסיס</a:t>
            </a:r>
          </a:p>
        </p:txBody>
      </p:sp>
      <p:sp>
        <p:nvSpPr>
          <p:cNvPr id="4" name="Rectangle 5">
            <a:extLst>
              <a:ext uri="{FF2B5EF4-FFF2-40B4-BE49-F238E27FC236}">
                <a16:creationId xmlns:a16="http://schemas.microsoft.com/office/drawing/2014/main" id="{E764B226-C7D3-4554-B53B-37EBEDBA2E2A}"/>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72C5DD94-FDF8-49F2-8AD2-5B311D7DF692}"/>
              </a:ext>
            </a:extLst>
          </p:cNvPr>
          <p:cNvSpPr>
            <a:spLocks noGrp="1" noChangeArrowheads="1"/>
          </p:cNvSpPr>
          <p:nvPr>
            <p:ph type="sldNum" sz="quarter" idx="11"/>
          </p:nvPr>
        </p:nvSpPr>
        <p:spPr>
          <a:ln/>
        </p:spPr>
        <p:txBody>
          <a:bodyPr/>
          <a:lstStyle>
            <a:lvl1pPr>
              <a:defRPr/>
            </a:lvl1pPr>
          </a:lstStyle>
          <a:p>
            <a:pPr>
              <a:defRPr/>
            </a:pPr>
            <a:fld id="{E0981B08-45AE-4E0E-900C-C406DD4BF1DD}" type="slidenum">
              <a:rPr lang="he-IL" altLang="he-IL"/>
              <a:pPr>
                <a:defRPr/>
              </a:pPr>
              <a:t>‹#›</a:t>
            </a:fld>
            <a:endParaRPr lang="en-US" altLang="he-IL"/>
          </a:p>
        </p:txBody>
      </p:sp>
    </p:spTree>
    <p:extLst>
      <p:ext uri="{BB962C8B-B14F-4D97-AF65-F5344CB8AC3E}">
        <p14:creationId xmlns:p14="http://schemas.microsoft.com/office/powerpoint/2010/main" val="229808302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179388" y="1125538"/>
            <a:ext cx="35956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3927475" y="1125538"/>
            <a:ext cx="35972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5">
            <a:extLst>
              <a:ext uri="{FF2B5EF4-FFF2-40B4-BE49-F238E27FC236}">
                <a16:creationId xmlns:a16="http://schemas.microsoft.com/office/drawing/2014/main" id="{E764B226-C7D3-4554-B53B-37EBEDBA2E2A}"/>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72C5DD94-FDF8-49F2-8AD2-5B311D7DF692}"/>
              </a:ext>
            </a:extLst>
          </p:cNvPr>
          <p:cNvSpPr>
            <a:spLocks noGrp="1" noChangeArrowheads="1"/>
          </p:cNvSpPr>
          <p:nvPr>
            <p:ph type="sldNum" sz="quarter" idx="11"/>
          </p:nvPr>
        </p:nvSpPr>
        <p:spPr>
          <a:ln/>
        </p:spPr>
        <p:txBody>
          <a:bodyPr/>
          <a:lstStyle>
            <a:lvl1pPr>
              <a:defRPr/>
            </a:lvl1pPr>
          </a:lstStyle>
          <a:p>
            <a:pPr>
              <a:defRPr/>
            </a:pPr>
            <a:fld id="{2FD94EB0-0455-4015-92DA-6CE59B489CC5}" type="slidenum">
              <a:rPr lang="he-IL" altLang="he-IL"/>
              <a:pPr>
                <a:defRPr/>
              </a:pPr>
              <a:t>‹#›</a:t>
            </a:fld>
            <a:endParaRPr lang="en-US" altLang="he-IL"/>
          </a:p>
        </p:txBody>
      </p:sp>
    </p:spTree>
    <p:extLst>
      <p:ext uri="{BB962C8B-B14F-4D97-AF65-F5344CB8AC3E}">
        <p14:creationId xmlns:p14="http://schemas.microsoft.com/office/powerpoint/2010/main" val="160887435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5">
            <a:extLst>
              <a:ext uri="{FF2B5EF4-FFF2-40B4-BE49-F238E27FC236}">
                <a16:creationId xmlns:a16="http://schemas.microsoft.com/office/drawing/2014/main" id="{E764B226-C7D3-4554-B53B-37EBEDBA2E2A}"/>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8" name="Rectangle 12">
            <a:extLst>
              <a:ext uri="{FF2B5EF4-FFF2-40B4-BE49-F238E27FC236}">
                <a16:creationId xmlns:a16="http://schemas.microsoft.com/office/drawing/2014/main" id="{72C5DD94-FDF8-49F2-8AD2-5B311D7DF692}"/>
              </a:ext>
            </a:extLst>
          </p:cNvPr>
          <p:cNvSpPr>
            <a:spLocks noGrp="1" noChangeArrowheads="1"/>
          </p:cNvSpPr>
          <p:nvPr>
            <p:ph type="sldNum" sz="quarter" idx="11"/>
          </p:nvPr>
        </p:nvSpPr>
        <p:spPr>
          <a:ln/>
        </p:spPr>
        <p:txBody>
          <a:bodyPr/>
          <a:lstStyle>
            <a:lvl1pPr>
              <a:defRPr/>
            </a:lvl1pPr>
          </a:lstStyle>
          <a:p>
            <a:pPr>
              <a:defRPr/>
            </a:pPr>
            <a:fld id="{F7D0C0E9-B6CE-4602-B421-F0D787967BE1}" type="slidenum">
              <a:rPr lang="he-IL" altLang="he-IL"/>
              <a:pPr>
                <a:defRPr/>
              </a:pPr>
              <a:t>‹#›</a:t>
            </a:fld>
            <a:endParaRPr lang="en-US" altLang="he-IL"/>
          </a:p>
        </p:txBody>
      </p:sp>
    </p:spTree>
    <p:extLst>
      <p:ext uri="{BB962C8B-B14F-4D97-AF65-F5344CB8AC3E}">
        <p14:creationId xmlns:p14="http://schemas.microsoft.com/office/powerpoint/2010/main" val="137925311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pic>
        <p:nvPicPr>
          <p:cNvPr id="4" name="מציין מיקום תוכן 8"/>
          <p:cNvPicPr>
            <a:picLocks noChangeAspect="1" noChangeArrowheads="1"/>
          </p:cNvPicPr>
          <p:nvPr/>
        </p:nvPicPr>
        <p:blipFill>
          <a:blip r:embed="rId2">
            <a:extLst>
              <a:ext uri="{28A0092B-C50C-407E-A947-70E740481C1C}">
                <a14:useLocalDpi xmlns:a14="http://schemas.microsoft.com/office/drawing/2010/main" val="0"/>
              </a:ext>
            </a:extLst>
          </a:blip>
          <a:srcRect l="11891" r="-9628"/>
          <a:stretch>
            <a:fillRect/>
          </a:stretch>
        </p:blipFill>
        <p:spPr bwMode="auto">
          <a:xfrm>
            <a:off x="0" y="-9525"/>
            <a:ext cx="79454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noChangeAspect="1"/>
          </p:cNvGrpSpPr>
          <p:nvPr/>
        </p:nvGrpSpPr>
        <p:grpSpPr bwMode="auto">
          <a:xfrm>
            <a:off x="5197475" y="-55563"/>
            <a:ext cx="4017963" cy="6951663"/>
            <a:chOff x="1517" y="249"/>
            <a:chExt cx="3128" cy="4110"/>
          </a:xfrm>
        </p:grpSpPr>
        <p:sp>
          <p:nvSpPr>
            <p:cNvPr id="6" name="AutoShape 3">
              <a:extLst>
                <a:ext uri="{FF2B5EF4-FFF2-40B4-BE49-F238E27FC236}">
                  <a16:creationId xmlns:a16="http://schemas.microsoft.com/office/drawing/2014/main" id="{6B877E4B-F517-4940-A08E-240C27A550D2}"/>
                </a:ext>
              </a:extLst>
            </p:cNvPr>
            <p:cNvSpPr>
              <a:spLocks noChangeAspect="1" noChangeArrowheads="1" noTextEdit="1"/>
            </p:cNvSpPr>
            <p:nvPr/>
          </p:nvSpPr>
          <p:spPr bwMode="auto">
            <a:xfrm>
              <a:off x="1517" y="282"/>
              <a:ext cx="2826" cy="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he-IL" sz="1129"/>
            </a:p>
          </p:txBody>
        </p:sp>
        <p:sp>
          <p:nvSpPr>
            <p:cNvPr id="7" name="Freeform 5">
              <a:extLst>
                <a:ext uri="{FF2B5EF4-FFF2-40B4-BE49-F238E27FC236}">
                  <a16:creationId xmlns:a16="http://schemas.microsoft.com/office/drawing/2014/main" id="{67F215FE-D13F-47C4-BEE5-F21D74300352}"/>
                </a:ext>
              </a:extLst>
            </p:cNvPr>
            <p:cNvSpPr>
              <a:spLocks/>
            </p:cNvSpPr>
            <p:nvPr/>
          </p:nvSpPr>
          <p:spPr bwMode="auto">
            <a:xfrm>
              <a:off x="1517" y="249"/>
              <a:ext cx="3128" cy="4110"/>
            </a:xfrm>
            <a:custGeom>
              <a:avLst/>
              <a:gdLst>
                <a:gd name="T0" fmla="*/ 2826 w 2826"/>
                <a:gd name="T1" fmla="*/ 4060 h 4060"/>
                <a:gd name="T2" fmla="*/ 1404 w 2826"/>
                <a:gd name="T3" fmla="*/ 4060 h 4060"/>
                <a:gd name="T4" fmla="*/ 0 w 2826"/>
                <a:gd name="T5" fmla="*/ 0 h 4060"/>
                <a:gd name="T6" fmla="*/ 2826 w 2826"/>
                <a:gd name="T7" fmla="*/ 0 h 4060"/>
                <a:gd name="T8" fmla="*/ 2826 w 2826"/>
                <a:gd name="T9" fmla="*/ 4060 h 4060"/>
                <a:gd name="connsiteX0" fmla="*/ 10000 w 11067"/>
                <a:gd name="connsiteY0" fmla="*/ 10082 h 10082"/>
                <a:gd name="connsiteX1" fmla="*/ 4968 w 11067"/>
                <a:gd name="connsiteY1" fmla="*/ 10082 h 10082"/>
                <a:gd name="connsiteX2" fmla="*/ 0 w 11067"/>
                <a:gd name="connsiteY2" fmla="*/ 82 h 10082"/>
                <a:gd name="connsiteX3" fmla="*/ 11067 w 11067"/>
                <a:gd name="connsiteY3" fmla="*/ 0 h 10082"/>
                <a:gd name="connsiteX4" fmla="*/ 10000 w 11067"/>
                <a:gd name="connsiteY4" fmla="*/ 10082 h 10082"/>
                <a:gd name="connsiteX0" fmla="*/ 11024 w 11067"/>
                <a:gd name="connsiteY0" fmla="*/ 10124 h 10124"/>
                <a:gd name="connsiteX1" fmla="*/ 4968 w 11067"/>
                <a:gd name="connsiteY1" fmla="*/ 10082 h 10124"/>
                <a:gd name="connsiteX2" fmla="*/ 0 w 11067"/>
                <a:gd name="connsiteY2" fmla="*/ 82 h 10124"/>
                <a:gd name="connsiteX3" fmla="*/ 11067 w 11067"/>
                <a:gd name="connsiteY3" fmla="*/ 0 h 10124"/>
                <a:gd name="connsiteX4" fmla="*/ 11024 w 11067"/>
                <a:gd name="connsiteY4" fmla="*/ 10124 h 10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7" h="10124">
                  <a:moveTo>
                    <a:pt x="11024" y="10124"/>
                  </a:moveTo>
                  <a:lnTo>
                    <a:pt x="4968" y="10082"/>
                  </a:lnTo>
                  <a:lnTo>
                    <a:pt x="0" y="82"/>
                  </a:lnTo>
                  <a:lnTo>
                    <a:pt x="11067" y="0"/>
                  </a:lnTo>
                  <a:cubicBezTo>
                    <a:pt x="11053" y="3375"/>
                    <a:pt x="11038" y="6749"/>
                    <a:pt x="11024" y="10124"/>
                  </a:cubicBezTo>
                  <a:close/>
                </a:path>
              </a:pathLst>
            </a:custGeom>
            <a:solidFill>
              <a:srgbClr val="F8F8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he-IL" sz="1129"/>
            </a:p>
          </p:txBody>
        </p:sp>
      </p:grpSp>
      <p:grpSp>
        <p:nvGrpSpPr>
          <p:cNvPr id="8" name="קבוצה 11"/>
          <p:cNvGrpSpPr>
            <a:grpSpLocks/>
          </p:cNvGrpSpPr>
          <p:nvPr/>
        </p:nvGrpSpPr>
        <p:grpSpPr bwMode="auto">
          <a:xfrm>
            <a:off x="198438" y="200025"/>
            <a:ext cx="8755062" cy="6450013"/>
            <a:chOff x="281083" y="215801"/>
            <a:chExt cx="12409098" cy="6940303"/>
          </a:xfrm>
        </p:grpSpPr>
        <p:sp>
          <p:nvSpPr>
            <p:cNvPr id="9" name="משולש שווה שוקיים 12">
              <a:extLst>
                <a:ext uri="{FF2B5EF4-FFF2-40B4-BE49-F238E27FC236}">
                  <a16:creationId xmlns:a16="http://schemas.microsoft.com/office/drawing/2014/main" id="{3F081C75-A932-4C69-992C-9E2C4EC03076}"/>
                </a:ext>
              </a:extLst>
            </p:cNvPr>
            <p:cNvSpPr/>
            <p:nvPr/>
          </p:nvSpPr>
          <p:spPr>
            <a:xfrm>
              <a:off x="6336002" y="215801"/>
              <a:ext cx="297008" cy="1486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e-IL" sz="1129"/>
            </a:p>
          </p:txBody>
        </p:sp>
        <p:sp>
          <p:nvSpPr>
            <p:cNvPr id="10" name="משולש שווה שוקיים 13">
              <a:extLst>
                <a:ext uri="{FF2B5EF4-FFF2-40B4-BE49-F238E27FC236}">
                  <a16:creationId xmlns:a16="http://schemas.microsoft.com/office/drawing/2014/main" id="{86875F74-D671-4FFD-9FAE-F957FF5B96F3}"/>
                </a:ext>
              </a:extLst>
            </p:cNvPr>
            <p:cNvSpPr/>
            <p:nvPr/>
          </p:nvSpPr>
          <p:spPr>
            <a:xfrm rot="16200000">
              <a:off x="207579" y="3616824"/>
              <a:ext cx="295514" cy="14850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e-IL" sz="1129" dirty="0"/>
                <a:t> </a:t>
              </a:r>
            </a:p>
          </p:txBody>
        </p:sp>
        <p:sp>
          <p:nvSpPr>
            <p:cNvPr id="11" name="משולש שווה שוקיים 14">
              <a:extLst>
                <a:ext uri="{FF2B5EF4-FFF2-40B4-BE49-F238E27FC236}">
                  <a16:creationId xmlns:a16="http://schemas.microsoft.com/office/drawing/2014/main" id="{F238661B-8F2D-4870-9FBC-40A1A5B910AE}"/>
                </a:ext>
              </a:extLst>
            </p:cNvPr>
            <p:cNvSpPr/>
            <p:nvPr/>
          </p:nvSpPr>
          <p:spPr>
            <a:xfrm rot="5400000">
              <a:off x="12468172" y="3616824"/>
              <a:ext cx="295514" cy="148504"/>
            </a:xfrm>
            <a:prstGeom prst="triangle">
              <a:avLst/>
            </a:prstGeom>
            <a:solidFill>
              <a:srgbClr val="0037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e-IL" sz="1129"/>
            </a:p>
          </p:txBody>
        </p:sp>
        <p:sp>
          <p:nvSpPr>
            <p:cNvPr id="12" name="משולש שווה שוקיים 15">
              <a:extLst>
                <a:ext uri="{FF2B5EF4-FFF2-40B4-BE49-F238E27FC236}">
                  <a16:creationId xmlns:a16="http://schemas.microsoft.com/office/drawing/2014/main" id="{FC34C26C-3345-4DEB-87B8-AA72FDC1DA56}"/>
                </a:ext>
              </a:extLst>
            </p:cNvPr>
            <p:cNvSpPr/>
            <p:nvPr/>
          </p:nvSpPr>
          <p:spPr>
            <a:xfrm flipV="1">
              <a:off x="6331502" y="7007493"/>
              <a:ext cx="297008" cy="14861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e-IL" sz="1129"/>
            </a:p>
          </p:txBody>
        </p:sp>
      </p:grpSp>
      <p:sp>
        <p:nvSpPr>
          <p:cNvPr id="13" name="מלבן 12">
            <a:extLst>
              <a:ext uri="{FF2B5EF4-FFF2-40B4-BE49-F238E27FC236}">
                <a16:creationId xmlns:a16="http://schemas.microsoft.com/office/drawing/2014/main" id="{62AB46BE-24B2-4FF2-BAB9-52E324C46FA6}"/>
              </a:ext>
            </a:extLst>
          </p:cNvPr>
          <p:cNvSpPr/>
          <p:nvPr/>
        </p:nvSpPr>
        <p:spPr>
          <a:xfrm>
            <a:off x="250825" y="6510338"/>
            <a:ext cx="571500" cy="52387"/>
          </a:xfrm>
          <a:prstGeom prst="rect">
            <a:avLst/>
          </a:prstGeom>
          <a:solidFill>
            <a:srgbClr val="0037D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e-IL" sz="1129"/>
          </a:p>
        </p:txBody>
      </p:sp>
      <p:cxnSp>
        <p:nvCxnSpPr>
          <p:cNvPr id="14" name="מחבר ישר 13">
            <a:extLst>
              <a:ext uri="{FF2B5EF4-FFF2-40B4-BE49-F238E27FC236}">
                <a16:creationId xmlns:a16="http://schemas.microsoft.com/office/drawing/2014/main" id="{C7F41361-E3BE-4E4A-BF5B-2B6FC3B29B02}"/>
              </a:ext>
            </a:extLst>
          </p:cNvPr>
          <p:cNvCxnSpPr/>
          <p:nvPr/>
        </p:nvCxnSpPr>
        <p:spPr>
          <a:xfrm>
            <a:off x="8515350" y="6311900"/>
            <a:ext cx="0" cy="365125"/>
          </a:xfrm>
          <a:prstGeom prst="line">
            <a:avLst/>
          </a:prstGeom>
          <a:ln w="19050">
            <a:solidFill>
              <a:srgbClr val="406DB4"/>
            </a:solidFill>
          </a:ln>
        </p:spPr>
        <p:style>
          <a:lnRef idx="1">
            <a:schemeClr val="accent1"/>
          </a:lnRef>
          <a:fillRef idx="0">
            <a:schemeClr val="accent1"/>
          </a:fillRef>
          <a:effectRef idx="0">
            <a:schemeClr val="accent1"/>
          </a:effectRef>
          <a:fontRef idx="minor">
            <a:schemeClr val="tx1"/>
          </a:fontRef>
        </p:style>
      </p:cxnSp>
      <p:sp>
        <p:nvSpPr>
          <p:cNvPr id="15" name="object 30">
            <a:extLst>
              <a:ext uri="{FF2B5EF4-FFF2-40B4-BE49-F238E27FC236}">
                <a16:creationId xmlns:a16="http://schemas.microsoft.com/office/drawing/2014/main" id="{724AC852-C5FF-4D49-B91F-ABD3F968506F}"/>
              </a:ext>
            </a:extLst>
          </p:cNvPr>
          <p:cNvSpPr/>
          <p:nvPr/>
        </p:nvSpPr>
        <p:spPr>
          <a:xfrm>
            <a:off x="8232775" y="192088"/>
            <a:ext cx="712788" cy="941387"/>
          </a:xfrm>
          <a:prstGeom prst="rect">
            <a:avLst/>
          </a:prstGeom>
          <a:blipFill>
            <a:blip r:embed="rId3" cstate="print"/>
            <a:stretch>
              <a:fillRect/>
            </a:stretch>
          </a:blipFill>
        </p:spPr>
        <p:txBody>
          <a:bodyPr lIns="0" tIns="0" rIns="0" bIns="0"/>
          <a:lstStyle/>
          <a:p>
            <a:pPr>
              <a:defRPr/>
            </a:pPr>
            <a:endParaRPr sz="1129"/>
          </a:p>
        </p:txBody>
      </p:sp>
      <p:sp>
        <p:nvSpPr>
          <p:cNvPr id="2" name="Title 1"/>
          <p:cNvSpPr>
            <a:spLocks noGrp="1"/>
          </p:cNvSpPr>
          <p:nvPr>
            <p:ph type="title"/>
          </p:nvPr>
        </p:nvSpPr>
        <p:spPr>
          <a:xfrm>
            <a:off x="5933048" y="1598373"/>
            <a:ext cx="2145882" cy="1821687"/>
          </a:xfrm>
        </p:spPr>
        <p:txBody>
          <a:bodyPr anchor="b">
            <a:normAutofit/>
          </a:bodyPr>
          <a:lstStyle>
            <a:lvl1pPr>
              <a:lnSpc>
                <a:spcPts val="3386"/>
              </a:lnSpc>
              <a:defRPr sz="3810" b="0">
                <a:solidFill>
                  <a:srgbClr val="4990CD"/>
                </a:solidFill>
                <a:latin typeface="AdumaFOT Bold" panose="02000500000000000000" pitchFamily="50" charset="-79"/>
                <a:cs typeface="AdumaFOT Bold" panose="02000500000000000000" pitchFamily="50" charset="-79"/>
              </a:defRPr>
            </a:lvl1pPr>
          </a:lstStyle>
          <a:p>
            <a:r>
              <a:rPr lang="he-IL" smtClean="0"/>
              <a:t>לחץ כדי לערוך סגנון כותרת של תבנית בסיס</a:t>
            </a:r>
            <a:endParaRPr lang="en-US" dirty="0"/>
          </a:p>
        </p:txBody>
      </p:sp>
      <p:sp>
        <p:nvSpPr>
          <p:cNvPr id="3" name="Text Placeholder 2"/>
          <p:cNvSpPr>
            <a:spLocks noGrp="1"/>
          </p:cNvSpPr>
          <p:nvPr>
            <p:ph type="body" idx="1"/>
          </p:nvPr>
        </p:nvSpPr>
        <p:spPr>
          <a:xfrm>
            <a:off x="6515940" y="3439283"/>
            <a:ext cx="1562990" cy="1500187"/>
          </a:xfrm>
        </p:spPr>
        <p:txBody>
          <a:bodyPr/>
          <a:lstStyle>
            <a:lvl1pPr marL="0" indent="0">
              <a:buNone/>
              <a:defRPr sz="1800">
                <a:solidFill>
                  <a:schemeClr val="tx1"/>
                </a:solidFill>
                <a:latin typeface="AdumaFOT Regular" panose="02000500000000000000" pitchFamily="50" charset="-79"/>
                <a:cs typeface="AdumaFOT Regular" panose="02000500000000000000" pitchFamily="50" charset="-79"/>
              </a:defRPr>
            </a:lvl1pPr>
            <a:lvl2pPr marL="342876" indent="0">
              <a:buNone/>
              <a:defRPr sz="1500">
                <a:solidFill>
                  <a:schemeClr val="tx1">
                    <a:tint val="75000"/>
                  </a:schemeClr>
                </a:solidFill>
              </a:defRPr>
            </a:lvl2pPr>
            <a:lvl3pPr marL="685751" indent="0">
              <a:buNone/>
              <a:defRPr sz="1350">
                <a:solidFill>
                  <a:schemeClr val="tx1">
                    <a:tint val="75000"/>
                  </a:schemeClr>
                </a:solidFill>
              </a:defRPr>
            </a:lvl3pPr>
            <a:lvl4pPr marL="1028627" indent="0">
              <a:buNone/>
              <a:defRPr sz="1200">
                <a:solidFill>
                  <a:schemeClr val="tx1">
                    <a:tint val="75000"/>
                  </a:schemeClr>
                </a:solidFill>
              </a:defRPr>
            </a:lvl4pPr>
            <a:lvl5pPr marL="1371502" indent="0">
              <a:buNone/>
              <a:defRPr sz="1200">
                <a:solidFill>
                  <a:schemeClr val="tx1">
                    <a:tint val="75000"/>
                  </a:schemeClr>
                </a:solidFill>
              </a:defRPr>
            </a:lvl5pPr>
            <a:lvl6pPr marL="1714378" indent="0">
              <a:buNone/>
              <a:defRPr sz="1200">
                <a:solidFill>
                  <a:schemeClr val="tx1">
                    <a:tint val="75000"/>
                  </a:schemeClr>
                </a:solidFill>
              </a:defRPr>
            </a:lvl6pPr>
            <a:lvl7pPr marL="2057254" indent="0">
              <a:buNone/>
              <a:defRPr sz="1200">
                <a:solidFill>
                  <a:schemeClr val="tx1">
                    <a:tint val="75000"/>
                  </a:schemeClr>
                </a:solidFill>
              </a:defRPr>
            </a:lvl7pPr>
            <a:lvl8pPr marL="2400129" indent="0">
              <a:buNone/>
              <a:defRPr sz="1200">
                <a:solidFill>
                  <a:schemeClr val="tx1">
                    <a:tint val="75000"/>
                  </a:schemeClr>
                </a:solidFill>
              </a:defRPr>
            </a:lvl8pPr>
            <a:lvl9pPr marL="2743004" indent="0">
              <a:buNone/>
              <a:defRPr sz="1200">
                <a:solidFill>
                  <a:schemeClr val="tx1">
                    <a:tint val="75000"/>
                  </a:schemeClr>
                </a:solidFill>
              </a:defRPr>
            </a:lvl9pPr>
          </a:lstStyle>
          <a:p>
            <a:pPr lvl="0"/>
            <a:r>
              <a:rPr lang="he-IL" smtClean="0"/>
              <a:t>ערוך סגנונות טקסט של תבנית בסיס</a:t>
            </a:r>
          </a:p>
        </p:txBody>
      </p:sp>
      <p:sp>
        <p:nvSpPr>
          <p:cNvPr id="16" name="Footer Placeholder 4">
            <a:extLst>
              <a:ext uri="{FF2B5EF4-FFF2-40B4-BE49-F238E27FC236}">
                <a16:creationId xmlns:a16="http://schemas.microsoft.com/office/drawing/2014/main" id="{3FA9A272-129E-4D72-91CF-CA44FE5867DE}"/>
              </a:ext>
            </a:extLst>
          </p:cNvPr>
          <p:cNvSpPr>
            <a:spLocks noGrp="1"/>
          </p:cNvSpPr>
          <p:nvPr>
            <p:ph type="ftr" sz="quarter" idx="10"/>
          </p:nvPr>
        </p:nvSpPr>
        <p:spPr>
          <a:xfrm>
            <a:off x="5440363" y="6319838"/>
            <a:ext cx="3086100" cy="365125"/>
          </a:xfrm>
          <a:prstGeom prst="rect">
            <a:avLst/>
          </a:prstGeom>
        </p:spPr>
        <p:txBody>
          <a:bodyPr/>
          <a:lstStyle>
            <a:lvl1pPr algn="r">
              <a:defRPr>
                <a:solidFill>
                  <a:schemeClr val="tx1"/>
                </a:solidFill>
                <a:latin typeface="AdumaFOT Regular" panose="02000500000000000000" pitchFamily="50" charset="-79"/>
                <a:cs typeface="AdumaFOT Regular" panose="02000500000000000000" pitchFamily="50" charset="-79"/>
              </a:defRPr>
            </a:lvl1pPr>
          </a:lstStyle>
          <a:p>
            <a:endParaRPr lang="he-IL"/>
          </a:p>
        </p:txBody>
      </p:sp>
      <p:sp>
        <p:nvSpPr>
          <p:cNvPr id="17" name="Slide Number Placeholder 5">
            <a:extLst>
              <a:ext uri="{FF2B5EF4-FFF2-40B4-BE49-F238E27FC236}">
                <a16:creationId xmlns:a16="http://schemas.microsoft.com/office/drawing/2014/main" id="{3E9A1071-9EDA-40EA-B11C-724438739CF2}"/>
              </a:ext>
            </a:extLst>
          </p:cNvPr>
          <p:cNvSpPr>
            <a:spLocks noGrp="1"/>
          </p:cNvSpPr>
          <p:nvPr>
            <p:ph type="sldNum" sz="quarter" idx="11"/>
          </p:nvPr>
        </p:nvSpPr>
        <p:spPr/>
        <p:txBody>
          <a:bodyPr/>
          <a:lstStyle>
            <a:lvl1pPr>
              <a:defRPr/>
            </a:lvl1pPr>
          </a:lstStyle>
          <a:p>
            <a:fld id="{DAF22AC9-109E-4E4D-92F9-530E51D9A3A2}" type="slidenum">
              <a:rPr lang="he-IL" smtClean="0"/>
              <a:t>‹#›</a:t>
            </a:fld>
            <a:endParaRPr lang="he-IL"/>
          </a:p>
        </p:txBody>
      </p:sp>
    </p:spTree>
    <p:extLst>
      <p:ext uri="{BB962C8B-B14F-4D97-AF65-F5344CB8AC3E}">
        <p14:creationId xmlns:p14="http://schemas.microsoft.com/office/powerpoint/2010/main" val="27045706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5">
            <a:extLst>
              <a:ext uri="{FF2B5EF4-FFF2-40B4-BE49-F238E27FC236}">
                <a16:creationId xmlns:a16="http://schemas.microsoft.com/office/drawing/2014/main" id="{E764B226-C7D3-4554-B53B-37EBEDBA2E2A}"/>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4" name="Rectangle 12">
            <a:extLst>
              <a:ext uri="{FF2B5EF4-FFF2-40B4-BE49-F238E27FC236}">
                <a16:creationId xmlns:a16="http://schemas.microsoft.com/office/drawing/2014/main" id="{72C5DD94-FDF8-49F2-8AD2-5B311D7DF692}"/>
              </a:ext>
            </a:extLst>
          </p:cNvPr>
          <p:cNvSpPr>
            <a:spLocks noGrp="1" noChangeArrowheads="1"/>
          </p:cNvSpPr>
          <p:nvPr>
            <p:ph type="sldNum" sz="quarter" idx="11"/>
          </p:nvPr>
        </p:nvSpPr>
        <p:spPr>
          <a:ln/>
        </p:spPr>
        <p:txBody>
          <a:bodyPr/>
          <a:lstStyle>
            <a:lvl1pPr>
              <a:defRPr/>
            </a:lvl1pPr>
          </a:lstStyle>
          <a:p>
            <a:pPr>
              <a:defRPr/>
            </a:pPr>
            <a:fld id="{0DF7509D-36BB-4402-81FE-B85A76B9F53B}" type="slidenum">
              <a:rPr lang="he-IL" altLang="he-IL"/>
              <a:pPr>
                <a:defRPr/>
              </a:pPr>
              <a:t>‹#›</a:t>
            </a:fld>
            <a:endParaRPr lang="en-US" altLang="he-IL"/>
          </a:p>
        </p:txBody>
      </p:sp>
    </p:spTree>
    <p:extLst>
      <p:ext uri="{BB962C8B-B14F-4D97-AF65-F5344CB8AC3E}">
        <p14:creationId xmlns:p14="http://schemas.microsoft.com/office/powerpoint/2010/main" val="40660788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137822"/>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E764B226-C7D3-4554-B53B-37EBEDBA2E2A}"/>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72C5DD94-FDF8-49F2-8AD2-5B311D7DF692}"/>
              </a:ext>
            </a:extLst>
          </p:cNvPr>
          <p:cNvSpPr>
            <a:spLocks noGrp="1" noChangeArrowheads="1"/>
          </p:cNvSpPr>
          <p:nvPr>
            <p:ph type="sldNum" sz="quarter" idx="11"/>
          </p:nvPr>
        </p:nvSpPr>
        <p:spPr>
          <a:ln/>
        </p:spPr>
        <p:txBody>
          <a:bodyPr/>
          <a:lstStyle>
            <a:lvl1pPr>
              <a:defRPr/>
            </a:lvl1pPr>
          </a:lstStyle>
          <a:p>
            <a:pPr>
              <a:defRPr/>
            </a:pPr>
            <a:fld id="{A67824CD-5C68-48C3-9839-53648CBCCCD2}" type="slidenum">
              <a:rPr lang="he-IL" altLang="he-IL"/>
              <a:pPr>
                <a:defRPr/>
              </a:pPr>
              <a:t>‹#›</a:t>
            </a:fld>
            <a:endParaRPr lang="en-US" altLang="he-IL"/>
          </a:p>
        </p:txBody>
      </p:sp>
    </p:spTree>
    <p:extLst>
      <p:ext uri="{BB962C8B-B14F-4D97-AF65-F5344CB8AC3E}">
        <p14:creationId xmlns:p14="http://schemas.microsoft.com/office/powerpoint/2010/main" val="89731823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E764B226-C7D3-4554-B53B-37EBEDBA2E2A}"/>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72C5DD94-FDF8-49F2-8AD2-5B311D7DF692}"/>
              </a:ext>
            </a:extLst>
          </p:cNvPr>
          <p:cNvSpPr>
            <a:spLocks noGrp="1" noChangeArrowheads="1"/>
          </p:cNvSpPr>
          <p:nvPr>
            <p:ph type="sldNum" sz="quarter" idx="11"/>
          </p:nvPr>
        </p:nvSpPr>
        <p:spPr>
          <a:ln/>
        </p:spPr>
        <p:txBody>
          <a:bodyPr/>
          <a:lstStyle>
            <a:lvl1pPr>
              <a:defRPr/>
            </a:lvl1pPr>
          </a:lstStyle>
          <a:p>
            <a:pPr>
              <a:defRPr/>
            </a:pPr>
            <a:fld id="{8E40AF53-9128-45AC-9FC3-C86FDE4BC1EA}" type="slidenum">
              <a:rPr lang="he-IL" altLang="he-IL"/>
              <a:pPr>
                <a:defRPr/>
              </a:pPr>
              <a:t>‹#›</a:t>
            </a:fld>
            <a:endParaRPr lang="en-US" altLang="he-IL"/>
          </a:p>
        </p:txBody>
      </p:sp>
    </p:spTree>
    <p:extLst>
      <p:ext uri="{BB962C8B-B14F-4D97-AF65-F5344CB8AC3E}">
        <p14:creationId xmlns:p14="http://schemas.microsoft.com/office/powerpoint/2010/main" val="85651743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E764B226-C7D3-4554-B53B-37EBEDBA2E2A}"/>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72C5DD94-FDF8-49F2-8AD2-5B311D7DF692}"/>
              </a:ext>
            </a:extLst>
          </p:cNvPr>
          <p:cNvSpPr>
            <a:spLocks noGrp="1" noChangeArrowheads="1"/>
          </p:cNvSpPr>
          <p:nvPr>
            <p:ph type="sldNum" sz="quarter" idx="11"/>
          </p:nvPr>
        </p:nvSpPr>
        <p:spPr>
          <a:ln/>
        </p:spPr>
        <p:txBody>
          <a:bodyPr/>
          <a:lstStyle>
            <a:lvl1pPr>
              <a:defRPr/>
            </a:lvl1pPr>
          </a:lstStyle>
          <a:p>
            <a:pPr>
              <a:defRPr/>
            </a:pPr>
            <a:fld id="{8BA6E8E7-9BB3-4A04-A462-6A2CC5058545}" type="slidenum">
              <a:rPr lang="he-IL" altLang="he-IL"/>
              <a:pPr>
                <a:defRPr/>
              </a:pPr>
              <a:t>‹#›</a:t>
            </a:fld>
            <a:endParaRPr lang="en-US" altLang="he-IL"/>
          </a:p>
        </p:txBody>
      </p:sp>
    </p:spTree>
    <p:extLst>
      <p:ext uri="{BB962C8B-B14F-4D97-AF65-F5344CB8AC3E}">
        <p14:creationId xmlns:p14="http://schemas.microsoft.com/office/powerpoint/2010/main" val="231346801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229350" y="115888"/>
            <a:ext cx="2016125" cy="6192837"/>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179388" y="115888"/>
            <a:ext cx="5897562" cy="619283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E764B226-C7D3-4554-B53B-37EBEDBA2E2A}"/>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72C5DD94-FDF8-49F2-8AD2-5B311D7DF692}"/>
              </a:ext>
            </a:extLst>
          </p:cNvPr>
          <p:cNvSpPr>
            <a:spLocks noGrp="1" noChangeArrowheads="1"/>
          </p:cNvSpPr>
          <p:nvPr>
            <p:ph type="sldNum" sz="quarter" idx="11"/>
          </p:nvPr>
        </p:nvSpPr>
        <p:spPr>
          <a:ln/>
        </p:spPr>
        <p:txBody>
          <a:bodyPr/>
          <a:lstStyle>
            <a:lvl1pPr>
              <a:defRPr/>
            </a:lvl1pPr>
          </a:lstStyle>
          <a:p>
            <a:pPr>
              <a:defRPr/>
            </a:pPr>
            <a:fld id="{03C0A98F-F6EA-47F3-B2EE-4285037ED44C}" type="slidenum">
              <a:rPr lang="he-IL" altLang="he-IL"/>
              <a:pPr>
                <a:defRPr/>
              </a:pPr>
              <a:t>‹#›</a:t>
            </a:fld>
            <a:endParaRPr lang="en-US" altLang="he-IL"/>
          </a:p>
        </p:txBody>
      </p:sp>
    </p:spTree>
    <p:extLst>
      <p:ext uri="{BB962C8B-B14F-4D97-AF65-F5344CB8AC3E}">
        <p14:creationId xmlns:p14="http://schemas.microsoft.com/office/powerpoint/2010/main" val="3126672271"/>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5">
            <a:extLst>
              <a:ext uri="{FF2B5EF4-FFF2-40B4-BE49-F238E27FC236}">
                <a16:creationId xmlns:a16="http://schemas.microsoft.com/office/drawing/2014/main" id="{CECB9143-95E9-4971-A98A-3B72E2006DA1}"/>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F2D4969B-0DE1-4853-ABE4-FF3DC0758B56}"/>
              </a:ext>
            </a:extLst>
          </p:cNvPr>
          <p:cNvSpPr>
            <a:spLocks noGrp="1" noChangeArrowheads="1"/>
          </p:cNvSpPr>
          <p:nvPr>
            <p:ph type="sldNum" sz="quarter" idx="11"/>
          </p:nvPr>
        </p:nvSpPr>
        <p:spPr>
          <a:ln/>
        </p:spPr>
        <p:txBody>
          <a:bodyPr/>
          <a:lstStyle>
            <a:lvl1pPr>
              <a:defRPr/>
            </a:lvl1pPr>
          </a:lstStyle>
          <a:p>
            <a:pPr>
              <a:defRPr/>
            </a:pPr>
            <a:fld id="{AC08EB72-0934-4507-B65A-1F6F1BF09981}" type="slidenum">
              <a:rPr lang="he-IL" altLang="he-IL"/>
              <a:pPr>
                <a:defRPr/>
              </a:pPr>
              <a:t>‹#›</a:t>
            </a:fld>
            <a:endParaRPr lang="en-US" altLang="he-IL"/>
          </a:p>
        </p:txBody>
      </p:sp>
    </p:spTree>
    <p:extLst>
      <p:ext uri="{BB962C8B-B14F-4D97-AF65-F5344CB8AC3E}">
        <p14:creationId xmlns:p14="http://schemas.microsoft.com/office/powerpoint/2010/main" val="158876613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CECB9143-95E9-4971-A98A-3B72E2006DA1}"/>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F2D4969B-0DE1-4853-ABE4-FF3DC0758B56}"/>
              </a:ext>
            </a:extLst>
          </p:cNvPr>
          <p:cNvSpPr>
            <a:spLocks noGrp="1" noChangeArrowheads="1"/>
          </p:cNvSpPr>
          <p:nvPr>
            <p:ph type="sldNum" sz="quarter" idx="11"/>
          </p:nvPr>
        </p:nvSpPr>
        <p:spPr>
          <a:ln/>
        </p:spPr>
        <p:txBody>
          <a:bodyPr/>
          <a:lstStyle>
            <a:lvl1pPr>
              <a:defRPr/>
            </a:lvl1pPr>
          </a:lstStyle>
          <a:p>
            <a:pPr>
              <a:defRPr/>
            </a:pPr>
            <a:fld id="{8A39D354-24FF-4DD1-8F03-B693AEAEE30A}" type="slidenum">
              <a:rPr lang="he-IL" altLang="he-IL"/>
              <a:pPr>
                <a:defRPr/>
              </a:pPr>
              <a:t>‹#›</a:t>
            </a:fld>
            <a:endParaRPr lang="en-US" altLang="he-IL"/>
          </a:p>
        </p:txBody>
      </p:sp>
    </p:spTree>
    <p:extLst>
      <p:ext uri="{BB962C8B-B14F-4D97-AF65-F5344CB8AC3E}">
        <p14:creationId xmlns:p14="http://schemas.microsoft.com/office/powerpoint/2010/main" val="237020151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ערוך סגנונות טקסט של תבנית בסיס</a:t>
            </a:r>
          </a:p>
        </p:txBody>
      </p:sp>
      <p:sp>
        <p:nvSpPr>
          <p:cNvPr id="4" name="Rectangle 5">
            <a:extLst>
              <a:ext uri="{FF2B5EF4-FFF2-40B4-BE49-F238E27FC236}">
                <a16:creationId xmlns:a16="http://schemas.microsoft.com/office/drawing/2014/main" id="{CECB9143-95E9-4971-A98A-3B72E2006DA1}"/>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F2D4969B-0DE1-4853-ABE4-FF3DC0758B56}"/>
              </a:ext>
            </a:extLst>
          </p:cNvPr>
          <p:cNvSpPr>
            <a:spLocks noGrp="1" noChangeArrowheads="1"/>
          </p:cNvSpPr>
          <p:nvPr>
            <p:ph type="sldNum" sz="quarter" idx="11"/>
          </p:nvPr>
        </p:nvSpPr>
        <p:spPr>
          <a:ln/>
        </p:spPr>
        <p:txBody>
          <a:bodyPr/>
          <a:lstStyle>
            <a:lvl1pPr>
              <a:defRPr/>
            </a:lvl1pPr>
          </a:lstStyle>
          <a:p>
            <a:pPr>
              <a:defRPr/>
            </a:pPr>
            <a:fld id="{8E4DDCC5-974E-4888-844F-36EA7FCB7D81}" type="slidenum">
              <a:rPr lang="he-IL" altLang="he-IL"/>
              <a:pPr>
                <a:defRPr/>
              </a:pPr>
              <a:t>‹#›</a:t>
            </a:fld>
            <a:endParaRPr lang="en-US" altLang="he-IL"/>
          </a:p>
        </p:txBody>
      </p:sp>
    </p:spTree>
    <p:extLst>
      <p:ext uri="{BB962C8B-B14F-4D97-AF65-F5344CB8AC3E}">
        <p14:creationId xmlns:p14="http://schemas.microsoft.com/office/powerpoint/2010/main" val="143997261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179388" y="1125538"/>
            <a:ext cx="35956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3927475" y="1125538"/>
            <a:ext cx="35972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5">
            <a:extLst>
              <a:ext uri="{FF2B5EF4-FFF2-40B4-BE49-F238E27FC236}">
                <a16:creationId xmlns:a16="http://schemas.microsoft.com/office/drawing/2014/main" id="{CECB9143-95E9-4971-A98A-3B72E2006DA1}"/>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F2D4969B-0DE1-4853-ABE4-FF3DC0758B56}"/>
              </a:ext>
            </a:extLst>
          </p:cNvPr>
          <p:cNvSpPr>
            <a:spLocks noGrp="1" noChangeArrowheads="1"/>
          </p:cNvSpPr>
          <p:nvPr>
            <p:ph type="sldNum" sz="quarter" idx="11"/>
          </p:nvPr>
        </p:nvSpPr>
        <p:spPr>
          <a:ln/>
        </p:spPr>
        <p:txBody>
          <a:bodyPr/>
          <a:lstStyle>
            <a:lvl1pPr>
              <a:defRPr/>
            </a:lvl1pPr>
          </a:lstStyle>
          <a:p>
            <a:pPr>
              <a:defRPr/>
            </a:pPr>
            <a:fld id="{6FEB4915-310F-40E7-B591-C647280F6D43}" type="slidenum">
              <a:rPr lang="he-IL" altLang="he-IL"/>
              <a:pPr>
                <a:defRPr/>
              </a:pPr>
              <a:t>‹#›</a:t>
            </a:fld>
            <a:endParaRPr lang="en-US" altLang="he-IL"/>
          </a:p>
        </p:txBody>
      </p:sp>
    </p:spTree>
    <p:extLst>
      <p:ext uri="{BB962C8B-B14F-4D97-AF65-F5344CB8AC3E}">
        <p14:creationId xmlns:p14="http://schemas.microsoft.com/office/powerpoint/2010/main" val="419062611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שני תכנים">
    <p:spTree>
      <p:nvGrpSpPr>
        <p:cNvPr id="1" name=""/>
        <p:cNvGrpSpPr/>
        <p:nvPr/>
      </p:nvGrpSpPr>
      <p:grpSpPr>
        <a:xfrm>
          <a:off x="0" y="0"/>
          <a:ext cx="0" cy="0"/>
          <a:chOff x="0" y="0"/>
          <a:chExt cx="0" cy="0"/>
        </a:xfrm>
      </p:grpSpPr>
      <p:pic>
        <p:nvPicPr>
          <p:cNvPr id="5" name="תמונה 7"/>
          <p:cNvPicPr>
            <a:picLocks noChangeAspect="1" noChangeArrowheads="1"/>
          </p:cNvPicPr>
          <p:nvPr/>
        </p:nvPicPr>
        <p:blipFill>
          <a:blip r:embed="rId2">
            <a:extLst>
              <a:ext uri="{28A0092B-C50C-407E-A947-70E740481C1C}">
                <a14:useLocalDpi xmlns:a14="http://schemas.microsoft.com/office/drawing/2010/main" val="0"/>
              </a:ext>
            </a:extLst>
          </a:blip>
          <a:srcRect l="9338"/>
          <a:stretch>
            <a:fillRect/>
          </a:stretch>
        </p:blipFill>
        <p:spPr bwMode="auto">
          <a:xfrm>
            <a:off x="-42863" y="0"/>
            <a:ext cx="7373938" cy="687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4"/>
          <p:cNvGrpSpPr>
            <a:grpSpLocks noChangeAspect="1"/>
          </p:cNvGrpSpPr>
          <p:nvPr/>
        </p:nvGrpSpPr>
        <p:grpSpPr bwMode="auto">
          <a:xfrm>
            <a:off x="3568700" y="0"/>
            <a:ext cx="5575300" cy="6923088"/>
            <a:chOff x="1517" y="266"/>
            <a:chExt cx="4341" cy="4093"/>
          </a:xfrm>
        </p:grpSpPr>
        <p:sp>
          <p:nvSpPr>
            <p:cNvPr id="7" name="AutoShape 3">
              <a:extLst>
                <a:ext uri="{FF2B5EF4-FFF2-40B4-BE49-F238E27FC236}">
                  <a16:creationId xmlns:a16="http://schemas.microsoft.com/office/drawing/2014/main" id="{D72D49E5-9E3E-41B2-A399-D0ECC0887A62}"/>
                </a:ext>
              </a:extLst>
            </p:cNvPr>
            <p:cNvSpPr>
              <a:spLocks noChangeAspect="1" noChangeArrowheads="1" noTextEdit="1"/>
            </p:cNvSpPr>
            <p:nvPr/>
          </p:nvSpPr>
          <p:spPr bwMode="auto">
            <a:xfrm>
              <a:off x="1517" y="282"/>
              <a:ext cx="2826" cy="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he-IL" sz="1129"/>
            </a:p>
          </p:txBody>
        </p:sp>
        <p:sp>
          <p:nvSpPr>
            <p:cNvPr id="8" name="Freeform 5">
              <a:extLst>
                <a:ext uri="{FF2B5EF4-FFF2-40B4-BE49-F238E27FC236}">
                  <a16:creationId xmlns:a16="http://schemas.microsoft.com/office/drawing/2014/main" id="{7A154CB7-575C-47E0-8C95-61C7841129FA}"/>
                </a:ext>
              </a:extLst>
            </p:cNvPr>
            <p:cNvSpPr>
              <a:spLocks/>
            </p:cNvSpPr>
            <p:nvPr/>
          </p:nvSpPr>
          <p:spPr bwMode="auto">
            <a:xfrm>
              <a:off x="1517" y="266"/>
              <a:ext cx="4341" cy="4093"/>
            </a:xfrm>
            <a:custGeom>
              <a:avLst/>
              <a:gdLst>
                <a:gd name="T0" fmla="*/ 2826 w 2826"/>
                <a:gd name="T1" fmla="*/ 4060 h 4060"/>
                <a:gd name="T2" fmla="*/ 1404 w 2826"/>
                <a:gd name="T3" fmla="*/ 4060 h 4060"/>
                <a:gd name="T4" fmla="*/ 0 w 2826"/>
                <a:gd name="T5" fmla="*/ 0 h 4060"/>
                <a:gd name="T6" fmla="*/ 2826 w 2826"/>
                <a:gd name="T7" fmla="*/ 0 h 4060"/>
                <a:gd name="T8" fmla="*/ 2826 w 2826"/>
                <a:gd name="T9" fmla="*/ 4060 h 4060"/>
                <a:gd name="connsiteX0" fmla="*/ 10000 w 15508"/>
                <a:gd name="connsiteY0" fmla="*/ 10101 h 10101"/>
                <a:gd name="connsiteX1" fmla="*/ 4968 w 15508"/>
                <a:gd name="connsiteY1" fmla="*/ 10101 h 10101"/>
                <a:gd name="connsiteX2" fmla="*/ 0 w 15508"/>
                <a:gd name="connsiteY2" fmla="*/ 101 h 10101"/>
                <a:gd name="connsiteX3" fmla="*/ 15508 w 15508"/>
                <a:gd name="connsiteY3" fmla="*/ 0 h 10101"/>
                <a:gd name="connsiteX4" fmla="*/ 10000 w 15508"/>
                <a:gd name="connsiteY4" fmla="*/ 10101 h 10101"/>
                <a:gd name="connsiteX0" fmla="*/ 15361 w 15508"/>
                <a:gd name="connsiteY0" fmla="*/ 10142 h 10142"/>
                <a:gd name="connsiteX1" fmla="*/ 4968 w 15508"/>
                <a:gd name="connsiteY1" fmla="*/ 10101 h 10142"/>
                <a:gd name="connsiteX2" fmla="*/ 0 w 15508"/>
                <a:gd name="connsiteY2" fmla="*/ 101 h 10142"/>
                <a:gd name="connsiteX3" fmla="*/ 15508 w 15508"/>
                <a:gd name="connsiteY3" fmla="*/ 0 h 10142"/>
                <a:gd name="connsiteX4" fmla="*/ 15361 w 15508"/>
                <a:gd name="connsiteY4" fmla="*/ 10142 h 10142"/>
                <a:gd name="connsiteX0" fmla="*/ 15361 w 15361"/>
                <a:gd name="connsiteY0" fmla="*/ 10081 h 10081"/>
                <a:gd name="connsiteX1" fmla="*/ 4968 w 15361"/>
                <a:gd name="connsiteY1" fmla="*/ 10040 h 10081"/>
                <a:gd name="connsiteX2" fmla="*/ 0 w 15361"/>
                <a:gd name="connsiteY2" fmla="*/ 40 h 10081"/>
                <a:gd name="connsiteX3" fmla="*/ 15304 w 15361"/>
                <a:gd name="connsiteY3" fmla="*/ 0 h 10081"/>
                <a:gd name="connsiteX4" fmla="*/ 15361 w 15361"/>
                <a:gd name="connsiteY4" fmla="*/ 10081 h 10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 h="10081">
                  <a:moveTo>
                    <a:pt x="15361" y="10081"/>
                  </a:moveTo>
                  <a:lnTo>
                    <a:pt x="4968" y="10040"/>
                  </a:lnTo>
                  <a:lnTo>
                    <a:pt x="0" y="40"/>
                  </a:lnTo>
                  <a:lnTo>
                    <a:pt x="15304" y="0"/>
                  </a:lnTo>
                  <a:cubicBezTo>
                    <a:pt x="15323" y="3360"/>
                    <a:pt x="15342" y="6721"/>
                    <a:pt x="15361" y="10081"/>
                  </a:cubicBezTo>
                  <a:close/>
                </a:path>
              </a:pathLst>
            </a:custGeom>
            <a:solidFill>
              <a:srgbClr val="F8F8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he-IL" sz="1129"/>
            </a:p>
          </p:txBody>
        </p:sp>
      </p:grpSp>
      <p:grpSp>
        <p:nvGrpSpPr>
          <p:cNvPr id="9" name="קבוצה 11"/>
          <p:cNvGrpSpPr>
            <a:grpSpLocks/>
          </p:cNvGrpSpPr>
          <p:nvPr/>
        </p:nvGrpSpPr>
        <p:grpSpPr bwMode="auto">
          <a:xfrm>
            <a:off x="198438" y="192088"/>
            <a:ext cx="8756650" cy="6457950"/>
            <a:chOff x="280415" y="207263"/>
            <a:chExt cx="12411838" cy="6949822"/>
          </a:xfrm>
        </p:grpSpPr>
        <p:sp>
          <p:nvSpPr>
            <p:cNvPr id="10" name="object 4">
              <a:extLst>
                <a:ext uri="{FF2B5EF4-FFF2-40B4-BE49-F238E27FC236}">
                  <a16:creationId xmlns:a16="http://schemas.microsoft.com/office/drawing/2014/main" id="{BB9FA4BE-7F10-4E6C-8FFE-A40E97104205}"/>
                </a:ext>
              </a:extLst>
            </p:cNvPr>
            <p:cNvSpPr/>
            <p:nvPr/>
          </p:nvSpPr>
          <p:spPr>
            <a:xfrm>
              <a:off x="6340073" y="219221"/>
              <a:ext cx="292520" cy="146923"/>
            </a:xfrm>
            <a:custGeom>
              <a:avLst/>
              <a:gdLst/>
              <a:ahLst/>
              <a:cxnLst/>
              <a:rect l="l" t="t" r="r" b="b"/>
              <a:pathLst>
                <a:path w="292734" h="146685">
                  <a:moveTo>
                    <a:pt x="146304" y="0"/>
                  </a:moveTo>
                  <a:lnTo>
                    <a:pt x="0" y="146303"/>
                  </a:lnTo>
                  <a:lnTo>
                    <a:pt x="292608" y="146303"/>
                  </a:lnTo>
                  <a:lnTo>
                    <a:pt x="146304" y="0"/>
                  </a:lnTo>
                  <a:close/>
                </a:path>
              </a:pathLst>
            </a:custGeom>
            <a:solidFill>
              <a:srgbClr val="4990CD"/>
            </a:solidFill>
          </p:spPr>
          <p:txBody>
            <a:bodyPr lIns="0" tIns="0" rIns="0" bIns="0"/>
            <a:lstStyle/>
            <a:p>
              <a:pPr>
                <a:defRPr/>
              </a:pPr>
              <a:endParaRPr sz="1129"/>
            </a:p>
          </p:txBody>
        </p:sp>
        <p:sp>
          <p:nvSpPr>
            <p:cNvPr id="11" name="object 5">
              <a:extLst>
                <a:ext uri="{FF2B5EF4-FFF2-40B4-BE49-F238E27FC236}">
                  <a16:creationId xmlns:a16="http://schemas.microsoft.com/office/drawing/2014/main" id="{772A75FB-BB56-420A-BC5A-52217BD690A9}"/>
                </a:ext>
              </a:extLst>
            </p:cNvPr>
            <p:cNvSpPr/>
            <p:nvPr/>
          </p:nvSpPr>
          <p:spPr>
            <a:xfrm>
              <a:off x="280415" y="3547209"/>
              <a:ext cx="146259" cy="293847"/>
            </a:xfrm>
            <a:custGeom>
              <a:avLst/>
              <a:gdLst/>
              <a:ahLst/>
              <a:cxnLst/>
              <a:rect l="l" t="t" r="r" b="b"/>
              <a:pathLst>
                <a:path w="146684" h="292735">
                  <a:moveTo>
                    <a:pt x="146304" y="0"/>
                  </a:moveTo>
                  <a:lnTo>
                    <a:pt x="0" y="146303"/>
                  </a:lnTo>
                  <a:lnTo>
                    <a:pt x="146304" y="292608"/>
                  </a:lnTo>
                  <a:lnTo>
                    <a:pt x="146304" y="0"/>
                  </a:lnTo>
                  <a:close/>
                </a:path>
              </a:pathLst>
            </a:custGeom>
            <a:solidFill>
              <a:srgbClr val="4990CD"/>
            </a:solidFill>
          </p:spPr>
          <p:txBody>
            <a:bodyPr lIns="0" tIns="0" rIns="0" bIns="0"/>
            <a:lstStyle/>
            <a:p>
              <a:pPr>
                <a:defRPr/>
              </a:pPr>
              <a:endParaRPr sz="1129"/>
            </a:p>
          </p:txBody>
        </p:sp>
        <p:sp>
          <p:nvSpPr>
            <p:cNvPr id="12" name="object 6">
              <a:extLst>
                <a:ext uri="{FF2B5EF4-FFF2-40B4-BE49-F238E27FC236}">
                  <a16:creationId xmlns:a16="http://schemas.microsoft.com/office/drawing/2014/main" id="{7EB6A41E-EEEE-4FA7-8C9E-37A0D82875BE}"/>
                </a:ext>
              </a:extLst>
            </p:cNvPr>
            <p:cNvSpPr/>
            <p:nvPr/>
          </p:nvSpPr>
          <p:spPr>
            <a:xfrm>
              <a:off x="12545992" y="3547209"/>
              <a:ext cx="146261" cy="293847"/>
            </a:xfrm>
            <a:custGeom>
              <a:avLst/>
              <a:gdLst/>
              <a:ahLst/>
              <a:cxnLst/>
              <a:rect l="l" t="t" r="r" b="b"/>
              <a:pathLst>
                <a:path w="146684" h="292735">
                  <a:moveTo>
                    <a:pt x="0" y="0"/>
                  </a:moveTo>
                  <a:lnTo>
                    <a:pt x="0" y="292608"/>
                  </a:lnTo>
                  <a:lnTo>
                    <a:pt x="146303" y="146303"/>
                  </a:lnTo>
                  <a:lnTo>
                    <a:pt x="0" y="0"/>
                  </a:lnTo>
                  <a:close/>
                </a:path>
              </a:pathLst>
            </a:custGeom>
            <a:solidFill>
              <a:srgbClr val="4990CD"/>
            </a:solidFill>
          </p:spPr>
          <p:txBody>
            <a:bodyPr lIns="0" tIns="0" rIns="0" bIns="0"/>
            <a:lstStyle/>
            <a:p>
              <a:pPr>
                <a:defRPr/>
              </a:pPr>
              <a:endParaRPr sz="1129"/>
            </a:p>
          </p:txBody>
        </p:sp>
        <p:sp>
          <p:nvSpPr>
            <p:cNvPr id="13" name="object 7">
              <a:extLst>
                <a:ext uri="{FF2B5EF4-FFF2-40B4-BE49-F238E27FC236}">
                  <a16:creationId xmlns:a16="http://schemas.microsoft.com/office/drawing/2014/main" id="{F198ECBA-EC5E-4509-9D4B-015690ED45D7}"/>
                </a:ext>
              </a:extLst>
            </p:cNvPr>
            <p:cNvSpPr/>
            <p:nvPr/>
          </p:nvSpPr>
          <p:spPr>
            <a:xfrm>
              <a:off x="6326573" y="7010162"/>
              <a:ext cx="306021" cy="146923"/>
            </a:xfrm>
            <a:custGeom>
              <a:avLst/>
              <a:gdLst/>
              <a:ahLst/>
              <a:cxnLst/>
              <a:rect l="l" t="t" r="r" b="b"/>
              <a:pathLst>
                <a:path w="304800" h="146684">
                  <a:moveTo>
                    <a:pt x="304800" y="0"/>
                  </a:moveTo>
                  <a:lnTo>
                    <a:pt x="0" y="0"/>
                  </a:lnTo>
                  <a:lnTo>
                    <a:pt x="152400" y="146303"/>
                  </a:lnTo>
                  <a:lnTo>
                    <a:pt x="304800" y="0"/>
                  </a:lnTo>
                  <a:close/>
                </a:path>
              </a:pathLst>
            </a:custGeom>
            <a:solidFill>
              <a:srgbClr val="4990CD"/>
            </a:solidFill>
          </p:spPr>
          <p:txBody>
            <a:bodyPr lIns="0" tIns="0" rIns="0" bIns="0"/>
            <a:lstStyle/>
            <a:p>
              <a:pPr>
                <a:defRPr/>
              </a:pPr>
              <a:endParaRPr sz="1129"/>
            </a:p>
          </p:txBody>
        </p:sp>
        <p:sp>
          <p:nvSpPr>
            <p:cNvPr id="14" name="object 30">
              <a:extLst>
                <a:ext uri="{FF2B5EF4-FFF2-40B4-BE49-F238E27FC236}">
                  <a16:creationId xmlns:a16="http://schemas.microsoft.com/office/drawing/2014/main" id="{BE95CDF7-8A3A-40BA-A248-FC999448F040}"/>
                </a:ext>
              </a:extLst>
            </p:cNvPr>
            <p:cNvSpPr/>
            <p:nvPr/>
          </p:nvSpPr>
          <p:spPr>
            <a:xfrm>
              <a:off x="11668433" y="207263"/>
              <a:ext cx="1010319" cy="1011380"/>
            </a:xfrm>
            <a:prstGeom prst="rect">
              <a:avLst/>
            </a:prstGeom>
            <a:blipFill>
              <a:blip r:embed="rId3" cstate="print"/>
              <a:stretch>
                <a:fillRect/>
              </a:stretch>
            </a:blipFill>
          </p:spPr>
          <p:txBody>
            <a:bodyPr lIns="0" tIns="0" rIns="0" bIns="0"/>
            <a:lstStyle/>
            <a:p>
              <a:pPr>
                <a:defRPr/>
              </a:pPr>
              <a:endParaRPr sz="1129"/>
            </a:p>
          </p:txBody>
        </p:sp>
      </p:grpSp>
      <p:cxnSp>
        <p:nvCxnSpPr>
          <p:cNvPr id="15" name="מחבר ישר 14">
            <a:extLst>
              <a:ext uri="{FF2B5EF4-FFF2-40B4-BE49-F238E27FC236}">
                <a16:creationId xmlns:a16="http://schemas.microsoft.com/office/drawing/2014/main" id="{59030F79-FEEB-4483-9851-3C8F24D3147D}"/>
              </a:ext>
            </a:extLst>
          </p:cNvPr>
          <p:cNvCxnSpPr/>
          <p:nvPr/>
        </p:nvCxnSpPr>
        <p:spPr>
          <a:xfrm>
            <a:off x="8515350" y="6311900"/>
            <a:ext cx="0" cy="365125"/>
          </a:xfrm>
          <a:prstGeom prst="line">
            <a:avLst/>
          </a:prstGeom>
          <a:ln w="19050">
            <a:solidFill>
              <a:srgbClr val="406DB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038669" y="1534990"/>
            <a:ext cx="3063695" cy="1325563"/>
          </a:xfrm>
        </p:spPr>
        <p:txBody>
          <a:bodyPr>
            <a:normAutofit/>
          </a:bodyPr>
          <a:lstStyle>
            <a:lvl1pPr>
              <a:lnSpc>
                <a:spcPts val="3386"/>
              </a:lnSpc>
              <a:defRPr sz="3810" b="0">
                <a:solidFill>
                  <a:srgbClr val="4990CD"/>
                </a:solidFill>
                <a:latin typeface="AdumaFOT Bold" panose="02000500000000000000" pitchFamily="50" charset="-79"/>
                <a:cs typeface="AdumaFOT Bold" panose="02000500000000000000" pitchFamily="50" charset="-79"/>
              </a:defRPr>
            </a:lvl1pPr>
          </a:lstStyle>
          <a:p>
            <a:r>
              <a:rPr lang="he-IL" smtClean="0"/>
              <a:t>לחץ כדי לערוך סגנון כותרת של תבנית בסיס</a:t>
            </a:r>
            <a:endParaRPr lang="en-US" dirty="0"/>
          </a:p>
        </p:txBody>
      </p:sp>
      <p:sp>
        <p:nvSpPr>
          <p:cNvPr id="4" name="Content Placeholder 3"/>
          <p:cNvSpPr>
            <a:spLocks noGrp="1"/>
          </p:cNvSpPr>
          <p:nvPr>
            <p:ph sz="half" idx="2"/>
          </p:nvPr>
        </p:nvSpPr>
        <p:spPr>
          <a:xfrm>
            <a:off x="5038669" y="2881049"/>
            <a:ext cx="3063695" cy="3168983"/>
          </a:xfrm>
        </p:spPr>
        <p:txBody>
          <a:bodyPr/>
          <a:lstStyle>
            <a:lvl1pPr>
              <a:defRPr>
                <a:latin typeface="AdumaFOT Regular" panose="02000500000000000000" pitchFamily="50" charset="-79"/>
                <a:cs typeface="AdumaFOT Regular" panose="02000500000000000000" pitchFamily="50" charset="-79"/>
              </a:defRPr>
            </a:lvl1pPr>
            <a:lvl2pPr>
              <a:defRPr>
                <a:latin typeface="AdumaFOT Regular" panose="02000500000000000000" pitchFamily="50" charset="-79"/>
                <a:cs typeface="AdumaFOT Regular" panose="02000500000000000000" pitchFamily="50" charset="-79"/>
              </a:defRPr>
            </a:lvl2pPr>
            <a:lvl3pPr>
              <a:defRPr>
                <a:latin typeface="AdumaFOT Regular" panose="02000500000000000000" pitchFamily="50" charset="-79"/>
                <a:cs typeface="AdumaFOT Regular" panose="02000500000000000000" pitchFamily="50" charset="-79"/>
              </a:defRPr>
            </a:lvl3pPr>
            <a:lvl4pPr>
              <a:defRPr>
                <a:latin typeface="AdumaFOT Regular" panose="02000500000000000000" pitchFamily="50" charset="-79"/>
                <a:cs typeface="AdumaFOT Regular" panose="02000500000000000000" pitchFamily="50" charset="-79"/>
              </a:defRPr>
            </a:lvl4pPr>
            <a:lvl5pPr>
              <a:defRPr>
                <a:latin typeface="AdumaFOT Regular" panose="02000500000000000000" pitchFamily="50" charset="-79"/>
                <a:cs typeface="AdumaFOT Regular" panose="02000500000000000000" pitchFamily="50" charset="-79"/>
              </a:defRPr>
            </a:lvl5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6" name="Footer Placeholder 5">
            <a:extLst>
              <a:ext uri="{FF2B5EF4-FFF2-40B4-BE49-F238E27FC236}">
                <a16:creationId xmlns:a16="http://schemas.microsoft.com/office/drawing/2014/main" id="{82005B1A-FB1E-4A3A-B6CE-1A4DC97FD309}"/>
              </a:ext>
            </a:extLst>
          </p:cNvPr>
          <p:cNvSpPr>
            <a:spLocks noGrp="1"/>
          </p:cNvSpPr>
          <p:nvPr>
            <p:ph type="ftr" sz="quarter" idx="10"/>
          </p:nvPr>
        </p:nvSpPr>
        <p:spPr>
          <a:xfrm>
            <a:off x="5429250" y="6321425"/>
            <a:ext cx="3086100" cy="382588"/>
          </a:xfrm>
          <a:prstGeom prst="rect">
            <a:avLst/>
          </a:prstGeom>
        </p:spPr>
        <p:txBody>
          <a:bodyPr/>
          <a:lstStyle>
            <a:lvl1pPr algn="r">
              <a:defRPr>
                <a:latin typeface="AdumaFOT Regular" panose="02000500000000000000" pitchFamily="50" charset="-79"/>
                <a:cs typeface="AdumaFOT Regular" panose="02000500000000000000" pitchFamily="50" charset="-79"/>
              </a:defRPr>
            </a:lvl1pPr>
          </a:lstStyle>
          <a:p>
            <a:endParaRPr lang="he-IL"/>
          </a:p>
        </p:txBody>
      </p:sp>
      <p:sp>
        <p:nvSpPr>
          <p:cNvPr id="17" name="Slide Number Placeholder 6">
            <a:extLst>
              <a:ext uri="{FF2B5EF4-FFF2-40B4-BE49-F238E27FC236}">
                <a16:creationId xmlns:a16="http://schemas.microsoft.com/office/drawing/2014/main" id="{25E4674F-036E-4ACD-85CB-36DCA6002BAC}"/>
              </a:ext>
            </a:extLst>
          </p:cNvPr>
          <p:cNvSpPr>
            <a:spLocks noGrp="1"/>
          </p:cNvSpPr>
          <p:nvPr>
            <p:ph type="sldNum" sz="quarter" idx="11"/>
          </p:nvPr>
        </p:nvSpPr>
        <p:spPr/>
        <p:txBody>
          <a:bodyPr/>
          <a:lstStyle>
            <a:lvl1pPr>
              <a:defRPr/>
            </a:lvl1pPr>
          </a:lstStyle>
          <a:p>
            <a:fld id="{DAF22AC9-109E-4E4D-92F9-530E51D9A3A2}" type="slidenum">
              <a:rPr lang="he-IL" smtClean="0"/>
              <a:t>‹#›</a:t>
            </a:fld>
            <a:endParaRPr lang="he-IL"/>
          </a:p>
        </p:txBody>
      </p:sp>
    </p:spTree>
    <p:extLst>
      <p:ext uri="{BB962C8B-B14F-4D97-AF65-F5344CB8AC3E}">
        <p14:creationId xmlns:p14="http://schemas.microsoft.com/office/powerpoint/2010/main" val="2983343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5">
            <a:extLst>
              <a:ext uri="{FF2B5EF4-FFF2-40B4-BE49-F238E27FC236}">
                <a16:creationId xmlns:a16="http://schemas.microsoft.com/office/drawing/2014/main" id="{CECB9143-95E9-4971-A98A-3B72E2006DA1}"/>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8" name="Rectangle 12">
            <a:extLst>
              <a:ext uri="{FF2B5EF4-FFF2-40B4-BE49-F238E27FC236}">
                <a16:creationId xmlns:a16="http://schemas.microsoft.com/office/drawing/2014/main" id="{F2D4969B-0DE1-4853-ABE4-FF3DC0758B56}"/>
              </a:ext>
            </a:extLst>
          </p:cNvPr>
          <p:cNvSpPr>
            <a:spLocks noGrp="1" noChangeArrowheads="1"/>
          </p:cNvSpPr>
          <p:nvPr>
            <p:ph type="sldNum" sz="quarter" idx="11"/>
          </p:nvPr>
        </p:nvSpPr>
        <p:spPr>
          <a:ln/>
        </p:spPr>
        <p:txBody>
          <a:bodyPr/>
          <a:lstStyle>
            <a:lvl1pPr>
              <a:defRPr/>
            </a:lvl1pPr>
          </a:lstStyle>
          <a:p>
            <a:pPr>
              <a:defRPr/>
            </a:pPr>
            <a:fld id="{5B82F3A3-BC5A-4CAD-AE4B-938968BD0EE0}" type="slidenum">
              <a:rPr lang="he-IL" altLang="he-IL"/>
              <a:pPr>
                <a:defRPr/>
              </a:pPr>
              <a:t>‹#›</a:t>
            </a:fld>
            <a:endParaRPr lang="en-US" altLang="he-IL"/>
          </a:p>
        </p:txBody>
      </p:sp>
    </p:spTree>
    <p:extLst>
      <p:ext uri="{BB962C8B-B14F-4D97-AF65-F5344CB8AC3E}">
        <p14:creationId xmlns:p14="http://schemas.microsoft.com/office/powerpoint/2010/main" val="3344122792"/>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5">
            <a:extLst>
              <a:ext uri="{FF2B5EF4-FFF2-40B4-BE49-F238E27FC236}">
                <a16:creationId xmlns:a16="http://schemas.microsoft.com/office/drawing/2014/main" id="{CECB9143-95E9-4971-A98A-3B72E2006DA1}"/>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4" name="Rectangle 12">
            <a:extLst>
              <a:ext uri="{FF2B5EF4-FFF2-40B4-BE49-F238E27FC236}">
                <a16:creationId xmlns:a16="http://schemas.microsoft.com/office/drawing/2014/main" id="{F2D4969B-0DE1-4853-ABE4-FF3DC0758B56}"/>
              </a:ext>
            </a:extLst>
          </p:cNvPr>
          <p:cNvSpPr>
            <a:spLocks noGrp="1" noChangeArrowheads="1"/>
          </p:cNvSpPr>
          <p:nvPr>
            <p:ph type="sldNum" sz="quarter" idx="11"/>
          </p:nvPr>
        </p:nvSpPr>
        <p:spPr>
          <a:ln/>
        </p:spPr>
        <p:txBody>
          <a:bodyPr/>
          <a:lstStyle>
            <a:lvl1pPr>
              <a:defRPr/>
            </a:lvl1pPr>
          </a:lstStyle>
          <a:p>
            <a:pPr>
              <a:defRPr/>
            </a:pPr>
            <a:fld id="{C3E574FD-2860-4F3C-B20E-2B30375A4515}" type="slidenum">
              <a:rPr lang="he-IL" altLang="he-IL"/>
              <a:pPr>
                <a:defRPr/>
              </a:pPr>
              <a:t>‹#›</a:t>
            </a:fld>
            <a:endParaRPr lang="en-US" altLang="he-IL"/>
          </a:p>
        </p:txBody>
      </p:sp>
    </p:spTree>
    <p:extLst>
      <p:ext uri="{BB962C8B-B14F-4D97-AF65-F5344CB8AC3E}">
        <p14:creationId xmlns:p14="http://schemas.microsoft.com/office/powerpoint/2010/main" val="1897782838"/>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CECB9143-95E9-4971-A98A-3B72E2006DA1}"/>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3" name="Rectangle 12">
            <a:extLst>
              <a:ext uri="{FF2B5EF4-FFF2-40B4-BE49-F238E27FC236}">
                <a16:creationId xmlns:a16="http://schemas.microsoft.com/office/drawing/2014/main" id="{F2D4969B-0DE1-4853-ABE4-FF3DC0758B56}"/>
              </a:ext>
            </a:extLst>
          </p:cNvPr>
          <p:cNvSpPr>
            <a:spLocks noGrp="1" noChangeArrowheads="1"/>
          </p:cNvSpPr>
          <p:nvPr>
            <p:ph type="sldNum" sz="quarter" idx="11"/>
          </p:nvPr>
        </p:nvSpPr>
        <p:spPr>
          <a:ln/>
        </p:spPr>
        <p:txBody>
          <a:bodyPr/>
          <a:lstStyle>
            <a:lvl1pPr>
              <a:defRPr/>
            </a:lvl1pPr>
          </a:lstStyle>
          <a:p>
            <a:pPr>
              <a:defRPr/>
            </a:pPr>
            <a:fld id="{02822C03-95F9-42DD-892A-61FC6BB75501}" type="slidenum">
              <a:rPr lang="he-IL" altLang="he-IL"/>
              <a:pPr>
                <a:defRPr/>
              </a:pPr>
              <a:t>‹#›</a:t>
            </a:fld>
            <a:endParaRPr lang="en-US" altLang="he-IL"/>
          </a:p>
        </p:txBody>
      </p:sp>
    </p:spTree>
    <p:extLst>
      <p:ext uri="{BB962C8B-B14F-4D97-AF65-F5344CB8AC3E}">
        <p14:creationId xmlns:p14="http://schemas.microsoft.com/office/powerpoint/2010/main" val="1629229251"/>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CECB9143-95E9-4971-A98A-3B72E2006DA1}"/>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F2D4969B-0DE1-4853-ABE4-FF3DC0758B56}"/>
              </a:ext>
            </a:extLst>
          </p:cNvPr>
          <p:cNvSpPr>
            <a:spLocks noGrp="1" noChangeArrowheads="1"/>
          </p:cNvSpPr>
          <p:nvPr>
            <p:ph type="sldNum" sz="quarter" idx="11"/>
          </p:nvPr>
        </p:nvSpPr>
        <p:spPr>
          <a:ln/>
        </p:spPr>
        <p:txBody>
          <a:bodyPr/>
          <a:lstStyle>
            <a:lvl1pPr>
              <a:defRPr/>
            </a:lvl1pPr>
          </a:lstStyle>
          <a:p>
            <a:pPr>
              <a:defRPr/>
            </a:pPr>
            <a:fld id="{F2B99D7D-07DB-45FC-9272-D56855A79DC3}" type="slidenum">
              <a:rPr lang="he-IL" altLang="he-IL"/>
              <a:pPr>
                <a:defRPr/>
              </a:pPr>
              <a:t>‹#›</a:t>
            </a:fld>
            <a:endParaRPr lang="en-US" altLang="he-IL"/>
          </a:p>
        </p:txBody>
      </p:sp>
    </p:spTree>
    <p:extLst>
      <p:ext uri="{BB962C8B-B14F-4D97-AF65-F5344CB8AC3E}">
        <p14:creationId xmlns:p14="http://schemas.microsoft.com/office/powerpoint/2010/main" val="91126529"/>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CECB9143-95E9-4971-A98A-3B72E2006DA1}"/>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F2D4969B-0DE1-4853-ABE4-FF3DC0758B56}"/>
              </a:ext>
            </a:extLst>
          </p:cNvPr>
          <p:cNvSpPr>
            <a:spLocks noGrp="1" noChangeArrowheads="1"/>
          </p:cNvSpPr>
          <p:nvPr>
            <p:ph type="sldNum" sz="quarter" idx="11"/>
          </p:nvPr>
        </p:nvSpPr>
        <p:spPr>
          <a:ln/>
        </p:spPr>
        <p:txBody>
          <a:bodyPr/>
          <a:lstStyle>
            <a:lvl1pPr>
              <a:defRPr/>
            </a:lvl1pPr>
          </a:lstStyle>
          <a:p>
            <a:pPr>
              <a:defRPr/>
            </a:pPr>
            <a:fld id="{314A1424-44C6-4876-862E-1AFC617FBCB1}" type="slidenum">
              <a:rPr lang="he-IL" altLang="he-IL"/>
              <a:pPr>
                <a:defRPr/>
              </a:pPr>
              <a:t>‹#›</a:t>
            </a:fld>
            <a:endParaRPr lang="en-US" altLang="he-IL"/>
          </a:p>
        </p:txBody>
      </p:sp>
    </p:spTree>
    <p:extLst>
      <p:ext uri="{BB962C8B-B14F-4D97-AF65-F5344CB8AC3E}">
        <p14:creationId xmlns:p14="http://schemas.microsoft.com/office/powerpoint/2010/main" val="95634405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CECB9143-95E9-4971-A98A-3B72E2006DA1}"/>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F2D4969B-0DE1-4853-ABE4-FF3DC0758B56}"/>
              </a:ext>
            </a:extLst>
          </p:cNvPr>
          <p:cNvSpPr>
            <a:spLocks noGrp="1" noChangeArrowheads="1"/>
          </p:cNvSpPr>
          <p:nvPr>
            <p:ph type="sldNum" sz="quarter" idx="11"/>
          </p:nvPr>
        </p:nvSpPr>
        <p:spPr>
          <a:ln/>
        </p:spPr>
        <p:txBody>
          <a:bodyPr/>
          <a:lstStyle>
            <a:lvl1pPr>
              <a:defRPr/>
            </a:lvl1pPr>
          </a:lstStyle>
          <a:p>
            <a:pPr>
              <a:defRPr/>
            </a:pPr>
            <a:fld id="{A30F1CB0-A2FC-4D43-8B57-A73139051BF0}" type="slidenum">
              <a:rPr lang="he-IL" altLang="he-IL"/>
              <a:pPr>
                <a:defRPr/>
              </a:pPr>
              <a:t>‹#›</a:t>
            </a:fld>
            <a:endParaRPr lang="en-US" altLang="he-IL"/>
          </a:p>
        </p:txBody>
      </p:sp>
    </p:spTree>
    <p:extLst>
      <p:ext uri="{BB962C8B-B14F-4D97-AF65-F5344CB8AC3E}">
        <p14:creationId xmlns:p14="http://schemas.microsoft.com/office/powerpoint/2010/main" val="742128276"/>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229350" y="115888"/>
            <a:ext cx="2016125" cy="6192837"/>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179388" y="115888"/>
            <a:ext cx="5897562" cy="619283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CECB9143-95E9-4971-A98A-3B72E2006DA1}"/>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F2D4969B-0DE1-4853-ABE4-FF3DC0758B56}"/>
              </a:ext>
            </a:extLst>
          </p:cNvPr>
          <p:cNvSpPr>
            <a:spLocks noGrp="1" noChangeArrowheads="1"/>
          </p:cNvSpPr>
          <p:nvPr>
            <p:ph type="sldNum" sz="quarter" idx="11"/>
          </p:nvPr>
        </p:nvSpPr>
        <p:spPr>
          <a:ln/>
        </p:spPr>
        <p:txBody>
          <a:bodyPr/>
          <a:lstStyle>
            <a:lvl1pPr>
              <a:defRPr/>
            </a:lvl1pPr>
          </a:lstStyle>
          <a:p>
            <a:pPr>
              <a:defRPr/>
            </a:pPr>
            <a:fld id="{1F6FA2CE-E4DA-4837-A431-053F3509AF1B}" type="slidenum">
              <a:rPr lang="he-IL" altLang="he-IL"/>
              <a:pPr>
                <a:defRPr/>
              </a:pPr>
              <a:t>‹#›</a:t>
            </a:fld>
            <a:endParaRPr lang="en-US" altLang="he-IL"/>
          </a:p>
        </p:txBody>
      </p:sp>
    </p:spTree>
    <p:extLst>
      <p:ext uri="{BB962C8B-B14F-4D97-AF65-F5344CB8AC3E}">
        <p14:creationId xmlns:p14="http://schemas.microsoft.com/office/powerpoint/2010/main" val="396803885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5">
            <a:extLst>
              <a:ext uri="{FF2B5EF4-FFF2-40B4-BE49-F238E27FC236}">
                <a16:creationId xmlns:a16="http://schemas.microsoft.com/office/drawing/2014/main" id="{725483E4-0847-4922-BE70-3B7E42353562}"/>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E3272F8F-4125-4EF3-A184-14597FC35284}"/>
              </a:ext>
            </a:extLst>
          </p:cNvPr>
          <p:cNvSpPr>
            <a:spLocks noGrp="1" noChangeArrowheads="1"/>
          </p:cNvSpPr>
          <p:nvPr>
            <p:ph type="sldNum" sz="quarter" idx="11"/>
          </p:nvPr>
        </p:nvSpPr>
        <p:spPr>
          <a:ln/>
        </p:spPr>
        <p:txBody>
          <a:bodyPr/>
          <a:lstStyle>
            <a:lvl1pPr>
              <a:defRPr/>
            </a:lvl1pPr>
          </a:lstStyle>
          <a:p>
            <a:pPr>
              <a:defRPr/>
            </a:pPr>
            <a:fld id="{A9961718-FB09-4F2A-847E-58623177A260}" type="slidenum">
              <a:rPr lang="he-IL" altLang="he-IL"/>
              <a:pPr>
                <a:defRPr/>
              </a:pPr>
              <a:t>‹#›</a:t>
            </a:fld>
            <a:endParaRPr lang="en-US" altLang="he-IL"/>
          </a:p>
        </p:txBody>
      </p:sp>
    </p:spTree>
    <p:extLst>
      <p:ext uri="{BB962C8B-B14F-4D97-AF65-F5344CB8AC3E}">
        <p14:creationId xmlns:p14="http://schemas.microsoft.com/office/powerpoint/2010/main" val="2602274154"/>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725483E4-0847-4922-BE70-3B7E42353562}"/>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E3272F8F-4125-4EF3-A184-14597FC35284}"/>
              </a:ext>
            </a:extLst>
          </p:cNvPr>
          <p:cNvSpPr>
            <a:spLocks noGrp="1" noChangeArrowheads="1"/>
          </p:cNvSpPr>
          <p:nvPr>
            <p:ph type="sldNum" sz="quarter" idx="11"/>
          </p:nvPr>
        </p:nvSpPr>
        <p:spPr>
          <a:ln/>
        </p:spPr>
        <p:txBody>
          <a:bodyPr/>
          <a:lstStyle>
            <a:lvl1pPr>
              <a:defRPr/>
            </a:lvl1pPr>
          </a:lstStyle>
          <a:p>
            <a:pPr>
              <a:defRPr/>
            </a:pPr>
            <a:fld id="{258ECD26-3FD5-4FD2-B125-7E0874C12B31}" type="slidenum">
              <a:rPr lang="he-IL" altLang="he-IL"/>
              <a:pPr>
                <a:defRPr/>
              </a:pPr>
              <a:t>‹#›</a:t>
            </a:fld>
            <a:endParaRPr lang="en-US" altLang="he-IL"/>
          </a:p>
        </p:txBody>
      </p:sp>
    </p:spTree>
    <p:extLst>
      <p:ext uri="{BB962C8B-B14F-4D97-AF65-F5344CB8AC3E}">
        <p14:creationId xmlns:p14="http://schemas.microsoft.com/office/powerpoint/2010/main" val="1458078405"/>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ערוך סגנונות טקסט של תבנית בסיס</a:t>
            </a:r>
          </a:p>
        </p:txBody>
      </p:sp>
      <p:sp>
        <p:nvSpPr>
          <p:cNvPr id="4" name="Rectangle 5">
            <a:extLst>
              <a:ext uri="{FF2B5EF4-FFF2-40B4-BE49-F238E27FC236}">
                <a16:creationId xmlns:a16="http://schemas.microsoft.com/office/drawing/2014/main" id="{725483E4-0847-4922-BE70-3B7E42353562}"/>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E3272F8F-4125-4EF3-A184-14597FC35284}"/>
              </a:ext>
            </a:extLst>
          </p:cNvPr>
          <p:cNvSpPr>
            <a:spLocks noGrp="1" noChangeArrowheads="1"/>
          </p:cNvSpPr>
          <p:nvPr>
            <p:ph type="sldNum" sz="quarter" idx="11"/>
          </p:nvPr>
        </p:nvSpPr>
        <p:spPr>
          <a:ln/>
        </p:spPr>
        <p:txBody>
          <a:bodyPr/>
          <a:lstStyle>
            <a:lvl1pPr>
              <a:defRPr/>
            </a:lvl1pPr>
          </a:lstStyle>
          <a:p>
            <a:pPr>
              <a:defRPr/>
            </a:pPr>
            <a:fld id="{C1AD6501-1339-4720-87E1-E60E8E2F6793}" type="slidenum">
              <a:rPr lang="he-IL" altLang="he-IL"/>
              <a:pPr>
                <a:defRPr/>
              </a:pPr>
              <a:t>‹#›</a:t>
            </a:fld>
            <a:endParaRPr lang="en-US" altLang="he-IL"/>
          </a:p>
        </p:txBody>
      </p:sp>
    </p:spTree>
    <p:extLst>
      <p:ext uri="{BB962C8B-B14F-4D97-AF65-F5344CB8AC3E}">
        <p14:creationId xmlns:p14="http://schemas.microsoft.com/office/powerpoint/2010/main" val="150207942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השוואה">
    <p:spTree>
      <p:nvGrpSpPr>
        <p:cNvPr id="1" name=""/>
        <p:cNvGrpSpPr/>
        <p:nvPr/>
      </p:nvGrpSpPr>
      <p:grpSpPr>
        <a:xfrm>
          <a:off x="0" y="0"/>
          <a:ext cx="0" cy="0"/>
          <a:chOff x="0" y="0"/>
          <a:chExt cx="0" cy="0"/>
        </a:xfrm>
      </p:grpSpPr>
      <p:pic>
        <p:nvPicPr>
          <p:cNvPr id="7" name="תמונה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88"/>
            <a:ext cx="8164513"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4"/>
          <p:cNvGrpSpPr>
            <a:grpSpLocks noChangeAspect="1"/>
          </p:cNvGrpSpPr>
          <p:nvPr/>
        </p:nvGrpSpPr>
        <p:grpSpPr bwMode="auto">
          <a:xfrm>
            <a:off x="1735138" y="-166688"/>
            <a:ext cx="7758112" cy="7258051"/>
            <a:chOff x="1517" y="250"/>
            <a:chExt cx="5763" cy="4093"/>
          </a:xfrm>
        </p:grpSpPr>
        <p:sp>
          <p:nvSpPr>
            <p:cNvPr id="9" name="AutoShape 3">
              <a:extLst>
                <a:ext uri="{FF2B5EF4-FFF2-40B4-BE49-F238E27FC236}">
                  <a16:creationId xmlns:a16="http://schemas.microsoft.com/office/drawing/2014/main" id="{A820C7DD-E715-4F57-BFDA-2390F8A3DDCA}"/>
                </a:ext>
              </a:extLst>
            </p:cNvPr>
            <p:cNvSpPr>
              <a:spLocks noChangeAspect="1" noChangeArrowheads="1" noTextEdit="1"/>
            </p:cNvSpPr>
            <p:nvPr/>
          </p:nvSpPr>
          <p:spPr bwMode="auto">
            <a:xfrm>
              <a:off x="1517" y="282"/>
              <a:ext cx="2825" cy="4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he-IL" sz="1129"/>
            </a:p>
          </p:txBody>
        </p:sp>
        <p:sp>
          <p:nvSpPr>
            <p:cNvPr id="10" name="Freeform 5">
              <a:extLst>
                <a:ext uri="{FF2B5EF4-FFF2-40B4-BE49-F238E27FC236}">
                  <a16:creationId xmlns:a16="http://schemas.microsoft.com/office/drawing/2014/main" id="{03C1DA3F-64FD-45C5-A622-CB25ABF124D5}"/>
                </a:ext>
              </a:extLst>
            </p:cNvPr>
            <p:cNvSpPr>
              <a:spLocks/>
            </p:cNvSpPr>
            <p:nvPr/>
          </p:nvSpPr>
          <p:spPr bwMode="auto">
            <a:xfrm>
              <a:off x="1517" y="250"/>
              <a:ext cx="5763" cy="4093"/>
            </a:xfrm>
            <a:custGeom>
              <a:avLst/>
              <a:gdLst>
                <a:gd name="T0" fmla="*/ 2826 w 2826"/>
                <a:gd name="T1" fmla="*/ 4060 h 4060"/>
                <a:gd name="T2" fmla="*/ 1404 w 2826"/>
                <a:gd name="T3" fmla="*/ 4060 h 4060"/>
                <a:gd name="T4" fmla="*/ 0 w 2826"/>
                <a:gd name="T5" fmla="*/ 0 h 4060"/>
                <a:gd name="T6" fmla="*/ 2826 w 2826"/>
                <a:gd name="T7" fmla="*/ 0 h 4060"/>
                <a:gd name="T8" fmla="*/ 2826 w 2826"/>
                <a:gd name="T9" fmla="*/ 4060 h 4060"/>
                <a:gd name="connsiteX0" fmla="*/ 10000 w 15508"/>
                <a:gd name="connsiteY0" fmla="*/ 10101 h 10101"/>
                <a:gd name="connsiteX1" fmla="*/ 4968 w 15508"/>
                <a:gd name="connsiteY1" fmla="*/ 10101 h 10101"/>
                <a:gd name="connsiteX2" fmla="*/ 0 w 15508"/>
                <a:gd name="connsiteY2" fmla="*/ 101 h 10101"/>
                <a:gd name="connsiteX3" fmla="*/ 15508 w 15508"/>
                <a:gd name="connsiteY3" fmla="*/ 0 h 10101"/>
                <a:gd name="connsiteX4" fmla="*/ 10000 w 15508"/>
                <a:gd name="connsiteY4" fmla="*/ 10101 h 10101"/>
                <a:gd name="connsiteX0" fmla="*/ 15361 w 15508"/>
                <a:gd name="connsiteY0" fmla="*/ 10142 h 10142"/>
                <a:gd name="connsiteX1" fmla="*/ 4968 w 15508"/>
                <a:gd name="connsiteY1" fmla="*/ 10101 h 10142"/>
                <a:gd name="connsiteX2" fmla="*/ 0 w 15508"/>
                <a:gd name="connsiteY2" fmla="*/ 101 h 10142"/>
                <a:gd name="connsiteX3" fmla="*/ 15508 w 15508"/>
                <a:gd name="connsiteY3" fmla="*/ 0 h 10142"/>
                <a:gd name="connsiteX4" fmla="*/ 15361 w 15508"/>
                <a:gd name="connsiteY4" fmla="*/ 10142 h 10142"/>
                <a:gd name="connsiteX0" fmla="*/ 15361 w 15361"/>
                <a:gd name="connsiteY0" fmla="*/ 10081 h 10081"/>
                <a:gd name="connsiteX1" fmla="*/ 4968 w 15361"/>
                <a:gd name="connsiteY1" fmla="*/ 10040 h 10081"/>
                <a:gd name="connsiteX2" fmla="*/ 0 w 15361"/>
                <a:gd name="connsiteY2" fmla="*/ 40 h 10081"/>
                <a:gd name="connsiteX3" fmla="*/ 15304 w 15361"/>
                <a:gd name="connsiteY3" fmla="*/ 0 h 10081"/>
                <a:gd name="connsiteX4" fmla="*/ 15361 w 15361"/>
                <a:gd name="connsiteY4" fmla="*/ 10081 h 10081"/>
                <a:gd name="connsiteX0" fmla="*/ 15361 w 19891"/>
                <a:gd name="connsiteY0" fmla="*/ 10062 h 10062"/>
                <a:gd name="connsiteX1" fmla="*/ 4968 w 19891"/>
                <a:gd name="connsiteY1" fmla="*/ 10021 h 10062"/>
                <a:gd name="connsiteX2" fmla="*/ 0 w 19891"/>
                <a:gd name="connsiteY2" fmla="*/ 21 h 10062"/>
                <a:gd name="connsiteX3" fmla="*/ 19891 w 19891"/>
                <a:gd name="connsiteY3" fmla="*/ 0 h 10062"/>
                <a:gd name="connsiteX4" fmla="*/ 15361 w 19891"/>
                <a:gd name="connsiteY4" fmla="*/ 10062 h 10062"/>
                <a:gd name="connsiteX0" fmla="*/ 19920 w 19920"/>
                <a:gd name="connsiteY0" fmla="*/ 10023 h 10023"/>
                <a:gd name="connsiteX1" fmla="*/ 4968 w 19920"/>
                <a:gd name="connsiteY1" fmla="*/ 10021 h 10023"/>
                <a:gd name="connsiteX2" fmla="*/ 0 w 19920"/>
                <a:gd name="connsiteY2" fmla="*/ 21 h 10023"/>
                <a:gd name="connsiteX3" fmla="*/ 19891 w 19920"/>
                <a:gd name="connsiteY3" fmla="*/ 0 h 10023"/>
                <a:gd name="connsiteX4" fmla="*/ 19920 w 19920"/>
                <a:gd name="connsiteY4" fmla="*/ 10023 h 10023"/>
                <a:gd name="connsiteX0" fmla="*/ 19920 w 20311"/>
                <a:gd name="connsiteY0" fmla="*/ 10081 h 10081"/>
                <a:gd name="connsiteX1" fmla="*/ 4968 w 20311"/>
                <a:gd name="connsiteY1" fmla="*/ 10079 h 10081"/>
                <a:gd name="connsiteX2" fmla="*/ 0 w 20311"/>
                <a:gd name="connsiteY2" fmla="*/ 79 h 10081"/>
                <a:gd name="connsiteX3" fmla="*/ 20311 w 20311"/>
                <a:gd name="connsiteY3" fmla="*/ 0 h 10081"/>
                <a:gd name="connsiteX4" fmla="*/ 19920 w 20311"/>
                <a:gd name="connsiteY4" fmla="*/ 10081 h 10081"/>
                <a:gd name="connsiteX0" fmla="*/ 20396 w 20396"/>
                <a:gd name="connsiteY0" fmla="*/ 10081 h 10081"/>
                <a:gd name="connsiteX1" fmla="*/ 4968 w 20396"/>
                <a:gd name="connsiteY1" fmla="*/ 10079 h 10081"/>
                <a:gd name="connsiteX2" fmla="*/ 0 w 20396"/>
                <a:gd name="connsiteY2" fmla="*/ 79 h 10081"/>
                <a:gd name="connsiteX3" fmla="*/ 20311 w 20396"/>
                <a:gd name="connsiteY3" fmla="*/ 0 h 10081"/>
                <a:gd name="connsiteX4" fmla="*/ 20396 w 20396"/>
                <a:gd name="connsiteY4" fmla="*/ 10081 h 10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96" h="10081">
                  <a:moveTo>
                    <a:pt x="20396" y="10081"/>
                  </a:moveTo>
                  <a:lnTo>
                    <a:pt x="4968" y="10079"/>
                  </a:lnTo>
                  <a:lnTo>
                    <a:pt x="0" y="79"/>
                  </a:lnTo>
                  <a:lnTo>
                    <a:pt x="20311" y="0"/>
                  </a:lnTo>
                  <a:cubicBezTo>
                    <a:pt x="20330" y="3360"/>
                    <a:pt x="20377" y="6721"/>
                    <a:pt x="20396" y="10081"/>
                  </a:cubicBezTo>
                  <a:close/>
                </a:path>
              </a:pathLst>
            </a:custGeom>
            <a:solidFill>
              <a:srgbClr val="F8F8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he-IL" sz="1129"/>
            </a:p>
          </p:txBody>
        </p:sp>
      </p:grpSp>
      <p:grpSp>
        <p:nvGrpSpPr>
          <p:cNvPr id="11" name="קבוצה 11"/>
          <p:cNvGrpSpPr>
            <a:grpSpLocks/>
          </p:cNvGrpSpPr>
          <p:nvPr/>
        </p:nvGrpSpPr>
        <p:grpSpPr bwMode="auto">
          <a:xfrm>
            <a:off x="198438" y="192088"/>
            <a:ext cx="8756650" cy="6457950"/>
            <a:chOff x="280415" y="207263"/>
            <a:chExt cx="12411838" cy="6949822"/>
          </a:xfrm>
        </p:grpSpPr>
        <p:sp>
          <p:nvSpPr>
            <p:cNvPr id="12" name="object 4">
              <a:extLst>
                <a:ext uri="{FF2B5EF4-FFF2-40B4-BE49-F238E27FC236}">
                  <a16:creationId xmlns:a16="http://schemas.microsoft.com/office/drawing/2014/main" id="{F571B02F-269E-4879-89C2-5ACFA8C81127}"/>
                </a:ext>
              </a:extLst>
            </p:cNvPr>
            <p:cNvSpPr/>
            <p:nvPr/>
          </p:nvSpPr>
          <p:spPr>
            <a:xfrm>
              <a:off x="6340073" y="219221"/>
              <a:ext cx="292520" cy="146923"/>
            </a:xfrm>
            <a:custGeom>
              <a:avLst/>
              <a:gdLst/>
              <a:ahLst/>
              <a:cxnLst/>
              <a:rect l="l" t="t" r="r" b="b"/>
              <a:pathLst>
                <a:path w="292734" h="146685">
                  <a:moveTo>
                    <a:pt x="146304" y="0"/>
                  </a:moveTo>
                  <a:lnTo>
                    <a:pt x="0" y="146303"/>
                  </a:lnTo>
                  <a:lnTo>
                    <a:pt x="292608" y="146303"/>
                  </a:lnTo>
                  <a:lnTo>
                    <a:pt x="146304" y="0"/>
                  </a:lnTo>
                  <a:close/>
                </a:path>
              </a:pathLst>
            </a:custGeom>
            <a:solidFill>
              <a:srgbClr val="4990CD"/>
            </a:solidFill>
          </p:spPr>
          <p:txBody>
            <a:bodyPr lIns="0" tIns="0" rIns="0" bIns="0"/>
            <a:lstStyle/>
            <a:p>
              <a:pPr>
                <a:defRPr/>
              </a:pPr>
              <a:endParaRPr sz="1129"/>
            </a:p>
          </p:txBody>
        </p:sp>
        <p:sp>
          <p:nvSpPr>
            <p:cNvPr id="13" name="object 5">
              <a:extLst>
                <a:ext uri="{FF2B5EF4-FFF2-40B4-BE49-F238E27FC236}">
                  <a16:creationId xmlns:a16="http://schemas.microsoft.com/office/drawing/2014/main" id="{55AC988F-E841-4AA2-A04D-5F5ACBAA06AD}"/>
                </a:ext>
              </a:extLst>
            </p:cNvPr>
            <p:cNvSpPr/>
            <p:nvPr/>
          </p:nvSpPr>
          <p:spPr>
            <a:xfrm>
              <a:off x="280415" y="3547209"/>
              <a:ext cx="146259" cy="293847"/>
            </a:xfrm>
            <a:custGeom>
              <a:avLst/>
              <a:gdLst/>
              <a:ahLst/>
              <a:cxnLst/>
              <a:rect l="l" t="t" r="r" b="b"/>
              <a:pathLst>
                <a:path w="146684" h="292735">
                  <a:moveTo>
                    <a:pt x="146304" y="0"/>
                  </a:moveTo>
                  <a:lnTo>
                    <a:pt x="0" y="146303"/>
                  </a:lnTo>
                  <a:lnTo>
                    <a:pt x="146304" y="292608"/>
                  </a:lnTo>
                  <a:lnTo>
                    <a:pt x="146304" y="0"/>
                  </a:lnTo>
                  <a:close/>
                </a:path>
              </a:pathLst>
            </a:custGeom>
            <a:solidFill>
              <a:srgbClr val="4990CD"/>
            </a:solidFill>
          </p:spPr>
          <p:txBody>
            <a:bodyPr lIns="0" tIns="0" rIns="0" bIns="0"/>
            <a:lstStyle/>
            <a:p>
              <a:pPr>
                <a:defRPr/>
              </a:pPr>
              <a:endParaRPr sz="1129"/>
            </a:p>
          </p:txBody>
        </p:sp>
        <p:sp>
          <p:nvSpPr>
            <p:cNvPr id="14" name="object 6">
              <a:extLst>
                <a:ext uri="{FF2B5EF4-FFF2-40B4-BE49-F238E27FC236}">
                  <a16:creationId xmlns:a16="http://schemas.microsoft.com/office/drawing/2014/main" id="{10C8F4AA-9620-4648-A0A7-D9B9B4F57A8B}"/>
                </a:ext>
              </a:extLst>
            </p:cNvPr>
            <p:cNvSpPr/>
            <p:nvPr/>
          </p:nvSpPr>
          <p:spPr>
            <a:xfrm>
              <a:off x="12545992" y="3547209"/>
              <a:ext cx="146261" cy="293847"/>
            </a:xfrm>
            <a:custGeom>
              <a:avLst/>
              <a:gdLst/>
              <a:ahLst/>
              <a:cxnLst/>
              <a:rect l="l" t="t" r="r" b="b"/>
              <a:pathLst>
                <a:path w="146684" h="292735">
                  <a:moveTo>
                    <a:pt x="0" y="0"/>
                  </a:moveTo>
                  <a:lnTo>
                    <a:pt x="0" y="292608"/>
                  </a:lnTo>
                  <a:lnTo>
                    <a:pt x="146303" y="146303"/>
                  </a:lnTo>
                  <a:lnTo>
                    <a:pt x="0" y="0"/>
                  </a:lnTo>
                  <a:close/>
                </a:path>
              </a:pathLst>
            </a:custGeom>
            <a:solidFill>
              <a:srgbClr val="4990CD"/>
            </a:solidFill>
          </p:spPr>
          <p:txBody>
            <a:bodyPr lIns="0" tIns="0" rIns="0" bIns="0"/>
            <a:lstStyle/>
            <a:p>
              <a:pPr>
                <a:defRPr/>
              </a:pPr>
              <a:endParaRPr sz="1129"/>
            </a:p>
          </p:txBody>
        </p:sp>
        <p:sp>
          <p:nvSpPr>
            <p:cNvPr id="15" name="object 7">
              <a:extLst>
                <a:ext uri="{FF2B5EF4-FFF2-40B4-BE49-F238E27FC236}">
                  <a16:creationId xmlns:a16="http://schemas.microsoft.com/office/drawing/2014/main" id="{24A27F5A-7506-43DC-87F1-1A1FFF8E25F8}"/>
                </a:ext>
              </a:extLst>
            </p:cNvPr>
            <p:cNvSpPr/>
            <p:nvPr/>
          </p:nvSpPr>
          <p:spPr>
            <a:xfrm>
              <a:off x="6326573" y="7010162"/>
              <a:ext cx="306021" cy="146923"/>
            </a:xfrm>
            <a:custGeom>
              <a:avLst/>
              <a:gdLst/>
              <a:ahLst/>
              <a:cxnLst/>
              <a:rect l="l" t="t" r="r" b="b"/>
              <a:pathLst>
                <a:path w="304800" h="146684">
                  <a:moveTo>
                    <a:pt x="304800" y="0"/>
                  </a:moveTo>
                  <a:lnTo>
                    <a:pt x="0" y="0"/>
                  </a:lnTo>
                  <a:lnTo>
                    <a:pt x="152400" y="146303"/>
                  </a:lnTo>
                  <a:lnTo>
                    <a:pt x="304800" y="0"/>
                  </a:lnTo>
                  <a:close/>
                </a:path>
              </a:pathLst>
            </a:custGeom>
            <a:solidFill>
              <a:srgbClr val="4990CD"/>
            </a:solidFill>
          </p:spPr>
          <p:txBody>
            <a:bodyPr lIns="0" tIns="0" rIns="0" bIns="0"/>
            <a:lstStyle/>
            <a:p>
              <a:pPr>
                <a:defRPr/>
              </a:pPr>
              <a:endParaRPr sz="1129"/>
            </a:p>
          </p:txBody>
        </p:sp>
        <p:sp>
          <p:nvSpPr>
            <p:cNvPr id="16" name="object 30">
              <a:extLst>
                <a:ext uri="{FF2B5EF4-FFF2-40B4-BE49-F238E27FC236}">
                  <a16:creationId xmlns:a16="http://schemas.microsoft.com/office/drawing/2014/main" id="{B2EA99BF-B5AA-46DB-A3E3-3C07A07812BE}"/>
                </a:ext>
              </a:extLst>
            </p:cNvPr>
            <p:cNvSpPr/>
            <p:nvPr/>
          </p:nvSpPr>
          <p:spPr>
            <a:xfrm>
              <a:off x="11668433" y="207263"/>
              <a:ext cx="1010319" cy="1011380"/>
            </a:xfrm>
            <a:prstGeom prst="rect">
              <a:avLst/>
            </a:prstGeom>
            <a:blipFill>
              <a:blip r:embed="rId3" cstate="print"/>
              <a:stretch>
                <a:fillRect/>
              </a:stretch>
            </a:blipFill>
          </p:spPr>
          <p:txBody>
            <a:bodyPr lIns="0" tIns="0" rIns="0" bIns="0"/>
            <a:lstStyle/>
            <a:p>
              <a:pPr>
                <a:defRPr/>
              </a:pPr>
              <a:endParaRPr sz="1129"/>
            </a:p>
          </p:txBody>
        </p:sp>
      </p:grpSp>
      <p:cxnSp>
        <p:nvCxnSpPr>
          <p:cNvPr id="17" name="מחבר ישר 16">
            <a:extLst>
              <a:ext uri="{FF2B5EF4-FFF2-40B4-BE49-F238E27FC236}">
                <a16:creationId xmlns:a16="http://schemas.microsoft.com/office/drawing/2014/main" id="{C3733DAD-2D5E-474F-86A7-32616488A0BA}"/>
              </a:ext>
            </a:extLst>
          </p:cNvPr>
          <p:cNvCxnSpPr/>
          <p:nvPr/>
        </p:nvCxnSpPr>
        <p:spPr>
          <a:xfrm>
            <a:off x="8364538" y="6311900"/>
            <a:ext cx="0" cy="365125"/>
          </a:xfrm>
          <a:prstGeom prst="line">
            <a:avLst/>
          </a:prstGeom>
          <a:ln w="19050">
            <a:solidFill>
              <a:srgbClr val="406DB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470531" y="1504728"/>
            <a:ext cx="5631832" cy="1171212"/>
          </a:xfrm>
        </p:spPr>
        <p:txBody>
          <a:bodyPr>
            <a:normAutofit/>
          </a:bodyPr>
          <a:lstStyle>
            <a:lvl1pPr>
              <a:lnSpc>
                <a:spcPts val="3386"/>
              </a:lnSpc>
              <a:defRPr sz="3810" b="0">
                <a:solidFill>
                  <a:srgbClr val="4990CD"/>
                </a:solidFill>
                <a:latin typeface="AdumaFOT Bold" panose="02000500000000000000" pitchFamily="50" charset="-79"/>
                <a:cs typeface="AdumaFOT Bold" panose="02000500000000000000" pitchFamily="50" charset="-79"/>
              </a:defRPr>
            </a:lvl1pPr>
          </a:lstStyle>
          <a:p>
            <a:r>
              <a:rPr lang="he-IL" smtClean="0"/>
              <a:t>לחץ כדי לערוך סגנון כותרת של תבנית בסיס</a:t>
            </a:r>
            <a:endParaRPr lang="en-US" dirty="0"/>
          </a:p>
        </p:txBody>
      </p:sp>
      <p:sp>
        <p:nvSpPr>
          <p:cNvPr id="5" name="Text Placeholder 4"/>
          <p:cNvSpPr>
            <a:spLocks noGrp="1"/>
          </p:cNvSpPr>
          <p:nvPr>
            <p:ph type="body" sz="quarter" idx="3"/>
          </p:nvPr>
        </p:nvSpPr>
        <p:spPr>
          <a:xfrm>
            <a:off x="4214973" y="2697568"/>
            <a:ext cx="3887391" cy="594866"/>
          </a:xfrm>
        </p:spPr>
        <p:txBody>
          <a:bodyPr anchor="b">
            <a:normAutofit/>
          </a:bodyPr>
          <a:lstStyle>
            <a:lvl1pPr marL="0" indent="0">
              <a:buNone/>
              <a:defRPr sz="2258" b="0">
                <a:latin typeface="AdumaFOT Regular" panose="02000500000000000000" pitchFamily="50" charset="-79"/>
                <a:cs typeface="AdumaFOT Regular" panose="02000500000000000000" pitchFamily="50" charset="-79"/>
              </a:defRPr>
            </a:lvl1pPr>
            <a:lvl2pPr marL="342876" indent="0">
              <a:buNone/>
              <a:defRPr sz="1500" b="1"/>
            </a:lvl2pPr>
            <a:lvl3pPr marL="685751" indent="0">
              <a:buNone/>
              <a:defRPr sz="1350" b="1"/>
            </a:lvl3pPr>
            <a:lvl4pPr marL="1028627" indent="0">
              <a:buNone/>
              <a:defRPr sz="1200" b="1"/>
            </a:lvl4pPr>
            <a:lvl5pPr marL="1371502" indent="0">
              <a:buNone/>
              <a:defRPr sz="1200" b="1"/>
            </a:lvl5pPr>
            <a:lvl6pPr marL="1714378" indent="0">
              <a:buNone/>
              <a:defRPr sz="1200" b="1"/>
            </a:lvl6pPr>
            <a:lvl7pPr marL="2057254" indent="0">
              <a:buNone/>
              <a:defRPr sz="1200" b="1"/>
            </a:lvl7pPr>
            <a:lvl8pPr marL="2400129" indent="0">
              <a:buNone/>
              <a:defRPr sz="1200" b="1"/>
            </a:lvl8pPr>
            <a:lvl9pPr marL="2743004" indent="0">
              <a:buNone/>
              <a:defRPr sz="1200" b="1"/>
            </a:lvl9pPr>
          </a:lstStyle>
          <a:p>
            <a:pPr lvl="0"/>
            <a:r>
              <a:rPr lang="he-IL" smtClean="0"/>
              <a:t>ערוך סגנונות טקסט של תבנית בסיס</a:t>
            </a:r>
          </a:p>
        </p:txBody>
      </p:sp>
      <p:sp>
        <p:nvSpPr>
          <p:cNvPr id="6" name="Content Placeholder 5"/>
          <p:cNvSpPr>
            <a:spLocks noGrp="1"/>
          </p:cNvSpPr>
          <p:nvPr>
            <p:ph sz="quarter" idx="4"/>
          </p:nvPr>
        </p:nvSpPr>
        <p:spPr>
          <a:xfrm>
            <a:off x="4214972" y="3335690"/>
            <a:ext cx="3887391" cy="2346190"/>
          </a:xfrm>
        </p:spPr>
        <p:txBody>
          <a:bodyPr/>
          <a:lstStyle>
            <a:lvl1pPr>
              <a:defRPr>
                <a:latin typeface="AdumaFOT Regular" panose="02000500000000000000" pitchFamily="50" charset="-79"/>
                <a:cs typeface="AdumaFOT Regular" panose="02000500000000000000" pitchFamily="50" charset="-79"/>
              </a:defRPr>
            </a:lvl1pPr>
            <a:lvl2pPr>
              <a:defRPr>
                <a:latin typeface="AdumaFOT Regular" panose="02000500000000000000" pitchFamily="50" charset="-79"/>
                <a:cs typeface="AdumaFOT Regular" panose="02000500000000000000" pitchFamily="50" charset="-79"/>
              </a:defRPr>
            </a:lvl2pPr>
            <a:lvl3pPr>
              <a:defRPr>
                <a:latin typeface="AdumaFOT Regular" panose="02000500000000000000" pitchFamily="50" charset="-79"/>
                <a:cs typeface="AdumaFOT Regular" panose="02000500000000000000" pitchFamily="50" charset="-79"/>
              </a:defRPr>
            </a:lvl3pPr>
            <a:lvl4pPr>
              <a:defRPr>
                <a:latin typeface="AdumaFOT Regular" panose="02000500000000000000" pitchFamily="50" charset="-79"/>
                <a:cs typeface="AdumaFOT Regular" panose="02000500000000000000" pitchFamily="50" charset="-79"/>
              </a:defRPr>
            </a:lvl4pPr>
            <a:lvl5pPr>
              <a:defRPr>
                <a:latin typeface="AdumaFOT Regular" panose="02000500000000000000" pitchFamily="50" charset="-79"/>
                <a:cs typeface="AdumaFOT Regular" panose="02000500000000000000" pitchFamily="50" charset="-79"/>
              </a:defRPr>
            </a:lvl5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18" name="Footer Placeholder 7">
            <a:extLst>
              <a:ext uri="{FF2B5EF4-FFF2-40B4-BE49-F238E27FC236}">
                <a16:creationId xmlns:a16="http://schemas.microsoft.com/office/drawing/2014/main" id="{EFCE1EF7-240E-44CC-A641-00117CF9106A}"/>
              </a:ext>
            </a:extLst>
          </p:cNvPr>
          <p:cNvSpPr>
            <a:spLocks noGrp="1"/>
          </p:cNvSpPr>
          <p:nvPr>
            <p:ph type="ftr" sz="quarter" idx="10"/>
          </p:nvPr>
        </p:nvSpPr>
        <p:spPr>
          <a:xfrm>
            <a:off x="5286375" y="6303963"/>
            <a:ext cx="3086100" cy="373062"/>
          </a:xfrm>
          <a:prstGeom prst="rect">
            <a:avLst/>
          </a:prstGeom>
        </p:spPr>
        <p:txBody>
          <a:bodyPr/>
          <a:lstStyle>
            <a:lvl1pPr algn="r">
              <a:defRPr>
                <a:latin typeface="AdumaFOT Regular" panose="02000500000000000000" pitchFamily="50" charset="-79"/>
                <a:cs typeface="AdumaFOT Regular" panose="02000500000000000000" pitchFamily="50" charset="-79"/>
              </a:defRPr>
            </a:lvl1pPr>
          </a:lstStyle>
          <a:p>
            <a:endParaRPr lang="he-IL"/>
          </a:p>
        </p:txBody>
      </p:sp>
      <p:sp>
        <p:nvSpPr>
          <p:cNvPr id="19" name="Slide Number Placeholder 8">
            <a:extLst>
              <a:ext uri="{FF2B5EF4-FFF2-40B4-BE49-F238E27FC236}">
                <a16:creationId xmlns:a16="http://schemas.microsoft.com/office/drawing/2014/main" id="{7949CE3A-EF1E-4312-BB8D-DB976E743F24}"/>
              </a:ext>
            </a:extLst>
          </p:cNvPr>
          <p:cNvSpPr>
            <a:spLocks noGrp="1"/>
          </p:cNvSpPr>
          <p:nvPr>
            <p:ph type="sldNum" sz="quarter" idx="11"/>
          </p:nvPr>
        </p:nvSpPr>
        <p:spPr>
          <a:xfrm>
            <a:off x="8372475" y="6311900"/>
            <a:ext cx="538163" cy="365125"/>
          </a:xfrm>
        </p:spPr>
        <p:txBody>
          <a:bodyPr/>
          <a:lstStyle>
            <a:lvl1pPr>
              <a:defRPr/>
            </a:lvl1pPr>
          </a:lstStyle>
          <a:p>
            <a:fld id="{DAF22AC9-109E-4E4D-92F9-530E51D9A3A2}" type="slidenum">
              <a:rPr lang="he-IL" smtClean="0"/>
              <a:t>‹#›</a:t>
            </a:fld>
            <a:endParaRPr lang="he-IL"/>
          </a:p>
        </p:txBody>
      </p:sp>
    </p:spTree>
    <p:extLst>
      <p:ext uri="{BB962C8B-B14F-4D97-AF65-F5344CB8AC3E}">
        <p14:creationId xmlns:p14="http://schemas.microsoft.com/office/powerpoint/2010/main" val="12352686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179388" y="1125538"/>
            <a:ext cx="35956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3927475" y="1125538"/>
            <a:ext cx="35972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5">
            <a:extLst>
              <a:ext uri="{FF2B5EF4-FFF2-40B4-BE49-F238E27FC236}">
                <a16:creationId xmlns:a16="http://schemas.microsoft.com/office/drawing/2014/main" id="{725483E4-0847-4922-BE70-3B7E42353562}"/>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E3272F8F-4125-4EF3-A184-14597FC35284}"/>
              </a:ext>
            </a:extLst>
          </p:cNvPr>
          <p:cNvSpPr>
            <a:spLocks noGrp="1" noChangeArrowheads="1"/>
          </p:cNvSpPr>
          <p:nvPr>
            <p:ph type="sldNum" sz="quarter" idx="11"/>
          </p:nvPr>
        </p:nvSpPr>
        <p:spPr>
          <a:ln/>
        </p:spPr>
        <p:txBody>
          <a:bodyPr/>
          <a:lstStyle>
            <a:lvl1pPr>
              <a:defRPr/>
            </a:lvl1pPr>
          </a:lstStyle>
          <a:p>
            <a:pPr>
              <a:defRPr/>
            </a:pPr>
            <a:fld id="{25618652-B66C-4264-A6EA-91CCA7B19B18}" type="slidenum">
              <a:rPr lang="he-IL" altLang="he-IL"/>
              <a:pPr>
                <a:defRPr/>
              </a:pPr>
              <a:t>‹#›</a:t>
            </a:fld>
            <a:endParaRPr lang="en-US" altLang="he-IL"/>
          </a:p>
        </p:txBody>
      </p:sp>
    </p:spTree>
    <p:extLst>
      <p:ext uri="{BB962C8B-B14F-4D97-AF65-F5344CB8AC3E}">
        <p14:creationId xmlns:p14="http://schemas.microsoft.com/office/powerpoint/2010/main" val="61382354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5">
            <a:extLst>
              <a:ext uri="{FF2B5EF4-FFF2-40B4-BE49-F238E27FC236}">
                <a16:creationId xmlns:a16="http://schemas.microsoft.com/office/drawing/2014/main" id="{725483E4-0847-4922-BE70-3B7E42353562}"/>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8" name="Rectangle 12">
            <a:extLst>
              <a:ext uri="{FF2B5EF4-FFF2-40B4-BE49-F238E27FC236}">
                <a16:creationId xmlns:a16="http://schemas.microsoft.com/office/drawing/2014/main" id="{E3272F8F-4125-4EF3-A184-14597FC35284}"/>
              </a:ext>
            </a:extLst>
          </p:cNvPr>
          <p:cNvSpPr>
            <a:spLocks noGrp="1" noChangeArrowheads="1"/>
          </p:cNvSpPr>
          <p:nvPr>
            <p:ph type="sldNum" sz="quarter" idx="11"/>
          </p:nvPr>
        </p:nvSpPr>
        <p:spPr>
          <a:ln/>
        </p:spPr>
        <p:txBody>
          <a:bodyPr/>
          <a:lstStyle>
            <a:lvl1pPr>
              <a:defRPr/>
            </a:lvl1pPr>
          </a:lstStyle>
          <a:p>
            <a:pPr>
              <a:defRPr/>
            </a:pPr>
            <a:fld id="{8452875A-B8C1-4C2C-8BFD-AC733F691DFE}" type="slidenum">
              <a:rPr lang="he-IL" altLang="he-IL"/>
              <a:pPr>
                <a:defRPr/>
              </a:pPr>
              <a:t>‹#›</a:t>
            </a:fld>
            <a:endParaRPr lang="en-US" altLang="he-IL"/>
          </a:p>
        </p:txBody>
      </p:sp>
    </p:spTree>
    <p:extLst>
      <p:ext uri="{BB962C8B-B14F-4D97-AF65-F5344CB8AC3E}">
        <p14:creationId xmlns:p14="http://schemas.microsoft.com/office/powerpoint/2010/main" val="132001004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5">
            <a:extLst>
              <a:ext uri="{FF2B5EF4-FFF2-40B4-BE49-F238E27FC236}">
                <a16:creationId xmlns:a16="http://schemas.microsoft.com/office/drawing/2014/main" id="{725483E4-0847-4922-BE70-3B7E42353562}"/>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4" name="Rectangle 12">
            <a:extLst>
              <a:ext uri="{FF2B5EF4-FFF2-40B4-BE49-F238E27FC236}">
                <a16:creationId xmlns:a16="http://schemas.microsoft.com/office/drawing/2014/main" id="{E3272F8F-4125-4EF3-A184-14597FC35284}"/>
              </a:ext>
            </a:extLst>
          </p:cNvPr>
          <p:cNvSpPr>
            <a:spLocks noGrp="1" noChangeArrowheads="1"/>
          </p:cNvSpPr>
          <p:nvPr>
            <p:ph type="sldNum" sz="quarter" idx="11"/>
          </p:nvPr>
        </p:nvSpPr>
        <p:spPr>
          <a:ln/>
        </p:spPr>
        <p:txBody>
          <a:bodyPr/>
          <a:lstStyle>
            <a:lvl1pPr>
              <a:defRPr/>
            </a:lvl1pPr>
          </a:lstStyle>
          <a:p>
            <a:pPr>
              <a:defRPr/>
            </a:pPr>
            <a:fld id="{D27E879D-5040-4C5A-8C8E-199D801D54D8}" type="slidenum">
              <a:rPr lang="he-IL" altLang="he-IL"/>
              <a:pPr>
                <a:defRPr/>
              </a:pPr>
              <a:t>‹#›</a:t>
            </a:fld>
            <a:endParaRPr lang="en-US" altLang="he-IL"/>
          </a:p>
        </p:txBody>
      </p:sp>
    </p:spTree>
    <p:extLst>
      <p:ext uri="{BB962C8B-B14F-4D97-AF65-F5344CB8AC3E}">
        <p14:creationId xmlns:p14="http://schemas.microsoft.com/office/powerpoint/2010/main" val="487060429"/>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25483E4-0847-4922-BE70-3B7E42353562}"/>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3" name="Rectangle 12">
            <a:extLst>
              <a:ext uri="{FF2B5EF4-FFF2-40B4-BE49-F238E27FC236}">
                <a16:creationId xmlns:a16="http://schemas.microsoft.com/office/drawing/2014/main" id="{E3272F8F-4125-4EF3-A184-14597FC35284}"/>
              </a:ext>
            </a:extLst>
          </p:cNvPr>
          <p:cNvSpPr>
            <a:spLocks noGrp="1" noChangeArrowheads="1"/>
          </p:cNvSpPr>
          <p:nvPr>
            <p:ph type="sldNum" sz="quarter" idx="11"/>
          </p:nvPr>
        </p:nvSpPr>
        <p:spPr>
          <a:ln/>
        </p:spPr>
        <p:txBody>
          <a:bodyPr/>
          <a:lstStyle>
            <a:lvl1pPr>
              <a:defRPr/>
            </a:lvl1pPr>
          </a:lstStyle>
          <a:p>
            <a:pPr>
              <a:defRPr/>
            </a:pPr>
            <a:fld id="{0784608F-AA7C-4AB9-A736-2A10836566A5}" type="slidenum">
              <a:rPr lang="he-IL" altLang="he-IL"/>
              <a:pPr>
                <a:defRPr/>
              </a:pPr>
              <a:t>‹#›</a:t>
            </a:fld>
            <a:endParaRPr lang="en-US" altLang="he-IL"/>
          </a:p>
        </p:txBody>
      </p:sp>
    </p:spTree>
    <p:extLst>
      <p:ext uri="{BB962C8B-B14F-4D97-AF65-F5344CB8AC3E}">
        <p14:creationId xmlns:p14="http://schemas.microsoft.com/office/powerpoint/2010/main" val="2606630899"/>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725483E4-0847-4922-BE70-3B7E42353562}"/>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E3272F8F-4125-4EF3-A184-14597FC35284}"/>
              </a:ext>
            </a:extLst>
          </p:cNvPr>
          <p:cNvSpPr>
            <a:spLocks noGrp="1" noChangeArrowheads="1"/>
          </p:cNvSpPr>
          <p:nvPr>
            <p:ph type="sldNum" sz="quarter" idx="11"/>
          </p:nvPr>
        </p:nvSpPr>
        <p:spPr>
          <a:ln/>
        </p:spPr>
        <p:txBody>
          <a:bodyPr/>
          <a:lstStyle>
            <a:lvl1pPr>
              <a:defRPr/>
            </a:lvl1pPr>
          </a:lstStyle>
          <a:p>
            <a:pPr>
              <a:defRPr/>
            </a:pPr>
            <a:fld id="{B954094D-154F-402E-9376-CEC1F1108CCE}" type="slidenum">
              <a:rPr lang="he-IL" altLang="he-IL"/>
              <a:pPr>
                <a:defRPr/>
              </a:pPr>
              <a:t>‹#›</a:t>
            </a:fld>
            <a:endParaRPr lang="en-US" altLang="he-IL"/>
          </a:p>
        </p:txBody>
      </p:sp>
    </p:spTree>
    <p:extLst>
      <p:ext uri="{BB962C8B-B14F-4D97-AF65-F5344CB8AC3E}">
        <p14:creationId xmlns:p14="http://schemas.microsoft.com/office/powerpoint/2010/main" val="41823977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725483E4-0847-4922-BE70-3B7E42353562}"/>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E3272F8F-4125-4EF3-A184-14597FC35284}"/>
              </a:ext>
            </a:extLst>
          </p:cNvPr>
          <p:cNvSpPr>
            <a:spLocks noGrp="1" noChangeArrowheads="1"/>
          </p:cNvSpPr>
          <p:nvPr>
            <p:ph type="sldNum" sz="quarter" idx="11"/>
          </p:nvPr>
        </p:nvSpPr>
        <p:spPr>
          <a:ln/>
        </p:spPr>
        <p:txBody>
          <a:bodyPr/>
          <a:lstStyle>
            <a:lvl1pPr>
              <a:defRPr/>
            </a:lvl1pPr>
          </a:lstStyle>
          <a:p>
            <a:pPr>
              <a:defRPr/>
            </a:pPr>
            <a:fld id="{5495B906-EAED-49D1-BD21-88E93589728A}" type="slidenum">
              <a:rPr lang="he-IL" altLang="he-IL"/>
              <a:pPr>
                <a:defRPr/>
              </a:pPr>
              <a:t>‹#›</a:t>
            </a:fld>
            <a:endParaRPr lang="en-US" altLang="he-IL"/>
          </a:p>
        </p:txBody>
      </p:sp>
    </p:spTree>
    <p:extLst>
      <p:ext uri="{BB962C8B-B14F-4D97-AF65-F5344CB8AC3E}">
        <p14:creationId xmlns:p14="http://schemas.microsoft.com/office/powerpoint/2010/main" val="851798020"/>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725483E4-0847-4922-BE70-3B7E42353562}"/>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E3272F8F-4125-4EF3-A184-14597FC35284}"/>
              </a:ext>
            </a:extLst>
          </p:cNvPr>
          <p:cNvSpPr>
            <a:spLocks noGrp="1" noChangeArrowheads="1"/>
          </p:cNvSpPr>
          <p:nvPr>
            <p:ph type="sldNum" sz="quarter" idx="11"/>
          </p:nvPr>
        </p:nvSpPr>
        <p:spPr>
          <a:ln/>
        </p:spPr>
        <p:txBody>
          <a:bodyPr/>
          <a:lstStyle>
            <a:lvl1pPr>
              <a:defRPr/>
            </a:lvl1pPr>
          </a:lstStyle>
          <a:p>
            <a:pPr>
              <a:defRPr/>
            </a:pPr>
            <a:fld id="{E67804B4-B067-494C-A541-AFD6F156FD8B}" type="slidenum">
              <a:rPr lang="he-IL" altLang="he-IL"/>
              <a:pPr>
                <a:defRPr/>
              </a:pPr>
              <a:t>‹#›</a:t>
            </a:fld>
            <a:endParaRPr lang="en-US" altLang="he-IL"/>
          </a:p>
        </p:txBody>
      </p:sp>
    </p:spTree>
    <p:extLst>
      <p:ext uri="{BB962C8B-B14F-4D97-AF65-F5344CB8AC3E}">
        <p14:creationId xmlns:p14="http://schemas.microsoft.com/office/powerpoint/2010/main" val="558125107"/>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229350" y="115888"/>
            <a:ext cx="2016125" cy="6192837"/>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179388" y="115888"/>
            <a:ext cx="5897562" cy="619283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725483E4-0847-4922-BE70-3B7E42353562}"/>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E3272F8F-4125-4EF3-A184-14597FC35284}"/>
              </a:ext>
            </a:extLst>
          </p:cNvPr>
          <p:cNvSpPr>
            <a:spLocks noGrp="1" noChangeArrowheads="1"/>
          </p:cNvSpPr>
          <p:nvPr>
            <p:ph type="sldNum" sz="quarter" idx="11"/>
          </p:nvPr>
        </p:nvSpPr>
        <p:spPr>
          <a:ln/>
        </p:spPr>
        <p:txBody>
          <a:bodyPr/>
          <a:lstStyle>
            <a:lvl1pPr>
              <a:defRPr/>
            </a:lvl1pPr>
          </a:lstStyle>
          <a:p>
            <a:pPr>
              <a:defRPr/>
            </a:pPr>
            <a:fld id="{F1FEBE18-C025-4A95-9415-E8AC112497D6}" type="slidenum">
              <a:rPr lang="he-IL" altLang="he-IL"/>
              <a:pPr>
                <a:defRPr/>
              </a:pPr>
              <a:t>‹#›</a:t>
            </a:fld>
            <a:endParaRPr lang="en-US" altLang="he-IL"/>
          </a:p>
        </p:txBody>
      </p:sp>
    </p:spTree>
    <p:extLst>
      <p:ext uri="{BB962C8B-B14F-4D97-AF65-F5344CB8AC3E}">
        <p14:creationId xmlns:p14="http://schemas.microsoft.com/office/powerpoint/2010/main" val="216343542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5">
            <a:extLst>
              <a:ext uri="{FF2B5EF4-FFF2-40B4-BE49-F238E27FC236}">
                <a16:creationId xmlns:a16="http://schemas.microsoft.com/office/drawing/2014/main" id="{138B9D39-97DE-4792-87E9-7B337E40FE9C}"/>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97B07000-321F-455F-84E9-1499E568C68C}"/>
              </a:ext>
            </a:extLst>
          </p:cNvPr>
          <p:cNvSpPr>
            <a:spLocks noGrp="1" noChangeArrowheads="1"/>
          </p:cNvSpPr>
          <p:nvPr>
            <p:ph type="sldNum" sz="quarter" idx="11"/>
          </p:nvPr>
        </p:nvSpPr>
        <p:spPr>
          <a:ln/>
        </p:spPr>
        <p:txBody>
          <a:bodyPr/>
          <a:lstStyle>
            <a:lvl1pPr>
              <a:defRPr/>
            </a:lvl1pPr>
          </a:lstStyle>
          <a:p>
            <a:pPr>
              <a:defRPr/>
            </a:pPr>
            <a:fld id="{65A6C040-AD7F-444B-84A3-3777F2C55C00}" type="slidenum">
              <a:rPr lang="he-IL" altLang="he-IL"/>
              <a:pPr>
                <a:defRPr/>
              </a:pPr>
              <a:t>‹#›</a:t>
            </a:fld>
            <a:endParaRPr lang="en-US" altLang="he-IL"/>
          </a:p>
        </p:txBody>
      </p:sp>
    </p:spTree>
    <p:extLst>
      <p:ext uri="{BB962C8B-B14F-4D97-AF65-F5344CB8AC3E}">
        <p14:creationId xmlns:p14="http://schemas.microsoft.com/office/powerpoint/2010/main" val="1335570746"/>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138B9D39-97DE-4792-87E9-7B337E40FE9C}"/>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97B07000-321F-455F-84E9-1499E568C68C}"/>
              </a:ext>
            </a:extLst>
          </p:cNvPr>
          <p:cNvSpPr>
            <a:spLocks noGrp="1" noChangeArrowheads="1"/>
          </p:cNvSpPr>
          <p:nvPr>
            <p:ph type="sldNum" sz="quarter" idx="11"/>
          </p:nvPr>
        </p:nvSpPr>
        <p:spPr>
          <a:ln/>
        </p:spPr>
        <p:txBody>
          <a:bodyPr/>
          <a:lstStyle>
            <a:lvl1pPr>
              <a:defRPr/>
            </a:lvl1pPr>
          </a:lstStyle>
          <a:p>
            <a:pPr>
              <a:defRPr/>
            </a:pPr>
            <a:fld id="{D1B0DF97-8097-4EAA-B0D6-7D8F9D987C02}" type="slidenum">
              <a:rPr lang="he-IL" altLang="he-IL"/>
              <a:pPr>
                <a:defRPr/>
              </a:pPr>
              <a:t>‹#›</a:t>
            </a:fld>
            <a:endParaRPr lang="en-US" altLang="he-IL"/>
          </a:p>
        </p:txBody>
      </p:sp>
    </p:spTree>
    <p:extLst>
      <p:ext uri="{BB962C8B-B14F-4D97-AF65-F5344CB8AC3E}">
        <p14:creationId xmlns:p14="http://schemas.microsoft.com/office/powerpoint/2010/main" val="1955902182"/>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pic>
        <p:nvPicPr>
          <p:cNvPr id="5" name="תמונה 7"/>
          <p:cNvPicPr>
            <a:picLocks noChangeAspect="1" noChangeArrowheads="1"/>
          </p:cNvPicPr>
          <p:nvPr/>
        </p:nvPicPr>
        <p:blipFill>
          <a:blip r:embed="rId2">
            <a:extLst>
              <a:ext uri="{28A0092B-C50C-407E-A947-70E740481C1C}">
                <a14:useLocalDpi xmlns:a14="http://schemas.microsoft.com/office/drawing/2010/main" val="0"/>
              </a:ext>
            </a:extLst>
          </a:blip>
          <a:srcRect l="39644" t="29990" r="2"/>
          <a:stretch>
            <a:fillRect/>
          </a:stretch>
        </p:blipFill>
        <p:spPr bwMode="auto">
          <a:xfrm>
            <a:off x="-7938" y="11113"/>
            <a:ext cx="70246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קבוצה 8"/>
          <p:cNvGrpSpPr>
            <a:grpSpLocks/>
          </p:cNvGrpSpPr>
          <p:nvPr/>
        </p:nvGrpSpPr>
        <p:grpSpPr bwMode="auto">
          <a:xfrm>
            <a:off x="152400" y="219075"/>
            <a:ext cx="8758238" cy="6457950"/>
            <a:chOff x="280415" y="207263"/>
            <a:chExt cx="12411838" cy="6949822"/>
          </a:xfrm>
        </p:grpSpPr>
        <p:sp>
          <p:nvSpPr>
            <p:cNvPr id="7" name="object 4">
              <a:extLst>
                <a:ext uri="{FF2B5EF4-FFF2-40B4-BE49-F238E27FC236}">
                  <a16:creationId xmlns:a16="http://schemas.microsoft.com/office/drawing/2014/main" id="{3DCBD9AA-E4C2-4DC2-8E30-63CF63E2D3C6}"/>
                </a:ext>
              </a:extLst>
            </p:cNvPr>
            <p:cNvSpPr/>
            <p:nvPr/>
          </p:nvSpPr>
          <p:spPr>
            <a:xfrm>
              <a:off x="6338976" y="219222"/>
              <a:ext cx="294716" cy="146923"/>
            </a:xfrm>
            <a:custGeom>
              <a:avLst/>
              <a:gdLst/>
              <a:ahLst/>
              <a:cxnLst/>
              <a:rect l="l" t="t" r="r" b="b"/>
              <a:pathLst>
                <a:path w="292734" h="146685">
                  <a:moveTo>
                    <a:pt x="146304" y="0"/>
                  </a:moveTo>
                  <a:lnTo>
                    <a:pt x="0" y="146303"/>
                  </a:lnTo>
                  <a:lnTo>
                    <a:pt x="292608" y="146303"/>
                  </a:lnTo>
                  <a:lnTo>
                    <a:pt x="146304" y="0"/>
                  </a:lnTo>
                  <a:close/>
                </a:path>
              </a:pathLst>
            </a:custGeom>
            <a:solidFill>
              <a:srgbClr val="4990CD"/>
            </a:solidFill>
          </p:spPr>
          <p:txBody>
            <a:bodyPr lIns="0" tIns="0" rIns="0" bIns="0"/>
            <a:lstStyle/>
            <a:p>
              <a:pPr>
                <a:defRPr/>
              </a:pPr>
              <a:endParaRPr sz="1129"/>
            </a:p>
          </p:txBody>
        </p:sp>
        <p:sp>
          <p:nvSpPr>
            <p:cNvPr id="8" name="object 5">
              <a:extLst>
                <a:ext uri="{FF2B5EF4-FFF2-40B4-BE49-F238E27FC236}">
                  <a16:creationId xmlns:a16="http://schemas.microsoft.com/office/drawing/2014/main" id="{51410420-64E3-4223-807A-5BF5D5B9B0A7}"/>
                </a:ext>
              </a:extLst>
            </p:cNvPr>
            <p:cNvSpPr/>
            <p:nvPr/>
          </p:nvSpPr>
          <p:spPr>
            <a:xfrm>
              <a:off x="280415" y="3547210"/>
              <a:ext cx="146234" cy="293847"/>
            </a:xfrm>
            <a:custGeom>
              <a:avLst/>
              <a:gdLst/>
              <a:ahLst/>
              <a:cxnLst/>
              <a:rect l="l" t="t" r="r" b="b"/>
              <a:pathLst>
                <a:path w="146684" h="292735">
                  <a:moveTo>
                    <a:pt x="146304" y="0"/>
                  </a:moveTo>
                  <a:lnTo>
                    <a:pt x="0" y="146303"/>
                  </a:lnTo>
                  <a:lnTo>
                    <a:pt x="146304" y="292608"/>
                  </a:lnTo>
                  <a:lnTo>
                    <a:pt x="146304" y="0"/>
                  </a:lnTo>
                  <a:close/>
                </a:path>
              </a:pathLst>
            </a:custGeom>
            <a:solidFill>
              <a:srgbClr val="4990CD"/>
            </a:solidFill>
          </p:spPr>
          <p:txBody>
            <a:bodyPr lIns="0" tIns="0" rIns="0" bIns="0"/>
            <a:lstStyle/>
            <a:p>
              <a:pPr>
                <a:defRPr/>
              </a:pPr>
              <a:endParaRPr sz="1129"/>
            </a:p>
          </p:txBody>
        </p:sp>
        <p:sp>
          <p:nvSpPr>
            <p:cNvPr id="9" name="object 6">
              <a:extLst>
                <a:ext uri="{FF2B5EF4-FFF2-40B4-BE49-F238E27FC236}">
                  <a16:creationId xmlns:a16="http://schemas.microsoft.com/office/drawing/2014/main" id="{C4910EA9-B51B-4F36-B829-E23869D218FB}"/>
                </a:ext>
              </a:extLst>
            </p:cNvPr>
            <p:cNvSpPr/>
            <p:nvPr/>
          </p:nvSpPr>
          <p:spPr>
            <a:xfrm>
              <a:off x="12546019" y="3547210"/>
              <a:ext cx="146234" cy="293847"/>
            </a:xfrm>
            <a:custGeom>
              <a:avLst/>
              <a:gdLst/>
              <a:ahLst/>
              <a:cxnLst/>
              <a:rect l="l" t="t" r="r" b="b"/>
              <a:pathLst>
                <a:path w="146684" h="292735">
                  <a:moveTo>
                    <a:pt x="0" y="0"/>
                  </a:moveTo>
                  <a:lnTo>
                    <a:pt x="0" y="292608"/>
                  </a:lnTo>
                  <a:lnTo>
                    <a:pt x="146303" y="146303"/>
                  </a:lnTo>
                  <a:lnTo>
                    <a:pt x="0" y="0"/>
                  </a:lnTo>
                  <a:close/>
                </a:path>
              </a:pathLst>
            </a:custGeom>
            <a:solidFill>
              <a:srgbClr val="4990CD"/>
            </a:solidFill>
          </p:spPr>
          <p:txBody>
            <a:bodyPr lIns="0" tIns="0" rIns="0" bIns="0"/>
            <a:lstStyle/>
            <a:p>
              <a:pPr>
                <a:defRPr/>
              </a:pPr>
              <a:endParaRPr sz="1129"/>
            </a:p>
          </p:txBody>
        </p:sp>
        <p:sp>
          <p:nvSpPr>
            <p:cNvPr id="10" name="object 7">
              <a:extLst>
                <a:ext uri="{FF2B5EF4-FFF2-40B4-BE49-F238E27FC236}">
                  <a16:creationId xmlns:a16="http://schemas.microsoft.com/office/drawing/2014/main" id="{FE8FC105-C278-4FCF-A8CF-18E1760AF5EA}"/>
                </a:ext>
              </a:extLst>
            </p:cNvPr>
            <p:cNvSpPr/>
            <p:nvPr/>
          </p:nvSpPr>
          <p:spPr>
            <a:xfrm>
              <a:off x="6327727" y="7010162"/>
              <a:ext cx="303716" cy="146923"/>
            </a:xfrm>
            <a:custGeom>
              <a:avLst/>
              <a:gdLst/>
              <a:ahLst/>
              <a:cxnLst/>
              <a:rect l="l" t="t" r="r" b="b"/>
              <a:pathLst>
                <a:path w="304800" h="146684">
                  <a:moveTo>
                    <a:pt x="304800" y="0"/>
                  </a:moveTo>
                  <a:lnTo>
                    <a:pt x="0" y="0"/>
                  </a:lnTo>
                  <a:lnTo>
                    <a:pt x="152400" y="146303"/>
                  </a:lnTo>
                  <a:lnTo>
                    <a:pt x="304800" y="0"/>
                  </a:lnTo>
                  <a:close/>
                </a:path>
              </a:pathLst>
            </a:custGeom>
            <a:solidFill>
              <a:srgbClr val="4990CD"/>
            </a:solidFill>
          </p:spPr>
          <p:txBody>
            <a:bodyPr lIns="0" tIns="0" rIns="0" bIns="0"/>
            <a:lstStyle/>
            <a:p>
              <a:pPr>
                <a:defRPr/>
              </a:pPr>
              <a:endParaRPr sz="1129"/>
            </a:p>
          </p:txBody>
        </p:sp>
        <p:sp>
          <p:nvSpPr>
            <p:cNvPr id="11" name="object 30">
              <a:extLst>
                <a:ext uri="{FF2B5EF4-FFF2-40B4-BE49-F238E27FC236}">
                  <a16:creationId xmlns:a16="http://schemas.microsoft.com/office/drawing/2014/main" id="{3D358C5F-E9BE-4645-84F7-94F875F87A31}"/>
                </a:ext>
              </a:extLst>
            </p:cNvPr>
            <p:cNvSpPr/>
            <p:nvPr/>
          </p:nvSpPr>
          <p:spPr>
            <a:xfrm>
              <a:off x="11668619" y="207263"/>
              <a:ext cx="1010136" cy="1011380"/>
            </a:xfrm>
            <a:prstGeom prst="rect">
              <a:avLst/>
            </a:prstGeom>
            <a:blipFill>
              <a:blip r:embed="rId3" cstate="print"/>
              <a:stretch>
                <a:fillRect/>
              </a:stretch>
            </a:blipFill>
          </p:spPr>
          <p:txBody>
            <a:bodyPr lIns="0" tIns="0" rIns="0" bIns="0"/>
            <a:lstStyle/>
            <a:p>
              <a:pPr>
                <a:defRPr/>
              </a:pPr>
              <a:endParaRPr sz="1129"/>
            </a:p>
          </p:txBody>
        </p:sp>
      </p:grpSp>
      <p:cxnSp>
        <p:nvCxnSpPr>
          <p:cNvPr id="12" name="מחבר ישר 11">
            <a:extLst>
              <a:ext uri="{FF2B5EF4-FFF2-40B4-BE49-F238E27FC236}">
                <a16:creationId xmlns:a16="http://schemas.microsoft.com/office/drawing/2014/main" id="{76418FB8-C672-4D81-9DD9-5C6E4165195D}"/>
              </a:ext>
            </a:extLst>
          </p:cNvPr>
          <p:cNvCxnSpPr/>
          <p:nvPr/>
        </p:nvCxnSpPr>
        <p:spPr>
          <a:xfrm>
            <a:off x="8515350" y="6311900"/>
            <a:ext cx="0" cy="365125"/>
          </a:xfrm>
          <a:prstGeom prst="line">
            <a:avLst/>
          </a:prstGeom>
          <a:ln w="19050">
            <a:solidFill>
              <a:srgbClr val="406DB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843264" y="1063281"/>
            <a:ext cx="6259099" cy="1594097"/>
          </a:xfrm>
        </p:spPr>
        <p:txBody>
          <a:bodyPr anchor="b">
            <a:noAutofit/>
          </a:bodyPr>
          <a:lstStyle>
            <a:lvl1pPr>
              <a:lnSpc>
                <a:spcPts val="3386"/>
              </a:lnSpc>
              <a:defRPr sz="3810" b="0">
                <a:solidFill>
                  <a:srgbClr val="4990CD"/>
                </a:solidFill>
                <a:latin typeface="AdumaFOT Bold" panose="02000500000000000000" pitchFamily="50" charset="-79"/>
                <a:cs typeface="AdumaFOT Bold" panose="02000500000000000000" pitchFamily="50" charset="-79"/>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1843264" y="2713960"/>
            <a:ext cx="6259099" cy="2250657"/>
          </a:xfrm>
        </p:spPr>
        <p:txBody>
          <a:bodyPr/>
          <a:lstStyle>
            <a:lvl1pPr>
              <a:defRPr sz="2117">
                <a:latin typeface="AdumaFOT Regular" panose="02000500000000000000" pitchFamily="50" charset="-79"/>
                <a:cs typeface="AdumaFOT Regular" panose="02000500000000000000" pitchFamily="50" charset="-79"/>
              </a:defRPr>
            </a:lvl1pPr>
            <a:lvl2pPr>
              <a:defRPr sz="2100">
                <a:latin typeface="AdumaFOT Regular" panose="02000500000000000000" pitchFamily="50" charset="-79"/>
                <a:cs typeface="AdumaFOT Regular" panose="02000500000000000000" pitchFamily="50" charset="-79"/>
              </a:defRPr>
            </a:lvl2pPr>
            <a:lvl3pPr>
              <a:defRPr sz="1800">
                <a:latin typeface="AdumaFOT Regular" panose="02000500000000000000" pitchFamily="50" charset="-79"/>
                <a:cs typeface="AdumaFOT Regular" panose="02000500000000000000" pitchFamily="50" charset="-79"/>
              </a:defRPr>
            </a:lvl3pPr>
            <a:lvl4pPr>
              <a:defRPr sz="1500">
                <a:latin typeface="AdumaFOT Regular" panose="02000500000000000000" pitchFamily="50" charset="-79"/>
                <a:cs typeface="AdumaFOT Regular" panose="02000500000000000000" pitchFamily="50" charset="-79"/>
              </a:defRPr>
            </a:lvl4pPr>
            <a:lvl5pPr>
              <a:defRPr sz="1500">
                <a:latin typeface="AdumaFOT Regular" panose="02000500000000000000" pitchFamily="50" charset="-79"/>
                <a:cs typeface="AdumaFOT Regular" panose="02000500000000000000" pitchFamily="50" charset="-79"/>
              </a:defRPr>
            </a:lvl5pPr>
            <a:lvl6pPr>
              <a:defRPr sz="1500"/>
            </a:lvl6pPr>
            <a:lvl7pPr>
              <a:defRPr sz="1500"/>
            </a:lvl7pPr>
            <a:lvl8pPr>
              <a:defRPr sz="1500"/>
            </a:lvl8pPr>
            <a:lvl9pPr>
              <a:defRPr sz="15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en-US" dirty="0"/>
          </a:p>
        </p:txBody>
      </p:sp>
      <p:sp>
        <p:nvSpPr>
          <p:cNvPr id="4" name="Text Placeholder 3"/>
          <p:cNvSpPr>
            <a:spLocks noGrp="1"/>
          </p:cNvSpPr>
          <p:nvPr>
            <p:ph type="body" sz="half" idx="2"/>
          </p:nvPr>
        </p:nvSpPr>
        <p:spPr>
          <a:xfrm>
            <a:off x="1843264" y="4999153"/>
            <a:ext cx="6259099" cy="774823"/>
          </a:xfrm>
        </p:spPr>
        <p:txBody>
          <a:bodyPr>
            <a:normAutofit/>
          </a:bodyPr>
          <a:lstStyle>
            <a:lvl1pPr marL="0" indent="0">
              <a:buNone/>
              <a:defRPr sz="1411">
                <a:solidFill>
                  <a:srgbClr val="4990CD"/>
                </a:solidFill>
                <a:latin typeface="AdumaFOT Regular" panose="02000500000000000000" pitchFamily="50" charset="-79"/>
                <a:cs typeface="AdumaFOT Regular" panose="02000500000000000000" pitchFamily="50" charset="-79"/>
              </a:defRPr>
            </a:lvl1pPr>
            <a:lvl2pPr marL="342876" indent="0">
              <a:buNone/>
              <a:defRPr sz="1050"/>
            </a:lvl2pPr>
            <a:lvl3pPr marL="685751" indent="0">
              <a:buNone/>
              <a:defRPr sz="900"/>
            </a:lvl3pPr>
            <a:lvl4pPr marL="1028627" indent="0">
              <a:buNone/>
              <a:defRPr sz="750"/>
            </a:lvl4pPr>
            <a:lvl5pPr marL="1371502" indent="0">
              <a:buNone/>
              <a:defRPr sz="750"/>
            </a:lvl5pPr>
            <a:lvl6pPr marL="1714378" indent="0">
              <a:buNone/>
              <a:defRPr sz="750"/>
            </a:lvl6pPr>
            <a:lvl7pPr marL="2057254" indent="0">
              <a:buNone/>
              <a:defRPr sz="750"/>
            </a:lvl7pPr>
            <a:lvl8pPr marL="2400129" indent="0">
              <a:buNone/>
              <a:defRPr sz="750"/>
            </a:lvl8pPr>
            <a:lvl9pPr marL="2743004" indent="0">
              <a:buNone/>
              <a:defRPr sz="750"/>
            </a:lvl9pPr>
          </a:lstStyle>
          <a:p>
            <a:pPr lvl="0"/>
            <a:r>
              <a:rPr lang="he-IL" smtClean="0"/>
              <a:t>ערוך סגנונות טקסט של תבנית בסיס</a:t>
            </a:r>
          </a:p>
        </p:txBody>
      </p:sp>
      <p:sp>
        <p:nvSpPr>
          <p:cNvPr id="13" name="Footer Placeholder 5">
            <a:extLst>
              <a:ext uri="{FF2B5EF4-FFF2-40B4-BE49-F238E27FC236}">
                <a16:creationId xmlns:a16="http://schemas.microsoft.com/office/drawing/2014/main" id="{D8FBDD04-36D8-46FC-B139-E7D995FC2640}"/>
              </a:ext>
            </a:extLst>
          </p:cNvPr>
          <p:cNvSpPr>
            <a:spLocks noGrp="1"/>
          </p:cNvSpPr>
          <p:nvPr>
            <p:ph type="ftr" sz="quarter" idx="10"/>
          </p:nvPr>
        </p:nvSpPr>
        <p:spPr>
          <a:xfrm>
            <a:off x="5429250" y="6311900"/>
            <a:ext cx="3086100" cy="365125"/>
          </a:xfrm>
          <a:prstGeom prst="rect">
            <a:avLst/>
          </a:prstGeom>
        </p:spPr>
        <p:txBody>
          <a:bodyPr/>
          <a:lstStyle>
            <a:lvl1pPr algn="r">
              <a:defRPr>
                <a:latin typeface="AdumaFOT Regular" panose="02000500000000000000" pitchFamily="50" charset="-79"/>
                <a:cs typeface="AdumaFOT Regular" panose="02000500000000000000" pitchFamily="50" charset="-79"/>
              </a:defRPr>
            </a:lvl1pPr>
          </a:lstStyle>
          <a:p>
            <a:endParaRPr lang="he-IL"/>
          </a:p>
        </p:txBody>
      </p:sp>
      <p:sp>
        <p:nvSpPr>
          <p:cNvPr id="14" name="Slide Number Placeholder 6">
            <a:extLst>
              <a:ext uri="{FF2B5EF4-FFF2-40B4-BE49-F238E27FC236}">
                <a16:creationId xmlns:a16="http://schemas.microsoft.com/office/drawing/2014/main" id="{C52CCCBF-F6CE-4A54-B0A2-4466FD858580}"/>
              </a:ext>
            </a:extLst>
          </p:cNvPr>
          <p:cNvSpPr>
            <a:spLocks noGrp="1"/>
          </p:cNvSpPr>
          <p:nvPr>
            <p:ph type="sldNum" sz="quarter" idx="11"/>
          </p:nvPr>
        </p:nvSpPr>
        <p:spPr/>
        <p:txBody>
          <a:bodyPr/>
          <a:lstStyle>
            <a:lvl1pPr>
              <a:defRPr/>
            </a:lvl1pPr>
          </a:lstStyle>
          <a:p>
            <a:fld id="{DAF22AC9-109E-4E4D-92F9-530E51D9A3A2}" type="slidenum">
              <a:rPr lang="he-IL" smtClean="0"/>
              <a:t>‹#›</a:t>
            </a:fld>
            <a:endParaRPr lang="he-IL"/>
          </a:p>
        </p:txBody>
      </p:sp>
    </p:spTree>
    <p:extLst>
      <p:ext uri="{BB962C8B-B14F-4D97-AF65-F5344CB8AC3E}">
        <p14:creationId xmlns:p14="http://schemas.microsoft.com/office/powerpoint/2010/main" val="25433160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ערוך סגנונות טקסט של תבנית בסיס</a:t>
            </a:r>
          </a:p>
        </p:txBody>
      </p:sp>
      <p:sp>
        <p:nvSpPr>
          <p:cNvPr id="4" name="Rectangle 5">
            <a:extLst>
              <a:ext uri="{FF2B5EF4-FFF2-40B4-BE49-F238E27FC236}">
                <a16:creationId xmlns:a16="http://schemas.microsoft.com/office/drawing/2014/main" id="{138B9D39-97DE-4792-87E9-7B337E40FE9C}"/>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97B07000-321F-455F-84E9-1499E568C68C}"/>
              </a:ext>
            </a:extLst>
          </p:cNvPr>
          <p:cNvSpPr>
            <a:spLocks noGrp="1" noChangeArrowheads="1"/>
          </p:cNvSpPr>
          <p:nvPr>
            <p:ph type="sldNum" sz="quarter" idx="11"/>
          </p:nvPr>
        </p:nvSpPr>
        <p:spPr>
          <a:ln/>
        </p:spPr>
        <p:txBody>
          <a:bodyPr/>
          <a:lstStyle>
            <a:lvl1pPr>
              <a:defRPr/>
            </a:lvl1pPr>
          </a:lstStyle>
          <a:p>
            <a:pPr>
              <a:defRPr/>
            </a:pPr>
            <a:fld id="{9943497E-6BB7-4D1E-92D4-7F60E8F6B0BB}" type="slidenum">
              <a:rPr lang="he-IL" altLang="he-IL"/>
              <a:pPr>
                <a:defRPr/>
              </a:pPr>
              <a:t>‹#›</a:t>
            </a:fld>
            <a:endParaRPr lang="en-US" altLang="he-IL"/>
          </a:p>
        </p:txBody>
      </p:sp>
    </p:spTree>
    <p:extLst>
      <p:ext uri="{BB962C8B-B14F-4D97-AF65-F5344CB8AC3E}">
        <p14:creationId xmlns:p14="http://schemas.microsoft.com/office/powerpoint/2010/main" val="4054135159"/>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179388" y="1125538"/>
            <a:ext cx="35956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3927475" y="1125538"/>
            <a:ext cx="35972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5">
            <a:extLst>
              <a:ext uri="{FF2B5EF4-FFF2-40B4-BE49-F238E27FC236}">
                <a16:creationId xmlns:a16="http://schemas.microsoft.com/office/drawing/2014/main" id="{138B9D39-97DE-4792-87E9-7B337E40FE9C}"/>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97B07000-321F-455F-84E9-1499E568C68C}"/>
              </a:ext>
            </a:extLst>
          </p:cNvPr>
          <p:cNvSpPr>
            <a:spLocks noGrp="1" noChangeArrowheads="1"/>
          </p:cNvSpPr>
          <p:nvPr>
            <p:ph type="sldNum" sz="quarter" idx="11"/>
          </p:nvPr>
        </p:nvSpPr>
        <p:spPr>
          <a:ln/>
        </p:spPr>
        <p:txBody>
          <a:bodyPr/>
          <a:lstStyle>
            <a:lvl1pPr>
              <a:defRPr/>
            </a:lvl1pPr>
          </a:lstStyle>
          <a:p>
            <a:pPr>
              <a:defRPr/>
            </a:pPr>
            <a:fld id="{FDC7C085-68CD-44B9-B63A-33E9263368ED}" type="slidenum">
              <a:rPr lang="he-IL" altLang="he-IL"/>
              <a:pPr>
                <a:defRPr/>
              </a:pPr>
              <a:t>‹#›</a:t>
            </a:fld>
            <a:endParaRPr lang="en-US" altLang="he-IL"/>
          </a:p>
        </p:txBody>
      </p:sp>
    </p:spTree>
    <p:extLst>
      <p:ext uri="{BB962C8B-B14F-4D97-AF65-F5344CB8AC3E}">
        <p14:creationId xmlns:p14="http://schemas.microsoft.com/office/powerpoint/2010/main" val="1716043767"/>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5">
            <a:extLst>
              <a:ext uri="{FF2B5EF4-FFF2-40B4-BE49-F238E27FC236}">
                <a16:creationId xmlns:a16="http://schemas.microsoft.com/office/drawing/2014/main" id="{138B9D39-97DE-4792-87E9-7B337E40FE9C}"/>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8" name="Rectangle 12">
            <a:extLst>
              <a:ext uri="{FF2B5EF4-FFF2-40B4-BE49-F238E27FC236}">
                <a16:creationId xmlns:a16="http://schemas.microsoft.com/office/drawing/2014/main" id="{97B07000-321F-455F-84E9-1499E568C68C}"/>
              </a:ext>
            </a:extLst>
          </p:cNvPr>
          <p:cNvSpPr>
            <a:spLocks noGrp="1" noChangeArrowheads="1"/>
          </p:cNvSpPr>
          <p:nvPr>
            <p:ph type="sldNum" sz="quarter" idx="11"/>
          </p:nvPr>
        </p:nvSpPr>
        <p:spPr>
          <a:ln/>
        </p:spPr>
        <p:txBody>
          <a:bodyPr/>
          <a:lstStyle>
            <a:lvl1pPr>
              <a:defRPr/>
            </a:lvl1pPr>
          </a:lstStyle>
          <a:p>
            <a:pPr>
              <a:defRPr/>
            </a:pPr>
            <a:fld id="{AB761E6D-4BBF-4B06-BDC0-4C7D914771DD}" type="slidenum">
              <a:rPr lang="he-IL" altLang="he-IL"/>
              <a:pPr>
                <a:defRPr/>
              </a:pPr>
              <a:t>‹#›</a:t>
            </a:fld>
            <a:endParaRPr lang="en-US" altLang="he-IL"/>
          </a:p>
        </p:txBody>
      </p:sp>
    </p:spTree>
    <p:extLst>
      <p:ext uri="{BB962C8B-B14F-4D97-AF65-F5344CB8AC3E}">
        <p14:creationId xmlns:p14="http://schemas.microsoft.com/office/powerpoint/2010/main" val="1657855690"/>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5">
            <a:extLst>
              <a:ext uri="{FF2B5EF4-FFF2-40B4-BE49-F238E27FC236}">
                <a16:creationId xmlns:a16="http://schemas.microsoft.com/office/drawing/2014/main" id="{138B9D39-97DE-4792-87E9-7B337E40FE9C}"/>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4" name="Rectangle 12">
            <a:extLst>
              <a:ext uri="{FF2B5EF4-FFF2-40B4-BE49-F238E27FC236}">
                <a16:creationId xmlns:a16="http://schemas.microsoft.com/office/drawing/2014/main" id="{97B07000-321F-455F-84E9-1499E568C68C}"/>
              </a:ext>
            </a:extLst>
          </p:cNvPr>
          <p:cNvSpPr>
            <a:spLocks noGrp="1" noChangeArrowheads="1"/>
          </p:cNvSpPr>
          <p:nvPr>
            <p:ph type="sldNum" sz="quarter" idx="11"/>
          </p:nvPr>
        </p:nvSpPr>
        <p:spPr>
          <a:ln/>
        </p:spPr>
        <p:txBody>
          <a:bodyPr/>
          <a:lstStyle>
            <a:lvl1pPr>
              <a:defRPr/>
            </a:lvl1pPr>
          </a:lstStyle>
          <a:p>
            <a:pPr>
              <a:defRPr/>
            </a:pPr>
            <a:fld id="{292B9ACD-75CA-4126-B40D-D17B1DD271D8}" type="slidenum">
              <a:rPr lang="he-IL" altLang="he-IL"/>
              <a:pPr>
                <a:defRPr/>
              </a:pPr>
              <a:t>‹#›</a:t>
            </a:fld>
            <a:endParaRPr lang="en-US" altLang="he-IL"/>
          </a:p>
        </p:txBody>
      </p:sp>
    </p:spTree>
    <p:extLst>
      <p:ext uri="{BB962C8B-B14F-4D97-AF65-F5344CB8AC3E}">
        <p14:creationId xmlns:p14="http://schemas.microsoft.com/office/powerpoint/2010/main" val="1291586818"/>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138B9D39-97DE-4792-87E9-7B337E40FE9C}"/>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3" name="Rectangle 12">
            <a:extLst>
              <a:ext uri="{FF2B5EF4-FFF2-40B4-BE49-F238E27FC236}">
                <a16:creationId xmlns:a16="http://schemas.microsoft.com/office/drawing/2014/main" id="{97B07000-321F-455F-84E9-1499E568C68C}"/>
              </a:ext>
            </a:extLst>
          </p:cNvPr>
          <p:cNvSpPr>
            <a:spLocks noGrp="1" noChangeArrowheads="1"/>
          </p:cNvSpPr>
          <p:nvPr>
            <p:ph type="sldNum" sz="quarter" idx="11"/>
          </p:nvPr>
        </p:nvSpPr>
        <p:spPr>
          <a:ln/>
        </p:spPr>
        <p:txBody>
          <a:bodyPr/>
          <a:lstStyle>
            <a:lvl1pPr>
              <a:defRPr/>
            </a:lvl1pPr>
          </a:lstStyle>
          <a:p>
            <a:pPr>
              <a:defRPr/>
            </a:pPr>
            <a:fld id="{45A609B1-1DBE-4A88-A5F2-317F51F8C2AF}" type="slidenum">
              <a:rPr lang="he-IL" altLang="he-IL"/>
              <a:pPr>
                <a:defRPr/>
              </a:pPr>
              <a:t>‹#›</a:t>
            </a:fld>
            <a:endParaRPr lang="en-US" altLang="he-IL"/>
          </a:p>
        </p:txBody>
      </p:sp>
    </p:spTree>
    <p:extLst>
      <p:ext uri="{BB962C8B-B14F-4D97-AF65-F5344CB8AC3E}">
        <p14:creationId xmlns:p14="http://schemas.microsoft.com/office/powerpoint/2010/main" val="254065557"/>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138B9D39-97DE-4792-87E9-7B337E40FE9C}"/>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97B07000-321F-455F-84E9-1499E568C68C}"/>
              </a:ext>
            </a:extLst>
          </p:cNvPr>
          <p:cNvSpPr>
            <a:spLocks noGrp="1" noChangeArrowheads="1"/>
          </p:cNvSpPr>
          <p:nvPr>
            <p:ph type="sldNum" sz="quarter" idx="11"/>
          </p:nvPr>
        </p:nvSpPr>
        <p:spPr>
          <a:ln/>
        </p:spPr>
        <p:txBody>
          <a:bodyPr/>
          <a:lstStyle>
            <a:lvl1pPr>
              <a:defRPr/>
            </a:lvl1pPr>
          </a:lstStyle>
          <a:p>
            <a:pPr>
              <a:defRPr/>
            </a:pPr>
            <a:fld id="{99459E39-7921-4EB5-A12B-920F77CAD420}" type="slidenum">
              <a:rPr lang="he-IL" altLang="he-IL"/>
              <a:pPr>
                <a:defRPr/>
              </a:pPr>
              <a:t>‹#›</a:t>
            </a:fld>
            <a:endParaRPr lang="en-US" altLang="he-IL"/>
          </a:p>
        </p:txBody>
      </p:sp>
    </p:spTree>
    <p:extLst>
      <p:ext uri="{BB962C8B-B14F-4D97-AF65-F5344CB8AC3E}">
        <p14:creationId xmlns:p14="http://schemas.microsoft.com/office/powerpoint/2010/main" val="1239710400"/>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138B9D39-97DE-4792-87E9-7B337E40FE9C}"/>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97B07000-321F-455F-84E9-1499E568C68C}"/>
              </a:ext>
            </a:extLst>
          </p:cNvPr>
          <p:cNvSpPr>
            <a:spLocks noGrp="1" noChangeArrowheads="1"/>
          </p:cNvSpPr>
          <p:nvPr>
            <p:ph type="sldNum" sz="quarter" idx="11"/>
          </p:nvPr>
        </p:nvSpPr>
        <p:spPr>
          <a:ln/>
        </p:spPr>
        <p:txBody>
          <a:bodyPr/>
          <a:lstStyle>
            <a:lvl1pPr>
              <a:defRPr/>
            </a:lvl1pPr>
          </a:lstStyle>
          <a:p>
            <a:pPr>
              <a:defRPr/>
            </a:pPr>
            <a:fld id="{38BD6364-ACE9-4F7B-870D-BC11C165478A}" type="slidenum">
              <a:rPr lang="he-IL" altLang="he-IL"/>
              <a:pPr>
                <a:defRPr/>
              </a:pPr>
              <a:t>‹#›</a:t>
            </a:fld>
            <a:endParaRPr lang="en-US" altLang="he-IL"/>
          </a:p>
        </p:txBody>
      </p:sp>
    </p:spTree>
    <p:extLst>
      <p:ext uri="{BB962C8B-B14F-4D97-AF65-F5344CB8AC3E}">
        <p14:creationId xmlns:p14="http://schemas.microsoft.com/office/powerpoint/2010/main" val="282161337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138B9D39-97DE-4792-87E9-7B337E40FE9C}"/>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97B07000-321F-455F-84E9-1499E568C68C}"/>
              </a:ext>
            </a:extLst>
          </p:cNvPr>
          <p:cNvSpPr>
            <a:spLocks noGrp="1" noChangeArrowheads="1"/>
          </p:cNvSpPr>
          <p:nvPr>
            <p:ph type="sldNum" sz="quarter" idx="11"/>
          </p:nvPr>
        </p:nvSpPr>
        <p:spPr>
          <a:ln/>
        </p:spPr>
        <p:txBody>
          <a:bodyPr/>
          <a:lstStyle>
            <a:lvl1pPr>
              <a:defRPr/>
            </a:lvl1pPr>
          </a:lstStyle>
          <a:p>
            <a:pPr>
              <a:defRPr/>
            </a:pPr>
            <a:fld id="{231E410A-3DD4-4BE0-AA3E-172EF4B19E1F}" type="slidenum">
              <a:rPr lang="he-IL" altLang="he-IL"/>
              <a:pPr>
                <a:defRPr/>
              </a:pPr>
              <a:t>‹#›</a:t>
            </a:fld>
            <a:endParaRPr lang="en-US" altLang="he-IL"/>
          </a:p>
        </p:txBody>
      </p:sp>
    </p:spTree>
    <p:extLst>
      <p:ext uri="{BB962C8B-B14F-4D97-AF65-F5344CB8AC3E}">
        <p14:creationId xmlns:p14="http://schemas.microsoft.com/office/powerpoint/2010/main" val="339040619"/>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229350" y="115888"/>
            <a:ext cx="2016125" cy="6192837"/>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179388" y="115888"/>
            <a:ext cx="5897562" cy="619283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138B9D39-97DE-4792-87E9-7B337E40FE9C}"/>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97B07000-321F-455F-84E9-1499E568C68C}"/>
              </a:ext>
            </a:extLst>
          </p:cNvPr>
          <p:cNvSpPr>
            <a:spLocks noGrp="1" noChangeArrowheads="1"/>
          </p:cNvSpPr>
          <p:nvPr>
            <p:ph type="sldNum" sz="quarter" idx="11"/>
          </p:nvPr>
        </p:nvSpPr>
        <p:spPr>
          <a:ln/>
        </p:spPr>
        <p:txBody>
          <a:bodyPr/>
          <a:lstStyle>
            <a:lvl1pPr>
              <a:defRPr/>
            </a:lvl1pPr>
          </a:lstStyle>
          <a:p>
            <a:pPr>
              <a:defRPr/>
            </a:pPr>
            <a:fld id="{0126405B-9C8B-4226-B6B6-4D01A3058229}" type="slidenum">
              <a:rPr lang="he-IL" altLang="he-IL"/>
              <a:pPr>
                <a:defRPr/>
              </a:pPr>
              <a:t>‹#›</a:t>
            </a:fld>
            <a:endParaRPr lang="en-US" altLang="he-IL"/>
          </a:p>
        </p:txBody>
      </p:sp>
    </p:spTree>
    <p:extLst>
      <p:ext uri="{BB962C8B-B14F-4D97-AF65-F5344CB8AC3E}">
        <p14:creationId xmlns:p14="http://schemas.microsoft.com/office/powerpoint/2010/main" val="3988912706"/>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5">
            <a:extLst>
              <a:ext uri="{FF2B5EF4-FFF2-40B4-BE49-F238E27FC236}">
                <a16:creationId xmlns:a16="http://schemas.microsoft.com/office/drawing/2014/main" id="{2FEF6D97-5367-4892-9982-465E19373A9F}"/>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A1DE0615-89C1-4FF3-A6E7-42406E8A6064}"/>
              </a:ext>
            </a:extLst>
          </p:cNvPr>
          <p:cNvSpPr>
            <a:spLocks noGrp="1" noChangeArrowheads="1"/>
          </p:cNvSpPr>
          <p:nvPr>
            <p:ph type="sldNum" sz="quarter" idx="11"/>
          </p:nvPr>
        </p:nvSpPr>
        <p:spPr>
          <a:ln/>
        </p:spPr>
        <p:txBody>
          <a:bodyPr/>
          <a:lstStyle>
            <a:lvl1pPr>
              <a:defRPr/>
            </a:lvl1pPr>
          </a:lstStyle>
          <a:p>
            <a:pPr>
              <a:defRPr/>
            </a:pPr>
            <a:fld id="{AA96D1BF-2CE7-4101-A482-4B42AEDE4B77}" type="slidenum">
              <a:rPr lang="he-IL" altLang="he-IL"/>
              <a:pPr>
                <a:defRPr/>
              </a:pPr>
              <a:t>‹#›</a:t>
            </a:fld>
            <a:endParaRPr lang="en-US" altLang="he-IL"/>
          </a:p>
        </p:txBody>
      </p:sp>
    </p:spTree>
    <p:extLst>
      <p:ext uri="{BB962C8B-B14F-4D97-AF65-F5344CB8AC3E}">
        <p14:creationId xmlns:p14="http://schemas.microsoft.com/office/powerpoint/2010/main" val="365038595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1_תוכן עם כיתוב">
    <p:spTree>
      <p:nvGrpSpPr>
        <p:cNvPr id="1" name=""/>
        <p:cNvGrpSpPr/>
        <p:nvPr/>
      </p:nvGrpSpPr>
      <p:grpSpPr>
        <a:xfrm>
          <a:off x="0" y="0"/>
          <a:ext cx="0" cy="0"/>
          <a:chOff x="0" y="0"/>
          <a:chExt cx="0" cy="0"/>
        </a:xfrm>
      </p:grpSpPr>
      <p:grpSp>
        <p:nvGrpSpPr>
          <p:cNvPr id="5" name="קבוצה 7"/>
          <p:cNvGrpSpPr>
            <a:grpSpLocks/>
          </p:cNvGrpSpPr>
          <p:nvPr/>
        </p:nvGrpSpPr>
        <p:grpSpPr bwMode="auto">
          <a:xfrm>
            <a:off x="198438" y="192088"/>
            <a:ext cx="8756650" cy="6457950"/>
            <a:chOff x="280415" y="207263"/>
            <a:chExt cx="12411838" cy="6949822"/>
          </a:xfrm>
        </p:grpSpPr>
        <p:sp>
          <p:nvSpPr>
            <p:cNvPr id="6" name="object 4">
              <a:extLst>
                <a:ext uri="{FF2B5EF4-FFF2-40B4-BE49-F238E27FC236}">
                  <a16:creationId xmlns:a16="http://schemas.microsoft.com/office/drawing/2014/main" id="{1EC175ED-AB65-49F4-8C63-8129913D5A44}"/>
                </a:ext>
              </a:extLst>
            </p:cNvPr>
            <p:cNvSpPr/>
            <p:nvPr/>
          </p:nvSpPr>
          <p:spPr>
            <a:xfrm>
              <a:off x="6340073" y="219221"/>
              <a:ext cx="292520" cy="146923"/>
            </a:xfrm>
            <a:custGeom>
              <a:avLst/>
              <a:gdLst/>
              <a:ahLst/>
              <a:cxnLst/>
              <a:rect l="l" t="t" r="r" b="b"/>
              <a:pathLst>
                <a:path w="292734" h="146685">
                  <a:moveTo>
                    <a:pt x="146304" y="0"/>
                  </a:moveTo>
                  <a:lnTo>
                    <a:pt x="0" y="146303"/>
                  </a:lnTo>
                  <a:lnTo>
                    <a:pt x="292608" y="146303"/>
                  </a:lnTo>
                  <a:lnTo>
                    <a:pt x="146304" y="0"/>
                  </a:lnTo>
                  <a:close/>
                </a:path>
              </a:pathLst>
            </a:custGeom>
            <a:solidFill>
              <a:srgbClr val="4990CD"/>
            </a:solidFill>
          </p:spPr>
          <p:txBody>
            <a:bodyPr lIns="0" tIns="0" rIns="0" bIns="0"/>
            <a:lstStyle/>
            <a:p>
              <a:pPr>
                <a:defRPr/>
              </a:pPr>
              <a:endParaRPr sz="1129"/>
            </a:p>
          </p:txBody>
        </p:sp>
        <p:sp>
          <p:nvSpPr>
            <p:cNvPr id="7" name="object 5">
              <a:extLst>
                <a:ext uri="{FF2B5EF4-FFF2-40B4-BE49-F238E27FC236}">
                  <a16:creationId xmlns:a16="http://schemas.microsoft.com/office/drawing/2014/main" id="{A13363E7-49D5-449B-AE7F-7C80F1100A3A}"/>
                </a:ext>
              </a:extLst>
            </p:cNvPr>
            <p:cNvSpPr/>
            <p:nvPr/>
          </p:nvSpPr>
          <p:spPr>
            <a:xfrm>
              <a:off x="280415" y="3547209"/>
              <a:ext cx="146259" cy="293847"/>
            </a:xfrm>
            <a:custGeom>
              <a:avLst/>
              <a:gdLst/>
              <a:ahLst/>
              <a:cxnLst/>
              <a:rect l="l" t="t" r="r" b="b"/>
              <a:pathLst>
                <a:path w="146684" h="292735">
                  <a:moveTo>
                    <a:pt x="146304" y="0"/>
                  </a:moveTo>
                  <a:lnTo>
                    <a:pt x="0" y="146303"/>
                  </a:lnTo>
                  <a:lnTo>
                    <a:pt x="146304" y="292608"/>
                  </a:lnTo>
                  <a:lnTo>
                    <a:pt x="146304" y="0"/>
                  </a:lnTo>
                  <a:close/>
                </a:path>
              </a:pathLst>
            </a:custGeom>
            <a:solidFill>
              <a:srgbClr val="4990CD"/>
            </a:solidFill>
          </p:spPr>
          <p:txBody>
            <a:bodyPr lIns="0" tIns="0" rIns="0" bIns="0"/>
            <a:lstStyle/>
            <a:p>
              <a:pPr>
                <a:defRPr/>
              </a:pPr>
              <a:endParaRPr sz="1129"/>
            </a:p>
          </p:txBody>
        </p:sp>
        <p:sp>
          <p:nvSpPr>
            <p:cNvPr id="8" name="object 6">
              <a:extLst>
                <a:ext uri="{FF2B5EF4-FFF2-40B4-BE49-F238E27FC236}">
                  <a16:creationId xmlns:a16="http://schemas.microsoft.com/office/drawing/2014/main" id="{69D9CF31-819B-457D-A71E-A4F6B9D66B99}"/>
                </a:ext>
              </a:extLst>
            </p:cNvPr>
            <p:cNvSpPr/>
            <p:nvPr/>
          </p:nvSpPr>
          <p:spPr>
            <a:xfrm>
              <a:off x="12545992" y="3547209"/>
              <a:ext cx="146261" cy="293847"/>
            </a:xfrm>
            <a:custGeom>
              <a:avLst/>
              <a:gdLst/>
              <a:ahLst/>
              <a:cxnLst/>
              <a:rect l="l" t="t" r="r" b="b"/>
              <a:pathLst>
                <a:path w="146684" h="292735">
                  <a:moveTo>
                    <a:pt x="0" y="0"/>
                  </a:moveTo>
                  <a:lnTo>
                    <a:pt x="0" y="292608"/>
                  </a:lnTo>
                  <a:lnTo>
                    <a:pt x="146303" y="146303"/>
                  </a:lnTo>
                  <a:lnTo>
                    <a:pt x="0" y="0"/>
                  </a:lnTo>
                  <a:close/>
                </a:path>
              </a:pathLst>
            </a:custGeom>
            <a:solidFill>
              <a:srgbClr val="4990CD"/>
            </a:solidFill>
          </p:spPr>
          <p:txBody>
            <a:bodyPr lIns="0" tIns="0" rIns="0" bIns="0"/>
            <a:lstStyle/>
            <a:p>
              <a:pPr>
                <a:defRPr/>
              </a:pPr>
              <a:endParaRPr sz="1129"/>
            </a:p>
          </p:txBody>
        </p:sp>
        <p:sp>
          <p:nvSpPr>
            <p:cNvPr id="9" name="object 7">
              <a:extLst>
                <a:ext uri="{FF2B5EF4-FFF2-40B4-BE49-F238E27FC236}">
                  <a16:creationId xmlns:a16="http://schemas.microsoft.com/office/drawing/2014/main" id="{50E13446-B171-43C0-8A50-4112EDE97D54}"/>
                </a:ext>
              </a:extLst>
            </p:cNvPr>
            <p:cNvSpPr/>
            <p:nvPr/>
          </p:nvSpPr>
          <p:spPr>
            <a:xfrm>
              <a:off x="6326573" y="7010162"/>
              <a:ext cx="306021" cy="146923"/>
            </a:xfrm>
            <a:custGeom>
              <a:avLst/>
              <a:gdLst/>
              <a:ahLst/>
              <a:cxnLst/>
              <a:rect l="l" t="t" r="r" b="b"/>
              <a:pathLst>
                <a:path w="304800" h="146684">
                  <a:moveTo>
                    <a:pt x="304800" y="0"/>
                  </a:moveTo>
                  <a:lnTo>
                    <a:pt x="0" y="0"/>
                  </a:lnTo>
                  <a:lnTo>
                    <a:pt x="152400" y="146303"/>
                  </a:lnTo>
                  <a:lnTo>
                    <a:pt x="304800" y="0"/>
                  </a:lnTo>
                  <a:close/>
                </a:path>
              </a:pathLst>
            </a:custGeom>
            <a:solidFill>
              <a:srgbClr val="4990CD"/>
            </a:solidFill>
          </p:spPr>
          <p:txBody>
            <a:bodyPr lIns="0" tIns="0" rIns="0" bIns="0"/>
            <a:lstStyle/>
            <a:p>
              <a:pPr>
                <a:defRPr/>
              </a:pPr>
              <a:endParaRPr sz="1129"/>
            </a:p>
          </p:txBody>
        </p:sp>
        <p:sp>
          <p:nvSpPr>
            <p:cNvPr id="10" name="object 30">
              <a:extLst>
                <a:ext uri="{FF2B5EF4-FFF2-40B4-BE49-F238E27FC236}">
                  <a16:creationId xmlns:a16="http://schemas.microsoft.com/office/drawing/2014/main" id="{3BA4A7FC-9062-4274-B4AA-54AD5890A45D}"/>
                </a:ext>
              </a:extLst>
            </p:cNvPr>
            <p:cNvSpPr/>
            <p:nvPr/>
          </p:nvSpPr>
          <p:spPr>
            <a:xfrm>
              <a:off x="11668433" y="207263"/>
              <a:ext cx="1010319" cy="1011380"/>
            </a:xfrm>
            <a:prstGeom prst="rect">
              <a:avLst/>
            </a:prstGeom>
            <a:blipFill>
              <a:blip r:embed="rId2" cstate="print"/>
              <a:stretch>
                <a:fillRect/>
              </a:stretch>
            </a:blipFill>
          </p:spPr>
          <p:txBody>
            <a:bodyPr lIns="0" tIns="0" rIns="0" bIns="0"/>
            <a:lstStyle/>
            <a:p>
              <a:pPr>
                <a:defRPr/>
              </a:pPr>
              <a:endParaRPr sz="1129"/>
            </a:p>
          </p:txBody>
        </p:sp>
      </p:grpSp>
      <p:pic>
        <p:nvPicPr>
          <p:cNvPr id="11" name="תמונה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15888"/>
            <a:ext cx="90011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5">
            <a:extLst>
              <a:ext uri="{FF2B5EF4-FFF2-40B4-BE49-F238E27FC236}">
                <a16:creationId xmlns:a16="http://schemas.microsoft.com/office/drawing/2014/main" id="{30903C79-0CB7-4029-9EB9-47D9DCA934F1}"/>
              </a:ext>
            </a:extLst>
          </p:cNvPr>
          <p:cNvSpPr txBox="1">
            <a:spLocks/>
          </p:cNvSpPr>
          <p:nvPr/>
        </p:nvSpPr>
        <p:spPr>
          <a:xfrm>
            <a:off x="5503863" y="6311900"/>
            <a:ext cx="3086100" cy="365125"/>
          </a:xfrm>
          <a:prstGeom prst="rect">
            <a:avLst/>
          </a:prstGeom>
        </p:spPr>
        <p:txBody>
          <a:bodyPr/>
          <a:lstStyle>
            <a:defPPr>
              <a:defRPr lang="he-IL"/>
            </a:defPPr>
            <a:lvl1pPr algn="r" rtl="0" eaLnBrk="0" fontAlgn="base" hangingPunct="0">
              <a:spcBef>
                <a:spcPct val="0"/>
              </a:spcBef>
              <a:spcAft>
                <a:spcPct val="0"/>
              </a:spcAft>
              <a:defRPr sz="2000" kern="1200">
                <a:solidFill>
                  <a:schemeClr val="tx1"/>
                </a:solidFill>
                <a:latin typeface="AdumaFOT Regular" panose="02000500000000000000" pitchFamily="50" charset="-79"/>
                <a:ea typeface="+mn-ea"/>
                <a:cs typeface="AdumaFOT Regular" panose="02000500000000000000" pitchFamily="50" charset="-79"/>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9pPr>
          </a:lstStyle>
          <a:p>
            <a:pPr>
              <a:defRPr/>
            </a:pPr>
            <a:r>
              <a:rPr lang="he-IL" sz="1600" dirty="0" smtClean="0">
                <a:latin typeface="AdumaFOT Bold" panose="02000500000000000000" pitchFamily="50" charset="-79"/>
                <a:cs typeface="AdumaFOT Bold" panose="02000500000000000000" pitchFamily="50" charset="-79"/>
              </a:rPr>
              <a:t>בלמ"ס</a:t>
            </a:r>
            <a:endParaRPr lang="en-US" sz="1600" dirty="0">
              <a:latin typeface="AdumaFOT Bold" panose="02000500000000000000" pitchFamily="50" charset="-79"/>
              <a:cs typeface="AdumaFOT Bold" panose="02000500000000000000" pitchFamily="50" charset="-79"/>
            </a:endParaRPr>
          </a:p>
        </p:txBody>
      </p:sp>
      <p:sp>
        <p:nvSpPr>
          <p:cNvPr id="2" name="Title 1"/>
          <p:cNvSpPr>
            <a:spLocks noGrp="1"/>
          </p:cNvSpPr>
          <p:nvPr>
            <p:ph type="title"/>
          </p:nvPr>
        </p:nvSpPr>
        <p:spPr>
          <a:xfrm>
            <a:off x="704632" y="157018"/>
            <a:ext cx="7562811" cy="994702"/>
          </a:xfrm>
        </p:spPr>
        <p:txBody>
          <a:bodyPr anchor="b">
            <a:noAutofit/>
          </a:bodyPr>
          <a:lstStyle>
            <a:lvl1pPr algn="ctr">
              <a:lnSpc>
                <a:spcPts val="3386"/>
              </a:lnSpc>
              <a:defRPr sz="3800" b="0">
                <a:solidFill>
                  <a:srgbClr val="4990CD"/>
                </a:solidFill>
                <a:latin typeface="AdumaFOT Bold" panose="02000500000000000000" pitchFamily="50" charset="-79"/>
                <a:cs typeface="AdumaFOT Bold" panose="02000500000000000000" pitchFamily="50" charset="-79"/>
              </a:defRPr>
            </a:lvl1pPr>
          </a:lstStyle>
          <a:p>
            <a:r>
              <a:rPr lang="he-IL" dirty="0" smtClean="0"/>
              <a:t>לחץ כדי לערוך סגנון כותרת של תבנית בסיס</a:t>
            </a:r>
            <a:endParaRPr lang="en-US" dirty="0"/>
          </a:p>
        </p:txBody>
      </p:sp>
      <p:sp>
        <p:nvSpPr>
          <p:cNvPr id="3" name="Content Placeholder 2"/>
          <p:cNvSpPr>
            <a:spLocks noGrp="1"/>
          </p:cNvSpPr>
          <p:nvPr>
            <p:ph idx="1"/>
          </p:nvPr>
        </p:nvSpPr>
        <p:spPr>
          <a:xfrm>
            <a:off x="1491253" y="1772816"/>
            <a:ext cx="6259099" cy="2250657"/>
          </a:xfrm>
        </p:spPr>
        <p:txBody>
          <a:bodyPr/>
          <a:lstStyle>
            <a:lvl1pPr>
              <a:defRPr sz="2400">
                <a:latin typeface="AdumaFOT Bold" panose="02000500000000000000" pitchFamily="50" charset="-79"/>
                <a:cs typeface="AdumaFOT Bold" panose="02000500000000000000" pitchFamily="50" charset="-79"/>
              </a:defRPr>
            </a:lvl1pPr>
            <a:lvl2pPr marL="193757" indent="-193757">
              <a:buClr>
                <a:srgbClr val="4990CD"/>
              </a:buClr>
              <a:buFont typeface="Wingdings" panose="05000000000000000000" pitchFamily="2" charset="2"/>
              <a:buChar char="§"/>
              <a:defRPr sz="2400">
                <a:latin typeface="AdumaFOT Bold" panose="02000500000000000000" pitchFamily="50" charset="-79"/>
                <a:cs typeface="AdumaFOT Bold" panose="02000500000000000000" pitchFamily="50" charset="-79"/>
              </a:defRPr>
            </a:lvl2pPr>
            <a:lvl3pPr>
              <a:defRPr sz="1800">
                <a:latin typeface="AdumaFOT Regular" panose="02000500000000000000" pitchFamily="50" charset="-79"/>
                <a:cs typeface="AdumaFOT Regular" panose="02000500000000000000" pitchFamily="50" charset="-79"/>
              </a:defRPr>
            </a:lvl3pPr>
            <a:lvl4pPr>
              <a:defRPr sz="1500">
                <a:latin typeface="AdumaFOT Regular" panose="02000500000000000000" pitchFamily="50" charset="-79"/>
                <a:cs typeface="AdumaFOT Regular" panose="02000500000000000000" pitchFamily="50" charset="-79"/>
              </a:defRPr>
            </a:lvl4pPr>
            <a:lvl5pPr>
              <a:defRPr sz="1500">
                <a:latin typeface="AdumaFOT Regular" panose="02000500000000000000" pitchFamily="50" charset="-79"/>
                <a:cs typeface="AdumaFOT Regular" panose="02000500000000000000" pitchFamily="50" charset="-79"/>
              </a:defRPr>
            </a:lvl5pPr>
            <a:lvl6pPr>
              <a:defRPr sz="1500"/>
            </a:lvl6pPr>
            <a:lvl7pPr>
              <a:defRPr sz="1500"/>
            </a:lvl7pPr>
            <a:lvl8pPr>
              <a:defRPr sz="1500"/>
            </a:lvl8pPr>
            <a:lvl9pPr>
              <a:defRPr sz="1500"/>
            </a:lvl9pPr>
          </a:lstStyle>
          <a:p>
            <a:pPr lvl="0"/>
            <a:r>
              <a:rPr lang="he-IL" smtClean="0"/>
              <a:t>ערוך סגנונות טקסט של תבנית בסיס</a:t>
            </a:r>
          </a:p>
          <a:p>
            <a:pPr lvl="1"/>
            <a:r>
              <a:rPr lang="he-IL" smtClean="0"/>
              <a:t>רמה שניה</a:t>
            </a:r>
          </a:p>
        </p:txBody>
      </p:sp>
      <p:sp>
        <p:nvSpPr>
          <p:cNvPr id="4" name="Text Placeholder 3"/>
          <p:cNvSpPr>
            <a:spLocks noGrp="1"/>
          </p:cNvSpPr>
          <p:nvPr>
            <p:ph type="body" sz="half" idx="2"/>
          </p:nvPr>
        </p:nvSpPr>
        <p:spPr>
          <a:xfrm>
            <a:off x="1843264" y="4999153"/>
            <a:ext cx="6259099" cy="774823"/>
          </a:xfrm>
        </p:spPr>
        <p:txBody>
          <a:bodyPr>
            <a:normAutofit/>
          </a:bodyPr>
          <a:lstStyle>
            <a:lvl1pPr marL="0" indent="0">
              <a:buNone/>
              <a:defRPr sz="1693">
                <a:solidFill>
                  <a:srgbClr val="4990CD"/>
                </a:solidFill>
                <a:latin typeface="AdumaFOT Regular" panose="02000500000000000000" pitchFamily="50" charset="-79"/>
                <a:cs typeface="AdumaFOT Regular" panose="02000500000000000000" pitchFamily="50" charset="-79"/>
              </a:defRPr>
            </a:lvl1pPr>
            <a:lvl2pPr marL="342876" indent="0">
              <a:buNone/>
              <a:defRPr sz="1050"/>
            </a:lvl2pPr>
            <a:lvl3pPr marL="685751" indent="0">
              <a:buNone/>
              <a:defRPr sz="900"/>
            </a:lvl3pPr>
            <a:lvl4pPr marL="1028627" indent="0">
              <a:buNone/>
              <a:defRPr sz="750"/>
            </a:lvl4pPr>
            <a:lvl5pPr marL="1371502" indent="0">
              <a:buNone/>
              <a:defRPr sz="750"/>
            </a:lvl5pPr>
            <a:lvl6pPr marL="1714378" indent="0">
              <a:buNone/>
              <a:defRPr sz="750"/>
            </a:lvl6pPr>
            <a:lvl7pPr marL="2057254" indent="0">
              <a:buNone/>
              <a:defRPr sz="750"/>
            </a:lvl7pPr>
            <a:lvl8pPr marL="2400129" indent="0">
              <a:buNone/>
              <a:defRPr sz="750"/>
            </a:lvl8pPr>
            <a:lvl9pPr marL="2743004" indent="0">
              <a:buNone/>
              <a:defRPr sz="750"/>
            </a:lvl9pPr>
          </a:lstStyle>
          <a:p>
            <a:pPr lvl="0"/>
            <a:r>
              <a:rPr lang="he-IL" smtClean="0"/>
              <a:t>ערוך סגנונות טקסט של תבנית בסיס</a:t>
            </a:r>
          </a:p>
        </p:txBody>
      </p:sp>
      <p:sp>
        <p:nvSpPr>
          <p:cNvPr id="13" name="Footer Placeholder 5">
            <a:extLst>
              <a:ext uri="{FF2B5EF4-FFF2-40B4-BE49-F238E27FC236}">
                <a16:creationId xmlns:a16="http://schemas.microsoft.com/office/drawing/2014/main" id="{30903C79-0CB7-4029-9EB9-47D9DCA934F1}"/>
              </a:ext>
            </a:extLst>
          </p:cNvPr>
          <p:cNvSpPr>
            <a:spLocks noGrp="1"/>
          </p:cNvSpPr>
          <p:nvPr>
            <p:ph type="ftr" sz="quarter" idx="10"/>
          </p:nvPr>
        </p:nvSpPr>
        <p:spPr>
          <a:xfrm>
            <a:off x="-596716" y="6399212"/>
            <a:ext cx="3086101" cy="365125"/>
          </a:xfrm>
          <a:prstGeom prst="rect">
            <a:avLst/>
          </a:prstGeom>
        </p:spPr>
        <p:txBody>
          <a:bodyPr/>
          <a:lstStyle>
            <a:lvl1pPr algn="ctr">
              <a:defRPr sz="1600">
                <a:latin typeface="AdumaFOT Bold" panose="02000500000000000000" pitchFamily="50" charset="-79"/>
                <a:cs typeface="AdumaFOT Bold" panose="02000500000000000000" pitchFamily="50" charset="-79"/>
              </a:defRPr>
            </a:lvl1pPr>
          </a:lstStyle>
          <a:p>
            <a:r>
              <a:rPr lang="he-IL" smtClean="0"/>
              <a:t>גאוות יחידה</a:t>
            </a:r>
            <a:endParaRPr lang="he-IL" dirty="0"/>
          </a:p>
        </p:txBody>
      </p:sp>
      <p:sp>
        <p:nvSpPr>
          <p:cNvPr id="14" name="Slide Number Placeholder 6">
            <a:extLst>
              <a:ext uri="{FF2B5EF4-FFF2-40B4-BE49-F238E27FC236}">
                <a16:creationId xmlns:a16="http://schemas.microsoft.com/office/drawing/2014/main" id="{D595A023-12CC-4AB3-B6E1-39E9E79DA772}"/>
              </a:ext>
            </a:extLst>
          </p:cNvPr>
          <p:cNvSpPr>
            <a:spLocks noGrp="1"/>
          </p:cNvSpPr>
          <p:nvPr>
            <p:ph type="sldNum" sz="quarter" idx="11"/>
          </p:nvPr>
        </p:nvSpPr>
        <p:spPr>
          <a:xfrm>
            <a:off x="8520113" y="6311900"/>
            <a:ext cx="390525" cy="365125"/>
          </a:xfrm>
        </p:spPr>
        <p:txBody>
          <a:bodyPr/>
          <a:lstStyle>
            <a:lvl1pPr>
              <a:defRPr/>
            </a:lvl1pPr>
          </a:lstStyle>
          <a:p>
            <a:fld id="{DAF22AC9-109E-4E4D-92F9-530E51D9A3A2}" type="slidenum">
              <a:rPr lang="he-IL" smtClean="0"/>
              <a:t>‹#›</a:t>
            </a:fld>
            <a:endParaRPr lang="he-IL"/>
          </a:p>
        </p:txBody>
      </p:sp>
    </p:spTree>
    <p:extLst>
      <p:ext uri="{BB962C8B-B14F-4D97-AF65-F5344CB8AC3E}">
        <p14:creationId xmlns:p14="http://schemas.microsoft.com/office/powerpoint/2010/main" val="1878531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2FEF6D97-5367-4892-9982-465E19373A9F}"/>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A1DE0615-89C1-4FF3-A6E7-42406E8A6064}"/>
              </a:ext>
            </a:extLst>
          </p:cNvPr>
          <p:cNvSpPr>
            <a:spLocks noGrp="1" noChangeArrowheads="1"/>
          </p:cNvSpPr>
          <p:nvPr>
            <p:ph type="sldNum" sz="quarter" idx="11"/>
          </p:nvPr>
        </p:nvSpPr>
        <p:spPr>
          <a:ln/>
        </p:spPr>
        <p:txBody>
          <a:bodyPr/>
          <a:lstStyle>
            <a:lvl1pPr>
              <a:defRPr/>
            </a:lvl1pPr>
          </a:lstStyle>
          <a:p>
            <a:pPr>
              <a:defRPr/>
            </a:pPr>
            <a:fld id="{1DB90CBA-FBCB-4B2B-8511-621F0D105A7A}" type="slidenum">
              <a:rPr lang="he-IL" altLang="he-IL"/>
              <a:pPr>
                <a:defRPr/>
              </a:pPr>
              <a:t>‹#›</a:t>
            </a:fld>
            <a:endParaRPr lang="en-US" altLang="he-IL"/>
          </a:p>
        </p:txBody>
      </p:sp>
    </p:spTree>
    <p:extLst>
      <p:ext uri="{BB962C8B-B14F-4D97-AF65-F5344CB8AC3E}">
        <p14:creationId xmlns:p14="http://schemas.microsoft.com/office/powerpoint/2010/main" val="1792555282"/>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ערוך סגנונות טקסט של תבנית בסיס</a:t>
            </a:r>
          </a:p>
        </p:txBody>
      </p:sp>
      <p:sp>
        <p:nvSpPr>
          <p:cNvPr id="4" name="Rectangle 5">
            <a:extLst>
              <a:ext uri="{FF2B5EF4-FFF2-40B4-BE49-F238E27FC236}">
                <a16:creationId xmlns:a16="http://schemas.microsoft.com/office/drawing/2014/main" id="{2FEF6D97-5367-4892-9982-465E19373A9F}"/>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A1DE0615-89C1-4FF3-A6E7-42406E8A6064}"/>
              </a:ext>
            </a:extLst>
          </p:cNvPr>
          <p:cNvSpPr>
            <a:spLocks noGrp="1" noChangeArrowheads="1"/>
          </p:cNvSpPr>
          <p:nvPr>
            <p:ph type="sldNum" sz="quarter" idx="11"/>
          </p:nvPr>
        </p:nvSpPr>
        <p:spPr>
          <a:ln/>
        </p:spPr>
        <p:txBody>
          <a:bodyPr/>
          <a:lstStyle>
            <a:lvl1pPr>
              <a:defRPr/>
            </a:lvl1pPr>
          </a:lstStyle>
          <a:p>
            <a:pPr>
              <a:defRPr/>
            </a:pPr>
            <a:fld id="{C39F01BB-FAFA-43A3-A27D-85566EB72E43}" type="slidenum">
              <a:rPr lang="he-IL" altLang="he-IL"/>
              <a:pPr>
                <a:defRPr/>
              </a:pPr>
              <a:t>‹#›</a:t>
            </a:fld>
            <a:endParaRPr lang="en-US" altLang="he-IL"/>
          </a:p>
        </p:txBody>
      </p:sp>
    </p:spTree>
    <p:extLst>
      <p:ext uri="{BB962C8B-B14F-4D97-AF65-F5344CB8AC3E}">
        <p14:creationId xmlns:p14="http://schemas.microsoft.com/office/powerpoint/2010/main" val="2431039611"/>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179388" y="1125538"/>
            <a:ext cx="35956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3927475" y="1125538"/>
            <a:ext cx="35972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5">
            <a:extLst>
              <a:ext uri="{FF2B5EF4-FFF2-40B4-BE49-F238E27FC236}">
                <a16:creationId xmlns:a16="http://schemas.microsoft.com/office/drawing/2014/main" id="{2FEF6D97-5367-4892-9982-465E19373A9F}"/>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A1DE0615-89C1-4FF3-A6E7-42406E8A6064}"/>
              </a:ext>
            </a:extLst>
          </p:cNvPr>
          <p:cNvSpPr>
            <a:spLocks noGrp="1" noChangeArrowheads="1"/>
          </p:cNvSpPr>
          <p:nvPr>
            <p:ph type="sldNum" sz="quarter" idx="11"/>
          </p:nvPr>
        </p:nvSpPr>
        <p:spPr>
          <a:ln/>
        </p:spPr>
        <p:txBody>
          <a:bodyPr/>
          <a:lstStyle>
            <a:lvl1pPr>
              <a:defRPr/>
            </a:lvl1pPr>
          </a:lstStyle>
          <a:p>
            <a:pPr>
              <a:defRPr/>
            </a:pPr>
            <a:fld id="{47563B1D-B16C-4BEE-B183-7EB901D1199D}" type="slidenum">
              <a:rPr lang="he-IL" altLang="he-IL"/>
              <a:pPr>
                <a:defRPr/>
              </a:pPr>
              <a:t>‹#›</a:t>
            </a:fld>
            <a:endParaRPr lang="en-US" altLang="he-IL"/>
          </a:p>
        </p:txBody>
      </p:sp>
    </p:spTree>
    <p:extLst>
      <p:ext uri="{BB962C8B-B14F-4D97-AF65-F5344CB8AC3E}">
        <p14:creationId xmlns:p14="http://schemas.microsoft.com/office/powerpoint/2010/main" val="1569255653"/>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5">
            <a:extLst>
              <a:ext uri="{FF2B5EF4-FFF2-40B4-BE49-F238E27FC236}">
                <a16:creationId xmlns:a16="http://schemas.microsoft.com/office/drawing/2014/main" id="{2FEF6D97-5367-4892-9982-465E19373A9F}"/>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8" name="Rectangle 12">
            <a:extLst>
              <a:ext uri="{FF2B5EF4-FFF2-40B4-BE49-F238E27FC236}">
                <a16:creationId xmlns:a16="http://schemas.microsoft.com/office/drawing/2014/main" id="{A1DE0615-89C1-4FF3-A6E7-42406E8A6064}"/>
              </a:ext>
            </a:extLst>
          </p:cNvPr>
          <p:cNvSpPr>
            <a:spLocks noGrp="1" noChangeArrowheads="1"/>
          </p:cNvSpPr>
          <p:nvPr>
            <p:ph type="sldNum" sz="quarter" idx="11"/>
          </p:nvPr>
        </p:nvSpPr>
        <p:spPr>
          <a:ln/>
        </p:spPr>
        <p:txBody>
          <a:bodyPr/>
          <a:lstStyle>
            <a:lvl1pPr>
              <a:defRPr/>
            </a:lvl1pPr>
          </a:lstStyle>
          <a:p>
            <a:pPr>
              <a:defRPr/>
            </a:pPr>
            <a:fld id="{CE5FE0B2-7D4F-40AA-95FC-59D30FD8DD86}" type="slidenum">
              <a:rPr lang="he-IL" altLang="he-IL"/>
              <a:pPr>
                <a:defRPr/>
              </a:pPr>
              <a:t>‹#›</a:t>
            </a:fld>
            <a:endParaRPr lang="en-US" altLang="he-IL"/>
          </a:p>
        </p:txBody>
      </p:sp>
    </p:spTree>
    <p:extLst>
      <p:ext uri="{BB962C8B-B14F-4D97-AF65-F5344CB8AC3E}">
        <p14:creationId xmlns:p14="http://schemas.microsoft.com/office/powerpoint/2010/main" val="294627451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5">
            <a:extLst>
              <a:ext uri="{FF2B5EF4-FFF2-40B4-BE49-F238E27FC236}">
                <a16:creationId xmlns:a16="http://schemas.microsoft.com/office/drawing/2014/main" id="{2FEF6D97-5367-4892-9982-465E19373A9F}"/>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4" name="Rectangle 12">
            <a:extLst>
              <a:ext uri="{FF2B5EF4-FFF2-40B4-BE49-F238E27FC236}">
                <a16:creationId xmlns:a16="http://schemas.microsoft.com/office/drawing/2014/main" id="{A1DE0615-89C1-4FF3-A6E7-42406E8A6064}"/>
              </a:ext>
            </a:extLst>
          </p:cNvPr>
          <p:cNvSpPr>
            <a:spLocks noGrp="1" noChangeArrowheads="1"/>
          </p:cNvSpPr>
          <p:nvPr>
            <p:ph type="sldNum" sz="quarter" idx="11"/>
          </p:nvPr>
        </p:nvSpPr>
        <p:spPr>
          <a:ln/>
        </p:spPr>
        <p:txBody>
          <a:bodyPr/>
          <a:lstStyle>
            <a:lvl1pPr>
              <a:defRPr/>
            </a:lvl1pPr>
          </a:lstStyle>
          <a:p>
            <a:pPr>
              <a:defRPr/>
            </a:pPr>
            <a:fld id="{8AE49C72-9CF1-4F96-B7F7-A7F2F1DD70AA}" type="slidenum">
              <a:rPr lang="he-IL" altLang="he-IL"/>
              <a:pPr>
                <a:defRPr/>
              </a:pPr>
              <a:t>‹#›</a:t>
            </a:fld>
            <a:endParaRPr lang="en-US" altLang="he-IL"/>
          </a:p>
        </p:txBody>
      </p:sp>
    </p:spTree>
    <p:extLst>
      <p:ext uri="{BB962C8B-B14F-4D97-AF65-F5344CB8AC3E}">
        <p14:creationId xmlns:p14="http://schemas.microsoft.com/office/powerpoint/2010/main" val="214615998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FEF6D97-5367-4892-9982-465E19373A9F}"/>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3" name="Rectangle 12">
            <a:extLst>
              <a:ext uri="{FF2B5EF4-FFF2-40B4-BE49-F238E27FC236}">
                <a16:creationId xmlns:a16="http://schemas.microsoft.com/office/drawing/2014/main" id="{A1DE0615-89C1-4FF3-A6E7-42406E8A6064}"/>
              </a:ext>
            </a:extLst>
          </p:cNvPr>
          <p:cNvSpPr>
            <a:spLocks noGrp="1" noChangeArrowheads="1"/>
          </p:cNvSpPr>
          <p:nvPr>
            <p:ph type="sldNum" sz="quarter" idx="11"/>
          </p:nvPr>
        </p:nvSpPr>
        <p:spPr>
          <a:ln/>
        </p:spPr>
        <p:txBody>
          <a:bodyPr/>
          <a:lstStyle>
            <a:lvl1pPr>
              <a:defRPr/>
            </a:lvl1pPr>
          </a:lstStyle>
          <a:p>
            <a:pPr>
              <a:defRPr/>
            </a:pPr>
            <a:fld id="{5C696B10-96FE-4813-915B-4234A59E67B3}" type="slidenum">
              <a:rPr lang="he-IL" altLang="he-IL"/>
              <a:pPr>
                <a:defRPr/>
              </a:pPr>
              <a:t>‹#›</a:t>
            </a:fld>
            <a:endParaRPr lang="en-US" altLang="he-IL"/>
          </a:p>
        </p:txBody>
      </p:sp>
    </p:spTree>
    <p:extLst>
      <p:ext uri="{BB962C8B-B14F-4D97-AF65-F5344CB8AC3E}">
        <p14:creationId xmlns:p14="http://schemas.microsoft.com/office/powerpoint/2010/main" val="2644847210"/>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2FEF6D97-5367-4892-9982-465E19373A9F}"/>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A1DE0615-89C1-4FF3-A6E7-42406E8A6064}"/>
              </a:ext>
            </a:extLst>
          </p:cNvPr>
          <p:cNvSpPr>
            <a:spLocks noGrp="1" noChangeArrowheads="1"/>
          </p:cNvSpPr>
          <p:nvPr>
            <p:ph type="sldNum" sz="quarter" idx="11"/>
          </p:nvPr>
        </p:nvSpPr>
        <p:spPr>
          <a:ln/>
        </p:spPr>
        <p:txBody>
          <a:bodyPr/>
          <a:lstStyle>
            <a:lvl1pPr>
              <a:defRPr/>
            </a:lvl1pPr>
          </a:lstStyle>
          <a:p>
            <a:pPr>
              <a:defRPr/>
            </a:pPr>
            <a:fld id="{D6C78755-B2FD-437C-96A3-E686069E793A}" type="slidenum">
              <a:rPr lang="he-IL" altLang="he-IL"/>
              <a:pPr>
                <a:defRPr/>
              </a:pPr>
              <a:t>‹#›</a:t>
            </a:fld>
            <a:endParaRPr lang="en-US" altLang="he-IL"/>
          </a:p>
        </p:txBody>
      </p:sp>
    </p:spTree>
    <p:extLst>
      <p:ext uri="{BB962C8B-B14F-4D97-AF65-F5344CB8AC3E}">
        <p14:creationId xmlns:p14="http://schemas.microsoft.com/office/powerpoint/2010/main" val="2628851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2FEF6D97-5367-4892-9982-465E19373A9F}"/>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A1DE0615-89C1-4FF3-A6E7-42406E8A6064}"/>
              </a:ext>
            </a:extLst>
          </p:cNvPr>
          <p:cNvSpPr>
            <a:spLocks noGrp="1" noChangeArrowheads="1"/>
          </p:cNvSpPr>
          <p:nvPr>
            <p:ph type="sldNum" sz="quarter" idx="11"/>
          </p:nvPr>
        </p:nvSpPr>
        <p:spPr>
          <a:ln/>
        </p:spPr>
        <p:txBody>
          <a:bodyPr/>
          <a:lstStyle>
            <a:lvl1pPr>
              <a:defRPr/>
            </a:lvl1pPr>
          </a:lstStyle>
          <a:p>
            <a:pPr>
              <a:defRPr/>
            </a:pPr>
            <a:fld id="{E4F99CD4-6C4C-4828-B595-AF6DB2AAD386}" type="slidenum">
              <a:rPr lang="he-IL" altLang="he-IL"/>
              <a:pPr>
                <a:defRPr/>
              </a:pPr>
              <a:t>‹#›</a:t>
            </a:fld>
            <a:endParaRPr lang="en-US" altLang="he-IL"/>
          </a:p>
        </p:txBody>
      </p:sp>
    </p:spTree>
    <p:extLst>
      <p:ext uri="{BB962C8B-B14F-4D97-AF65-F5344CB8AC3E}">
        <p14:creationId xmlns:p14="http://schemas.microsoft.com/office/powerpoint/2010/main" val="3333604870"/>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2FEF6D97-5367-4892-9982-465E19373A9F}"/>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A1DE0615-89C1-4FF3-A6E7-42406E8A6064}"/>
              </a:ext>
            </a:extLst>
          </p:cNvPr>
          <p:cNvSpPr>
            <a:spLocks noGrp="1" noChangeArrowheads="1"/>
          </p:cNvSpPr>
          <p:nvPr>
            <p:ph type="sldNum" sz="quarter" idx="11"/>
          </p:nvPr>
        </p:nvSpPr>
        <p:spPr>
          <a:ln/>
        </p:spPr>
        <p:txBody>
          <a:bodyPr/>
          <a:lstStyle>
            <a:lvl1pPr>
              <a:defRPr/>
            </a:lvl1pPr>
          </a:lstStyle>
          <a:p>
            <a:pPr>
              <a:defRPr/>
            </a:pPr>
            <a:fld id="{29CB6B59-2DCF-4A2A-B74E-7D0655FC766F}" type="slidenum">
              <a:rPr lang="he-IL" altLang="he-IL"/>
              <a:pPr>
                <a:defRPr/>
              </a:pPr>
              <a:t>‹#›</a:t>
            </a:fld>
            <a:endParaRPr lang="en-US" altLang="he-IL"/>
          </a:p>
        </p:txBody>
      </p:sp>
    </p:spTree>
    <p:extLst>
      <p:ext uri="{BB962C8B-B14F-4D97-AF65-F5344CB8AC3E}">
        <p14:creationId xmlns:p14="http://schemas.microsoft.com/office/powerpoint/2010/main" val="2835498874"/>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229350" y="115888"/>
            <a:ext cx="2016125" cy="6192837"/>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179388" y="115888"/>
            <a:ext cx="5897562" cy="619283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2FEF6D97-5367-4892-9982-465E19373A9F}"/>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A1DE0615-89C1-4FF3-A6E7-42406E8A6064}"/>
              </a:ext>
            </a:extLst>
          </p:cNvPr>
          <p:cNvSpPr>
            <a:spLocks noGrp="1" noChangeArrowheads="1"/>
          </p:cNvSpPr>
          <p:nvPr>
            <p:ph type="sldNum" sz="quarter" idx="11"/>
          </p:nvPr>
        </p:nvSpPr>
        <p:spPr>
          <a:ln/>
        </p:spPr>
        <p:txBody>
          <a:bodyPr/>
          <a:lstStyle>
            <a:lvl1pPr>
              <a:defRPr/>
            </a:lvl1pPr>
          </a:lstStyle>
          <a:p>
            <a:pPr>
              <a:defRPr/>
            </a:pPr>
            <a:fld id="{F3B38466-DB90-4121-9929-50FC453B0A27}" type="slidenum">
              <a:rPr lang="he-IL" altLang="he-IL"/>
              <a:pPr>
                <a:defRPr/>
              </a:pPr>
              <a:t>‹#›</a:t>
            </a:fld>
            <a:endParaRPr lang="en-US" altLang="he-IL"/>
          </a:p>
        </p:txBody>
      </p:sp>
    </p:spTree>
    <p:extLst>
      <p:ext uri="{BB962C8B-B14F-4D97-AF65-F5344CB8AC3E}">
        <p14:creationId xmlns:p14="http://schemas.microsoft.com/office/powerpoint/2010/main" val="71673024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2_תוכן עם כיתוב">
    <p:spTree>
      <p:nvGrpSpPr>
        <p:cNvPr id="1" name=""/>
        <p:cNvGrpSpPr/>
        <p:nvPr/>
      </p:nvGrpSpPr>
      <p:grpSpPr>
        <a:xfrm>
          <a:off x="0" y="0"/>
          <a:ext cx="0" cy="0"/>
          <a:chOff x="0" y="0"/>
          <a:chExt cx="0" cy="0"/>
        </a:xfrm>
      </p:grpSpPr>
      <p:grpSp>
        <p:nvGrpSpPr>
          <p:cNvPr id="5" name="קבוצה 7"/>
          <p:cNvGrpSpPr>
            <a:grpSpLocks/>
          </p:cNvGrpSpPr>
          <p:nvPr/>
        </p:nvGrpSpPr>
        <p:grpSpPr bwMode="auto">
          <a:xfrm>
            <a:off x="198438" y="192088"/>
            <a:ext cx="8756650" cy="6457950"/>
            <a:chOff x="280415" y="207263"/>
            <a:chExt cx="12411838" cy="6949822"/>
          </a:xfrm>
        </p:grpSpPr>
        <p:sp>
          <p:nvSpPr>
            <p:cNvPr id="6" name="object 4">
              <a:extLst>
                <a:ext uri="{FF2B5EF4-FFF2-40B4-BE49-F238E27FC236}">
                  <a16:creationId xmlns:a16="http://schemas.microsoft.com/office/drawing/2014/main" id="{1EC175ED-AB65-49F4-8C63-8129913D5A44}"/>
                </a:ext>
              </a:extLst>
            </p:cNvPr>
            <p:cNvSpPr/>
            <p:nvPr/>
          </p:nvSpPr>
          <p:spPr>
            <a:xfrm>
              <a:off x="6340073" y="219221"/>
              <a:ext cx="292520" cy="146923"/>
            </a:xfrm>
            <a:custGeom>
              <a:avLst/>
              <a:gdLst/>
              <a:ahLst/>
              <a:cxnLst/>
              <a:rect l="l" t="t" r="r" b="b"/>
              <a:pathLst>
                <a:path w="292734" h="146685">
                  <a:moveTo>
                    <a:pt x="146304" y="0"/>
                  </a:moveTo>
                  <a:lnTo>
                    <a:pt x="0" y="146303"/>
                  </a:lnTo>
                  <a:lnTo>
                    <a:pt x="292608" y="146303"/>
                  </a:lnTo>
                  <a:lnTo>
                    <a:pt x="146304" y="0"/>
                  </a:lnTo>
                  <a:close/>
                </a:path>
              </a:pathLst>
            </a:custGeom>
            <a:solidFill>
              <a:srgbClr val="4990CD"/>
            </a:solidFill>
          </p:spPr>
          <p:txBody>
            <a:bodyPr lIns="0" tIns="0" rIns="0" bIns="0"/>
            <a:lstStyle/>
            <a:p>
              <a:pPr>
                <a:defRPr/>
              </a:pPr>
              <a:endParaRPr sz="1129"/>
            </a:p>
          </p:txBody>
        </p:sp>
        <p:sp>
          <p:nvSpPr>
            <p:cNvPr id="7" name="object 5">
              <a:extLst>
                <a:ext uri="{FF2B5EF4-FFF2-40B4-BE49-F238E27FC236}">
                  <a16:creationId xmlns:a16="http://schemas.microsoft.com/office/drawing/2014/main" id="{A13363E7-49D5-449B-AE7F-7C80F1100A3A}"/>
                </a:ext>
              </a:extLst>
            </p:cNvPr>
            <p:cNvSpPr/>
            <p:nvPr/>
          </p:nvSpPr>
          <p:spPr>
            <a:xfrm>
              <a:off x="280415" y="3547209"/>
              <a:ext cx="146259" cy="293847"/>
            </a:xfrm>
            <a:custGeom>
              <a:avLst/>
              <a:gdLst/>
              <a:ahLst/>
              <a:cxnLst/>
              <a:rect l="l" t="t" r="r" b="b"/>
              <a:pathLst>
                <a:path w="146684" h="292735">
                  <a:moveTo>
                    <a:pt x="146304" y="0"/>
                  </a:moveTo>
                  <a:lnTo>
                    <a:pt x="0" y="146303"/>
                  </a:lnTo>
                  <a:lnTo>
                    <a:pt x="146304" y="292608"/>
                  </a:lnTo>
                  <a:lnTo>
                    <a:pt x="146304" y="0"/>
                  </a:lnTo>
                  <a:close/>
                </a:path>
              </a:pathLst>
            </a:custGeom>
            <a:solidFill>
              <a:srgbClr val="4990CD"/>
            </a:solidFill>
          </p:spPr>
          <p:txBody>
            <a:bodyPr lIns="0" tIns="0" rIns="0" bIns="0"/>
            <a:lstStyle/>
            <a:p>
              <a:pPr>
                <a:defRPr/>
              </a:pPr>
              <a:endParaRPr sz="1129"/>
            </a:p>
          </p:txBody>
        </p:sp>
        <p:sp>
          <p:nvSpPr>
            <p:cNvPr id="8" name="object 6">
              <a:extLst>
                <a:ext uri="{FF2B5EF4-FFF2-40B4-BE49-F238E27FC236}">
                  <a16:creationId xmlns:a16="http://schemas.microsoft.com/office/drawing/2014/main" id="{69D9CF31-819B-457D-A71E-A4F6B9D66B99}"/>
                </a:ext>
              </a:extLst>
            </p:cNvPr>
            <p:cNvSpPr/>
            <p:nvPr/>
          </p:nvSpPr>
          <p:spPr>
            <a:xfrm>
              <a:off x="12545992" y="3547209"/>
              <a:ext cx="146261" cy="293847"/>
            </a:xfrm>
            <a:custGeom>
              <a:avLst/>
              <a:gdLst/>
              <a:ahLst/>
              <a:cxnLst/>
              <a:rect l="l" t="t" r="r" b="b"/>
              <a:pathLst>
                <a:path w="146684" h="292735">
                  <a:moveTo>
                    <a:pt x="0" y="0"/>
                  </a:moveTo>
                  <a:lnTo>
                    <a:pt x="0" y="292608"/>
                  </a:lnTo>
                  <a:lnTo>
                    <a:pt x="146303" y="146303"/>
                  </a:lnTo>
                  <a:lnTo>
                    <a:pt x="0" y="0"/>
                  </a:lnTo>
                  <a:close/>
                </a:path>
              </a:pathLst>
            </a:custGeom>
            <a:solidFill>
              <a:srgbClr val="4990CD"/>
            </a:solidFill>
          </p:spPr>
          <p:txBody>
            <a:bodyPr lIns="0" tIns="0" rIns="0" bIns="0"/>
            <a:lstStyle/>
            <a:p>
              <a:pPr>
                <a:defRPr/>
              </a:pPr>
              <a:endParaRPr sz="1129"/>
            </a:p>
          </p:txBody>
        </p:sp>
        <p:sp>
          <p:nvSpPr>
            <p:cNvPr id="9" name="object 7">
              <a:extLst>
                <a:ext uri="{FF2B5EF4-FFF2-40B4-BE49-F238E27FC236}">
                  <a16:creationId xmlns:a16="http://schemas.microsoft.com/office/drawing/2014/main" id="{50E13446-B171-43C0-8A50-4112EDE97D54}"/>
                </a:ext>
              </a:extLst>
            </p:cNvPr>
            <p:cNvSpPr/>
            <p:nvPr/>
          </p:nvSpPr>
          <p:spPr>
            <a:xfrm>
              <a:off x="6326573" y="7010162"/>
              <a:ext cx="306021" cy="146923"/>
            </a:xfrm>
            <a:custGeom>
              <a:avLst/>
              <a:gdLst/>
              <a:ahLst/>
              <a:cxnLst/>
              <a:rect l="l" t="t" r="r" b="b"/>
              <a:pathLst>
                <a:path w="304800" h="146684">
                  <a:moveTo>
                    <a:pt x="304800" y="0"/>
                  </a:moveTo>
                  <a:lnTo>
                    <a:pt x="0" y="0"/>
                  </a:lnTo>
                  <a:lnTo>
                    <a:pt x="152400" y="146303"/>
                  </a:lnTo>
                  <a:lnTo>
                    <a:pt x="304800" y="0"/>
                  </a:lnTo>
                  <a:close/>
                </a:path>
              </a:pathLst>
            </a:custGeom>
            <a:solidFill>
              <a:srgbClr val="4990CD"/>
            </a:solidFill>
          </p:spPr>
          <p:txBody>
            <a:bodyPr lIns="0" tIns="0" rIns="0" bIns="0"/>
            <a:lstStyle/>
            <a:p>
              <a:pPr>
                <a:defRPr/>
              </a:pPr>
              <a:endParaRPr sz="1129"/>
            </a:p>
          </p:txBody>
        </p:sp>
        <p:sp>
          <p:nvSpPr>
            <p:cNvPr id="10" name="object 30">
              <a:extLst>
                <a:ext uri="{FF2B5EF4-FFF2-40B4-BE49-F238E27FC236}">
                  <a16:creationId xmlns:a16="http://schemas.microsoft.com/office/drawing/2014/main" id="{3BA4A7FC-9062-4274-B4AA-54AD5890A45D}"/>
                </a:ext>
              </a:extLst>
            </p:cNvPr>
            <p:cNvSpPr/>
            <p:nvPr/>
          </p:nvSpPr>
          <p:spPr>
            <a:xfrm>
              <a:off x="11668433" y="207263"/>
              <a:ext cx="1010319" cy="1011380"/>
            </a:xfrm>
            <a:prstGeom prst="rect">
              <a:avLst/>
            </a:prstGeom>
            <a:blipFill>
              <a:blip r:embed="rId2" cstate="print"/>
              <a:stretch>
                <a:fillRect/>
              </a:stretch>
            </a:blipFill>
          </p:spPr>
          <p:txBody>
            <a:bodyPr lIns="0" tIns="0" rIns="0" bIns="0"/>
            <a:lstStyle/>
            <a:p>
              <a:pPr>
                <a:defRPr/>
              </a:pPr>
              <a:endParaRPr sz="1129"/>
            </a:p>
          </p:txBody>
        </p:sp>
      </p:grpSp>
      <p:pic>
        <p:nvPicPr>
          <p:cNvPr id="11" name="תמונה 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50" y="115888"/>
            <a:ext cx="900113"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5">
            <a:extLst>
              <a:ext uri="{FF2B5EF4-FFF2-40B4-BE49-F238E27FC236}">
                <a16:creationId xmlns:a16="http://schemas.microsoft.com/office/drawing/2014/main" id="{30903C79-0CB7-4029-9EB9-47D9DCA934F1}"/>
              </a:ext>
            </a:extLst>
          </p:cNvPr>
          <p:cNvSpPr txBox="1">
            <a:spLocks/>
          </p:cNvSpPr>
          <p:nvPr/>
        </p:nvSpPr>
        <p:spPr>
          <a:xfrm>
            <a:off x="5503863" y="6311900"/>
            <a:ext cx="3086100" cy="365125"/>
          </a:xfrm>
          <a:prstGeom prst="rect">
            <a:avLst/>
          </a:prstGeom>
        </p:spPr>
        <p:txBody>
          <a:bodyPr/>
          <a:lstStyle>
            <a:defPPr>
              <a:defRPr lang="he-IL"/>
            </a:defPPr>
            <a:lvl1pPr algn="r" rtl="0" eaLnBrk="0" fontAlgn="base" hangingPunct="0">
              <a:spcBef>
                <a:spcPct val="0"/>
              </a:spcBef>
              <a:spcAft>
                <a:spcPct val="0"/>
              </a:spcAft>
              <a:defRPr sz="2000" kern="1200">
                <a:solidFill>
                  <a:schemeClr val="tx1"/>
                </a:solidFill>
                <a:latin typeface="AdumaFOT Regular" panose="02000500000000000000" pitchFamily="50" charset="-79"/>
                <a:ea typeface="+mn-ea"/>
                <a:cs typeface="AdumaFOT Regular" panose="02000500000000000000" pitchFamily="50" charset="-79"/>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9pPr>
          </a:lstStyle>
          <a:p>
            <a:pPr>
              <a:defRPr/>
            </a:pPr>
            <a:r>
              <a:rPr lang="he-IL" dirty="0" smtClean="0"/>
              <a:t>בלמ"ס</a:t>
            </a:r>
            <a:endParaRPr lang="en-US" dirty="0"/>
          </a:p>
        </p:txBody>
      </p:sp>
      <p:sp>
        <p:nvSpPr>
          <p:cNvPr id="2" name="Title 1"/>
          <p:cNvSpPr>
            <a:spLocks noGrp="1"/>
          </p:cNvSpPr>
          <p:nvPr>
            <p:ph type="title"/>
          </p:nvPr>
        </p:nvSpPr>
        <p:spPr>
          <a:xfrm>
            <a:off x="704632" y="157018"/>
            <a:ext cx="7562811" cy="994702"/>
          </a:xfrm>
        </p:spPr>
        <p:txBody>
          <a:bodyPr anchor="b">
            <a:noAutofit/>
          </a:bodyPr>
          <a:lstStyle>
            <a:lvl1pPr>
              <a:lnSpc>
                <a:spcPts val="3386"/>
              </a:lnSpc>
              <a:defRPr sz="3810" b="0">
                <a:solidFill>
                  <a:srgbClr val="4990CD"/>
                </a:solidFill>
                <a:latin typeface="AdumaFOT Bold" panose="02000500000000000000" pitchFamily="50" charset="-79"/>
                <a:cs typeface="AdumaFOT Bold" panose="02000500000000000000" pitchFamily="50" charset="-79"/>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1491253" y="1772816"/>
            <a:ext cx="6259099" cy="2250657"/>
          </a:xfrm>
        </p:spPr>
        <p:txBody>
          <a:bodyPr/>
          <a:lstStyle>
            <a:lvl1pPr>
              <a:defRPr sz="2822">
                <a:latin typeface="AdumaFOT Regular" panose="02000500000000000000" pitchFamily="50" charset="-79"/>
                <a:cs typeface="AdumaFOT Regular" panose="02000500000000000000" pitchFamily="50" charset="-79"/>
              </a:defRPr>
            </a:lvl1pPr>
            <a:lvl2pPr marL="193757" indent="-193757">
              <a:buClr>
                <a:srgbClr val="4990CD"/>
              </a:buClr>
              <a:buFont typeface="Wingdings" panose="05000000000000000000" pitchFamily="2" charset="2"/>
              <a:buChar char="§"/>
              <a:defRPr sz="2117">
                <a:latin typeface="AdumaFOT Regular" panose="02000500000000000000" pitchFamily="50" charset="-79"/>
                <a:cs typeface="AdumaFOT Regular" panose="02000500000000000000" pitchFamily="50" charset="-79"/>
              </a:defRPr>
            </a:lvl2pPr>
            <a:lvl3pPr>
              <a:defRPr sz="1800">
                <a:latin typeface="AdumaFOT Regular" panose="02000500000000000000" pitchFamily="50" charset="-79"/>
                <a:cs typeface="AdumaFOT Regular" panose="02000500000000000000" pitchFamily="50" charset="-79"/>
              </a:defRPr>
            </a:lvl3pPr>
            <a:lvl4pPr>
              <a:defRPr sz="1500">
                <a:latin typeface="AdumaFOT Regular" panose="02000500000000000000" pitchFamily="50" charset="-79"/>
                <a:cs typeface="AdumaFOT Regular" panose="02000500000000000000" pitchFamily="50" charset="-79"/>
              </a:defRPr>
            </a:lvl4pPr>
            <a:lvl5pPr>
              <a:defRPr sz="1500">
                <a:latin typeface="AdumaFOT Regular" panose="02000500000000000000" pitchFamily="50" charset="-79"/>
                <a:cs typeface="AdumaFOT Regular" panose="02000500000000000000" pitchFamily="50" charset="-79"/>
              </a:defRPr>
            </a:lvl5pPr>
            <a:lvl6pPr>
              <a:defRPr sz="1500"/>
            </a:lvl6pPr>
            <a:lvl7pPr>
              <a:defRPr sz="1500"/>
            </a:lvl7pPr>
            <a:lvl8pPr>
              <a:defRPr sz="1500"/>
            </a:lvl8pPr>
            <a:lvl9pPr>
              <a:defRPr sz="1500"/>
            </a:lvl9pPr>
          </a:lstStyle>
          <a:p>
            <a:pPr lvl="0"/>
            <a:r>
              <a:rPr lang="he-IL" smtClean="0"/>
              <a:t>ערוך סגנונות טקסט של תבנית בסיס</a:t>
            </a:r>
          </a:p>
          <a:p>
            <a:pPr lvl="1"/>
            <a:r>
              <a:rPr lang="he-IL" smtClean="0"/>
              <a:t>רמה שניה</a:t>
            </a:r>
          </a:p>
        </p:txBody>
      </p:sp>
      <p:sp>
        <p:nvSpPr>
          <p:cNvPr id="4" name="Text Placeholder 3"/>
          <p:cNvSpPr>
            <a:spLocks noGrp="1"/>
          </p:cNvSpPr>
          <p:nvPr>
            <p:ph type="body" sz="half" idx="2"/>
          </p:nvPr>
        </p:nvSpPr>
        <p:spPr>
          <a:xfrm>
            <a:off x="1843264" y="4999153"/>
            <a:ext cx="6259099" cy="774823"/>
          </a:xfrm>
        </p:spPr>
        <p:txBody>
          <a:bodyPr>
            <a:normAutofit/>
          </a:bodyPr>
          <a:lstStyle>
            <a:lvl1pPr marL="0" indent="0">
              <a:buNone/>
              <a:defRPr sz="1693">
                <a:solidFill>
                  <a:srgbClr val="4990CD"/>
                </a:solidFill>
                <a:latin typeface="AdumaFOT Regular" panose="02000500000000000000" pitchFamily="50" charset="-79"/>
                <a:cs typeface="AdumaFOT Regular" panose="02000500000000000000" pitchFamily="50" charset="-79"/>
              </a:defRPr>
            </a:lvl1pPr>
            <a:lvl2pPr marL="342876" indent="0">
              <a:buNone/>
              <a:defRPr sz="1050"/>
            </a:lvl2pPr>
            <a:lvl3pPr marL="685751" indent="0">
              <a:buNone/>
              <a:defRPr sz="900"/>
            </a:lvl3pPr>
            <a:lvl4pPr marL="1028627" indent="0">
              <a:buNone/>
              <a:defRPr sz="750"/>
            </a:lvl4pPr>
            <a:lvl5pPr marL="1371502" indent="0">
              <a:buNone/>
              <a:defRPr sz="750"/>
            </a:lvl5pPr>
            <a:lvl6pPr marL="1714378" indent="0">
              <a:buNone/>
              <a:defRPr sz="750"/>
            </a:lvl6pPr>
            <a:lvl7pPr marL="2057254" indent="0">
              <a:buNone/>
              <a:defRPr sz="750"/>
            </a:lvl7pPr>
            <a:lvl8pPr marL="2400129" indent="0">
              <a:buNone/>
              <a:defRPr sz="750"/>
            </a:lvl8pPr>
            <a:lvl9pPr marL="2743004" indent="0">
              <a:buNone/>
              <a:defRPr sz="750"/>
            </a:lvl9pPr>
          </a:lstStyle>
          <a:p>
            <a:pPr lvl="0"/>
            <a:r>
              <a:rPr lang="he-IL" smtClean="0"/>
              <a:t>ערוך סגנונות טקסט של תבנית בסיס</a:t>
            </a:r>
          </a:p>
        </p:txBody>
      </p:sp>
      <p:sp>
        <p:nvSpPr>
          <p:cNvPr id="13" name="Footer Placeholder 5">
            <a:extLst>
              <a:ext uri="{FF2B5EF4-FFF2-40B4-BE49-F238E27FC236}">
                <a16:creationId xmlns:a16="http://schemas.microsoft.com/office/drawing/2014/main" id="{30903C79-0CB7-4029-9EB9-47D9DCA934F1}"/>
              </a:ext>
            </a:extLst>
          </p:cNvPr>
          <p:cNvSpPr>
            <a:spLocks noGrp="1"/>
          </p:cNvSpPr>
          <p:nvPr>
            <p:ph type="ftr" sz="quarter" idx="10"/>
          </p:nvPr>
        </p:nvSpPr>
        <p:spPr>
          <a:xfrm>
            <a:off x="-468313" y="6326188"/>
            <a:ext cx="3086101" cy="365125"/>
          </a:xfrm>
          <a:prstGeom prst="rect">
            <a:avLst/>
          </a:prstGeom>
        </p:spPr>
        <p:txBody>
          <a:bodyPr/>
          <a:lstStyle>
            <a:lvl1pPr algn="ctr">
              <a:defRPr sz="2800">
                <a:latin typeface="AdumaFOT Regular" panose="02000500000000000000" pitchFamily="50" charset="-79"/>
                <a:cs typeface="AdumaFOT Regular" panose="02000500000000000000" pitchFamily="50" charset="-79"/>
              </a:defRPr>
            </a:lvl1pPr>
          </a:lstStyle>
          <a:p>
            <a:endParaRPr lang="he-IL"/>
          </a:p>
        </p:txBody>
      </p:sp>
      <p:sp>
        <p:nvSpPr>
          <p:cNvPr id="14" name="Slide Number Placeholder 6">
            <a:extLst>
              <a:ext uri="{FF2B5EF4-FFF2-40B4-BE49-F238E27FC236}">
                <a16:creationId xmlns:a16="http://schemas.microsoft.com/office/drawing/2014/main" id="{D595A023-12CC-4AB3-B6E1-39E9E79DA772}"/>
              </a:ext>
            </a:extLst>
          </p:cNvPr>
          <p:cNvSpPr>
            <a:spLocks noGrp="1"/>
          </p:cNvSpPr>
          <p:nvPr>
            <p:ph type="sldNum" sz="quarter" idx="11"/>
          </p:nvPr>
        </p:nvSpPr>
        <p:spPr>
          <a:xfrm>
            <a:off x="8520113" y="6311900"/>
            <a:ext cx="390525" cy="365125"/>
          </a:xfrm>
        </p:spPr>
        <p:txBody>
          <a:bodyPr/>
          <a:lstStyle>
            <a:lvl1pPr>
              <a:defRPr/>
            </a:lvl1pPr>
          </a:lstStyle>
          <a:p>
            <a:fld id="{DAF22AC9-109E-4E4D-92F9-530E51D9A3A2}" type="slidenum">
              <a:rPr lang="he-IL" smtClean="0"/>
              <a:t>‹#›</a:t>
            </a:fld>
            <a:endParaRPr lang="he-IL"/>
          </a:p>
        </p:txBody>
      </p:sp>
    </p:spTree>
    <p:extLst>
      <p:ext uri="{BB962C8B-B14F-4D97-AF65-F5344CB8AC3E}">
        <p14:creationId xmlns:p14="http://schemas.microsoft.com/office/powerpoint/2010/main" val="43183421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e-IL" smtClean="0"/>
              <a:t>לחץ כדי לערוך סגנון כותרת משנה של תבנית בסיס</a:t>
            </a:r>
            <a:endParaRPr lang="he-IL"/>
          </a:p>
        </p:txBody>
      </p:sp>
      <p:sp>
        <p:nvSpPr>
          <p:cNvPr id="4" name="Rectangle 5">
            <a:extLst>
              <a:ext uri="{FF2B5EF4-FFF2-40B4-BE49-F238E27FC236}">
                <a16:creationId xmlns:a16="http://schemas.microsoft.com/office/drawing/2014/main" id="{20060819-AD7B-46DE-BA41-BD6D5A7F2F74}"/>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8A8B5F42-9E79-410D-B1A7-4C9F9EDC29B9}"/>
              </a:ext>
            </a:extLst>
          </p:cNvPr>
          <p:cNvSpPr>
            <a:spLocks noGrp="1" noChangeArrowheads="1"/>
          </p:cNvSpPr>
          <p:nvPr>
            <p:ph type="sldNum" sz="quarter" idx="11"/>
          </p:nvPr>
        </p:nvSpPr>
        <p:spPr>
          <a:ln/>
        </p:spPr>
        <p:txBody>
          <a:bodyPr/>
          <a:lstStyle>
            <a:lvl1pPr>
              <a:defRPr/>
            </a:lvl1pPr>
          </a:lstStyle>
          <a:p>
            <a:pPr>
              <a:defRPr/>
            </a:pPr>
            <a:fld id="{77F9524C-035A-440E-BDAF-FB653F3A4DA7}" type="slidenum">
              <a:rPr lang="he-IL" altLang="he-IL"/>
              <a:pPr>
                <a:defRPr/>
              </a:pPr>
              <a:t>‹#›</a:t>
            </a:fld>
            <a:endParaRPr lang="en-US" altLang="he-IL"/>
          </a:p>
        </p:txBody>
      </p:sp>
    </p:spTree>
    <p:extLst>
      <p:ext uri="{BB962C8B-B14F-4D97-AF65-F5344CB8AC3E}">
        <p14:creationId xmlns:p14="http://schemas.microsoft.com/office/powerpoint/2010/main" val="308263397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20060819-AD7B-46DE-BA41-BD6D5A7F2F74}"/>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8A8B5F42-9E79-410D-B1A7-4C9F9EDC29B9}"/>
              </a:ext>
            </a:extLst>
          </p:cNvPr>
          <p:cNvSpPr>
            <a:spLocks noGrp="1" noChangeArrowheads="1"/>
          </p:cNvSpPr>
          <p:nvPr>
            <p:ph type="sldNum" sz="quarter" idx="11"/>
          </p:nvPr>
        </p:nvSpPr>
        <p:spPr>
          <a:ln/>
        </p:spPr>
        <p:txBody>
          <a:bodyPr/>
          <a:lstStyle>
            <a:lvl1pPr>
              <a:defRPr/>
            </a:lvl1pPr>
          </a:lstStyle>
          <a:p>
            <a:pPr>
              <a:defRPr/>
            </a:pPr>
            <a:fld id="{F9B86B00-924F-496D-A9B5-10CBC1BBBE12}" type="slidenum">
              <a:rPr lang="he-IL" altLang="he-IL"/>
              <a:pPr>
                <a:defRPr/>
              </a:pPr>
              <a:t>‹#›</a:t>
            </a:fld>
            <a:endParaRPr lang="en-US" altLang="he-IL"/>
          </a:p>
        </p:txBody>
      </p:sp>
    </p:spTree>
    <p:extLst>
      <p:ext uri="{BB962C8B-B14F-4D97-AF65-F5344CB8AC3E}">
        <p14:creationId xmlns:p14="http://schemas.microsoft.com/office/powerpoint/2010/main" val="3300262467"/>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e-IL" smtClean="0"/>
              <a:t>ערוך סגנונות טקסט של תבנית בסיס</a:t>
            </a:r>
          </a:p>
        </p:txBody>
      </p:sp>
      <p:sp>
        <p:nvSpPr>
          <p:cNvPr id="4" name="Rectangle 5">
            <a:extLst>
              <a:ext uri="{FF2B5EF4-FFF2-40B4-BE49-F238E27FC236}">
                <a16:creationId xmlns:a16="http://schemas.microsoft.com/office/drawing/2014/main" id="{20060819-AD7B-46DE-BA41-BD6D5A7F2F74}"/>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8A8B5F42-9E79-410D-B1A7-4C9F9EDC29B9}"/>
              </a:ext>
            </a:extLst>
          </p:cNvPr>
          <p:cNvSpPr>
            <a:spLocks noGrp="1" noChangeArrowheads="1"/>
          </p:cNvSpPr>
          <p:nvPr>
            <p:ph type="sldNum" sz="quarter" idx="11"/>
          </p:nvPr>
        </p:nvSpPr>
        <p:spPr>
          <a:ln/>
        </p:spPr>
        <p:txBody>
          <a:bodyPr/>
          <a:lstStyle>
            <a:lvl1pPr>
              <a:defRPr/>
            </a:lvl1pPr>
          </a:lstStyle>
          <a:p>
            <a:pPr>
              <a:defRPr/>
            </a:pPr>
            <a:fld id="{73BBFF6C-B640-4660-B0C3-7403CF4967D4}" type="slidenum">
              <a:rPr lang="he-IL" altLang="he-IL"/>
              <a:pPr>
                <a:defRPr/>
              </a:pPr>
              <a:t>‹#›</a:t>
            </a:fld>
            <a:endParaRPr lang="en-US" altLang="he-IL"/>
          </a:p>
        </p:txBody>
      </p:sp>
    </p:spTree>
    <p:extLst>
      <p:ext uri="{BB962C8B-B14F-4D97-AF65-F5344CB8AC3E}">
        <p14:creationId xmlns:p14="http://schemas.microsoft.com/office/powerpoint/2010/main" val="2313055839"/>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179388" y="1125538"/>
            <a:ext cx="3595687"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3927475" y="1125538"/>
            <a:ext cx="3597275" cy="5183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Rectangle 5">
            <a:extLst>
              <a:ext uri="{FF2B5EF4-FFF2-40B4-BE49-F238E27FC236}">
                <a16:creationId xmlns:a16="http://schemas.microsoft.com/office/drawing/2014/main" id="{20060819-AD7B-46DE-BA41-BD6D5A7F2F74}"/>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8A8B5F42-9E79-410D-B1A7-4C9F9EDC29B9}"/>
              </a:ext>
            </a:extLst>
          </p:cNvPr>
          <p:cNvSpPr>
            <a:spLocks noGrp="1" noChangeArrowheads="1"/>
          </p:cNvSpPr>
          <p:nvPr>
            <p:ph type="sldNum" sz="quarter" idx="11"/>
          </p:nvPr>
        </p:nvSpPr>
        <p:spPr>
          <a:ln/>
        </p:spPr>
        <p:txBody>
          <a:bodyPr/>
          <a:lstStyle>
            <a:lvl1pPr>
              <a:defRPr/>
            </a:lvl1pPr>
          </a:lstStyle>
          <a:p>
            <a:pPr>
              <a:defRPr/>
            </a:pPr>
            <a:fld id="{E82DFBD2-C75D-4787-8A0E-96A0FCB98EC2}" type="slidenum">
              <a:rPr lang="he-IL" altLang="he-IL"/>
              <a:pPr>
                <a:defRPr/>
              </a:pPr>
              <a:t>‹#›</a:t>
            </a:fld>
            <a:endParaRPr lang="en-US" altLang="he-IL"/>
          </a:p>
        </p:txBody>
      </p:sp>
    </p:spTree>
    <p:extLst>
      <p:ext uri="{BB962C8B-B14F-4D97-AF65-F5344CB8AC3E}">
        <p14:creationId xmlns:p14="http://schemas.microsoft.com/office/powerpoint/2010/main" val="253266762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Rectangle 5">
            <a:extLst>
              <a:ext uri="{FF2B5EF4-FFF2-40B4-BE49-F238E27FC236}">
                <a16:creationId xmlns:a16="http://schemas.microsoft.com/office/drawing/2014/main" id="{20060819-AD7B-46DE-BA41-BD6D5A7F2F74}"/>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8" name="Rectangle 12">
            <a:extLst>
              <a:ext uri="{FF2B5EF4-FFF2-40B4-BE49-F238E27FC236}">
                <a16:creationId xmlns:a16="http://schemas.microsoft.com/office/drawing/2014/main" id="{8A8B5F42-9E79-410D-B1A7-4C9F9EDC29B9}"/>
              </a:ext>
            </a:extLst>
          </p:cNvPr>
          <p:cNvSpPr>
            <a:spLocks noGrp="1" noChangeArrowheads="1"/>
          </p:cNvSpPr>
          <p:nvPr>
            <p:ph type="sldNum" sz="quarter" idx="11"/>
          </p:nvPr>
        </p:nvSpPr>
        <p:spPr>
          <a:ln/>
        </p:spPr>
        <p:txBody>
          <a:bodyPr/>
          <a:lstStyle>
            <a:lvl1pPr>
              <a:defRPr/>
            </a:lvl1pPr>
          </a:lstStyle>
          <a:p>
            <a:pPr>
              <a:defRPr/>
            </a:pPr>
            <a:fld id="{60EC5106-8F92-4DDE-AB2E-E58FE3CAD9B2}" type="slidenum">
              <a:rPr lang="he-IL" altLang="he-IL"/>
              <a:pPr>
                <a:defRPr/>
              </a:pPr>
              <a:t>‹#›</a:t>
            </a:fld>
            <a:endParaRPr lang="en-US" altLang="he-IL"/>
          </a:p>
        </p:txBody>
      </p:sp>
    </p:spTree>
    <p:extLst>
      <p:ext uri="{BB962C8B-B14F-4D97-AF65-F5344CB8AC3E}">
        <p14:creationId xmlns:p14="http://schemas.microsoft.com/office/powerpoint/2010/main" val="359571259"/>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Rectangle 5">
            <a:extLst>
              <a:ext uri="{FF2B5EF4-FFF2-40B4-BE49-F238E27FC236}">
                <a16:creationId xmlns:a16="http://schemas.microsoft.com/office/drawing/2014/main" id="{20060819-AD7B-46DE-BA41-BD6D5A7F2F74}"/>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4" name="Rectangle 12">
            <a:extLst>
              <a:ext uri="{FF2B5EF4-FFF2-40B4-BE49-F238E27FC236}">
                <a16:creationId xmlns:a16="http://schemas.microsoft.com/office/drawing/2014/main" id="{8A8B5F42-9E79-410D-B1A7-4C9F9EDC29B9}"/>
              </a:ext>
            </a:extLst>
          </p:cNvPr>
          <p:cNvSpPr>
            <a:spLocks noGrp="1" noChangeArrowheads="1"/>
          </p:cNvSpPr>
          <p:nvPr>
            <p:ph type="sldNum" sz="quarter" idx="11"/>
          </p:nvPr>
        </p:nvSpPr>
        <p:spPr>
          <a:ln/>
        </p:spPr>
        <p:txBody>
          <a:bodyPr/>
          <a:lstStyle>
            <a:lvl1pPr>
              <a:defRPr/>
            </a:lvl1pPr>
          </a:lstStyle>
          <a:p>
            <a:pPr>
              <a:defRPr/>
            </a:pPr>
            <a:fld id="{89D69BE6-62FC-44BB-B72A-E6B03568427F}" type="slidenum">
              <a:rPr lang="he-IL" altLang="he-IL"/>
              <a:pPr>
                <a:defRPr/>
              </a:pPr>
              <a:t>‹#›</a:t>
            </a:fld>
            <a:endParaRPr lang="en-US" altLang="he-IL"/>
          </a:p>
        </p:txBody>
      </p:sp>
    </p:spTree>
    <p:extLst>
      <p:ext uri="{BB962C8B-B14F-4D97-AF65-F5344CB8AC3E}">
        <p14:creationId xmlns:p14="http://schemas.microsoft.com/office/powerpoint/2010/main" val="2915196413"/>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20060819-AD7B-46DE-BA41-BD6D5A7F2F74}"/>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3" name="Rectangle 12">
            <a:extLst>
              <a:ext uri="{FF2B5EF4-FFF2-40B4-BE49-F238E27FC236}">
                <a16:creationId xmlns:a16="http://schemas.microsoft.com/office/drawing/2014/main" id="{8A8B5F42-9E79-410D-B1A7-4C9F9EDC29B9}"/>
              </a:ext>
            </a:extLst>
          </p:cNvPr>
          <p:cNvSpPr>
            <a:spLocks noGrp="1" noChangeArrowheads="1"/>
          </p:cNvSpPr>
          <p:nvPr>
            <p:ph type="sldNum" sz="quarter" idx="11"/>
          </p:nvPr>
        </p:nvSpPr>
        <p:spPr>
          <a:ln/>
        </p:spPr>
        <p:txBody>
          <a:bodyPr/>
          <a:lstStyle>
            <a:lvl1pPr>
              <a:defRPr/>
            </a:lvl1pPr>
          </a:lstStyle>
          <a:p>
            <a:pPr>
              <a:defRPr/>
            </a:pPr>
            <a:fld id="{5996E79B-421F-49A4-9465-4494161BF454}" type="slidenum">
              <a:rPr lang="he-IL" altLang="he-IL"/>
              <a:pPr>
                <a:defRPr/>
              </a:pPr>
              <a:t>‹#›</a:t>
            </a:fld>
            <a:endParaRPr lang="en-US" altLang="he-IL"/>
          </a:p>
        </p:txBody>
      </p:sp>
    </p:spTree>
    <p:extLst>
      <p:ext uri="{BB962C8B-B14F-4D97-AF65-F5344CB8AC3E}">
        <p14:creationId xmlns:p14="http://schemas.microsoft.com/office/powerpoint/2010/main" val="3635528124"/>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20060819-AD7B-46DE-BA41-BD6D5A7F2F74}"/>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8A8B5F42-9E79-410D-B1A7-4C9F9EDC29B9}"/>
              </a:ext>
            </a:extLst>
          </p:cNvPr>
          <p:cNvSpPr>
            <a:spLocks noGrp="1" noChangeArrowheads="1"/>
          </p:cNvSpPr>
          <p:nvPr>
            <p:ph type="sldNum" sz="quarter" idx="11"/>
          </p:nvPr>
        </p:nvSpPr>
        <p:spPr>
          <a:ln/>
        </p:spPr>
        <p:txBody>
          <a:bodyPr/>
          <a:lstStyle>
            <a:lvl1pPr>
              <a:defRPr/>
            </a:lvl1pPr>
          </a:lstStyle>
          <a:p>
            <a:pPr>
              <a:defRPr/>
            </a:pPr>
            <a:fld id="{74C2128C-E1CA-4FFD-AF28-057CBC2D4463}" type="slidenum">
              <a:rPr lang="he-IL" altLang="he-IL"/>
              <a:pPr>
                <a:defRPr/>
              </a:pPr>
              <a:t>‹#›</a:t>
            </a:fld>
            <a:endParaRPr lang="en-US" altLang="he-IL"/>
          </a:p>
        </p:txBody>
      </p:sp>
    </p:spTree>
    <p:extLst>
      <p:ext uri="{BB962C8B-B14F-4D97-AF65-F5344CB8AC3E}">
        <p14:creationId xmlns:p14="http://schemas.microsoft.com/office/powerpoint/2010/main" val="3741088023"/>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he-IL" noProof="0" smtClean="0"/>
              <a:t>לחץ על הסמל כדי להוסיף תמונה</a:t>
            </a:r>
            <a:endParaRPr lang="he-IL" noProof="0"/>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ערוך סגנונות טקסט של תבנית בסיס</a:t>
            </a:r>
          </a:p>
        </p:txBody>
      </p:sp>
      <p:sp>
        <p:nvSpPr>
          <p:cNvPr id="5" name="Rectangle 5">
            <a:extLst>
              <a:ext uri="{FF2B5EF4-FFF2-40B4-BE49-F238E27FC236}">
                <a16:creationId xmlns:a16="http://schemas.microsoft.com/office/drawing/2014/main" id="{20060819-AD7B-46DE-BA41-BD6D5A7F2F74}"/>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6" name="Rectangle 12">
            <a:extLst>
              <a:ext uri="{FF2B5EF4-FFF2-40B4-BE49-F238E27FC236}">
                <a16:creationId xmlns:a16="http://schemas.microsoft.com/office/drawing/2014/main" id="{8A8B5F42-9E79-410D-B1A7-4C9F9EDC29B9}"/>
              </a:ext>
            </a:extLst>
          </p:cNvPr>
          <p:cNvSpPr>
            <a:spLocks noGrp="1" noChangeArrowheads="1"/>
          </p:cNvSpPr>
          <p:nvPr>
            <p:ph type="sldNum" sz="quarter" idx="11"/>
          </p:nvPr>
        </p:nvSpPr>
        <p:spPr>
          <a:ln/>
        </p:spPr>
        <p:txBody>
          <a:bodyPr/>
          <a:lstStyle>
            <a:lvl1pPr>
              <a:defRPr/>
            </a:lvl1pPr>
          </a:lstStyle>
          <a:p>
            <a:pPr>
              <a:defRPr/>
            </a:pPr>
            <a:fld id="{2E96E916-0074-4EC0-B65F-F3A5441F1DE9}" type="slidenum">
              <a:rPr lang="he-IL" altLang="he-IL"/>
              <a:pPr>
                <a:defRPr/>
              </a:pPr>
              <a:t>‹#›</a:t>
            </a:fld>
            <a:endParaRPr lang="en-US" altLang="he-IL"/>
          </a:p>
        </p:txBody>
      </p:sp>
    </p:spTree>
    <p:extLst>
      <p:ext uri="{BB962C8B-B14F-4D97-AF65-F5344CB8AC3E}">
        <p14:creationId xmlns:p14="http://schemas.microsoft.com/office/powerpoint/2010/main" val="29887637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20060819-AD7B-46DE-BA41-BD6D5A7F2F74}"/>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8A8B5F42-9E79-410D-B1A7-4C9F9EDC29B9}"/>
              </a:ext>
            </a:extLst>
          </p:cNvPr>
          <p:cNvSpPr>
            <a:spLocks noGrp="1" noChangeArrowheads="1"/>
          </p:cNvSpPr>
          <p:nvPr>
            <p:ph type="sldNum" sz="quarter" idx="11"/>
          </p:nvPr>
        </p:nvSpPr>
        <p:spPr>
          <a:ln/>
        </p:spPr>
        <p:txBody>
          <a:bodyPr/>
          <a:lstStyle>
            <a:lvl1pPr>
              <a:defRPr/>
            </a:lvl1pPr>
          </a:lstStyle>
          <a:p>
            <a:pPr>
              <a:defRPr/>
            </a:pPr>
            <a:fld id="{36E02BB9-D439-447E-BB6E-B7EC243DAD83}" type="slidenum">
              <a:rPr lang="he-IL" altLang="he-IL"/>
              <a:pPr>
                <a:defRPr/>
              </a:pPr>
              <a:t>‹#›</a:t>
            </a:fld>
            <a:endParaRPr lang="en-US" altLang="he-IL"/>
          </a:p>
        </p:txBody>
      </p:sp>
    </p:spTree>
    <p:extLst>
      <p:ext uri="{BB962C8B-B14F-4D97-AF65-F5344CB8AC3E}">
        <p14:creationId xmlns:p14="http://schemas.microsoft.com/office/powerpoint/2010/main" val="16087682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pic>
        <p:nvPicPr>
          <p:cNvPr id="4" name="תמונה 7"/>
          <p:cNvPicPr>
            <a:picLocks noChangeAspect="1" noChangeArrowheads="1"/>
          </p:cNvPicPr>
          <p:nvPr/>
        </p:nvPicPr>
        <p:blipFill>
          <a:blip r:embed="rId2">
            <a:extLst>
              <a:ext uri="{28A0092B-C50C-407E-A947-70E740481C1C}">
                <a14:useLocalDpi xmlns:a14="http://schemas.microsoft.com/office/drawing/2010/main" val="0"/>
              </a:ext>
            </a:extLst>
          </a:blip>
          <a:srcRect l="22627" t="16975" r="-2361"/>
          <a:stretch>
            <a:fillRect/>
          </a:stretch>
        </p:blipFill>
        <p:spPr bwMode="auto">
          <a:xfrm>
            <a:off x="0" y="-61913"/>
            <a:ext cx="7866063" cy="691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noChangeAspect="1"/>
          </p:cNvGrpSpPr>
          <p:nvPr/>
        </p:nvGrpSpPr>
        <p:grpSpPr bwMode="auto">
          <a:xfrm>
            <a:off x="757238" y="-104775"/>
            <a:ext cx="8389937" cy="7070725"/>
            <a:chOff x="1517" y="272"/>
            <a:chExt cx="6452" cy="4128"/>
          </a:xfrm>
        </p:grpSpPr>
        <p:sp>
          <p:nvSpPr>
            <p:cNvPr id="6" name="AutoShape 3">
              <a:extLst>
                <a:ext uri="{FF2B5EF4-FFF2-40B4-BE49-F238E27FC236}">
                  <a16:creationId xmlns:a16="http://schemas.microsoft.com/office/drawing/2014/main" id="{6D8B0E41-C97B-4F12-930E-39C8E0FCB5BF}"/>
                </a:ext>
              </a:extLst>
            </p:cNvPr>
            <p:cNvSpPr>
              <a:spLocks noChangeAspect="1" noChangeArrowheads="1" noTextEdit="1"/>
            </p:cNvSpPr>
            <p:nvPr/>
          </p:nvSpPr>
          <p:spPr bwMode="auto">
            <a:xfrm>
              <a:off x="1517" y="282"/>
              <a:ext cx="2826" cy="4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endParaRPr lang="he-IL" sz="1129"/>
            </a:p>
          </p:txBody>
        </p:sp>
        <p:sp>
          <p:nvSpPr>
            <p:cNvPr id="7" name="Freeform 5">
              <a:extLst>
                <a:ext uri="{FF2B5EF4-FFF2-40B4-BE49-F238E27FC236}">
                  <a16:creationId xmlns:a16="http://schemas.microsoft.com/office/drawing/2014/main" id="{6269D24C-4EFA-43CB-B1D6-CB5091920850}"/>
                </a:ext>
              </a:extLst>
            </p:cNvPr>
            <p:cNvSpPr>
              <a:spLocks/>
            </p:cNvSpPr>
            <p:nvPr/>
          </p:nvSpPr>
          <p:spPr bwMode="auto">
            <a:xfrm>
              <a:off x="1517" y="272"/>
              <a:ext cx="6452" cy="4128"/>
            </a:xfrm>
            <a:custGeom>
              <a:avLst/>
              <a:gdLst>
                <a:gd name="T0" fmla="*/ 2826 w 2826"/>
                <a:gd name="T1" fmla="*/ 4060 h 4060"/>
                <a:gd name="T2" fmla="*/ 1404 w 2826"/>
                <a:gd name="T3" fmla="*/ 4060 h 4060"/>
                <a:gd name="T4" fmla="*/ 0 w 2826"/>
                <a:gd name="T5" fmla="*/ 0 h 4060"/>
                <a:gd name="T6" fmla="*/ 2826 w 2826"/>
                <a:gd name="T7" fmla="*/ 0 h 4060"/>
                <a:gd name="T8" fmla="*/ 2826 w 2826"/>
                <a:gd name="T9" fmla="*/ 4060 h 4060"/>
                <a:gd name="connsiteX0" fmla="*/ 10000 w 15508"/>
                <a:gd name="connsiteY0" fmla="*/ 10101 h 10101"/>
                <a:gd name="connsiteX1" fmla="*/ 4968 w 15508"/>
                <a:gd name="connsiteY1" fmla="*/ 10101 h 10101"/>
                <a:gd name="connsiteX2" fmla="*/ 0 w 15508"/>
                <a:gd name="connsiteY2" fmla="*/ 101 h 10101"/>
                <a:gd name="connsiteX3" fmla="*/ 15508 w 15508"/>
                <a:gd name="connsiteY3" fmla="*/ 0 h 10101"/>
                <a:gd name="connsiteX4" fmla="*/ 10000 w 15508"/>
                <a:gd name="connsiteY4" fmla="*/ 10101 h 10101"/>
                <a:gd name="connsiteX0" fmla="*/ 15361 w 15508"/>
                <a:gd name="connsiteY0" fmla="*/ 10142 h 10142"/>
                <a:gd name="connsiteX1" fmla="*/ 4968 w 15508"/>
                <a:gd name="connsiteY1" fmla="*/ 10101 h 10142"/>
                <a:gd name="connsiteX2" fmla="*/ 0 w 15508"/>
                <a:gd name="connsiteY2" fmla="*/ 101 h 10142"/>
                <a:gd name="connsiteX3" fmla="*/ 15508 w 15508"/>
                <a:gd name="connsiteY3" fmla="*/ 0 h 10142"/>
                <a:gd name="connsiteX4" fmla="*/ 15361 w 15508"/>
                <a:gd name="connsiteY4" fmla="*/ 10142 h 10142"/>
                <a:gd name="connsiteX0" fmla="*/ 15361 w 15361"/>
                <a:gd name="connsiteY0" fmla="*/ 10081 h 10081"/>
                <a:gd name="connsiteX1" fmla="*/ 4968 w 15361"/>
                <a:gd name="connsiteY1" fmla="*/ 10040 h 10081"/>
                <a:gd name="connsiteX2" fmla="*/ 0 w 15361"/>
                <a:gd name="connsiteY2" fmla="*/ 40 h 10081"/>
                <a:gd name="connsiteX3" fmla="*/ 15304 w 15361"/>
                <a:gd name="connsiteY3" fmla="*/ 0 h 10081"/>
                <a:gd name="connsiteX4" fmla="*/ 15361 w 15361"/>
                <a:gd name="connsiteY4" fmla="*/ 10081 h 10081"/>
                <a:gd name="connsiteX0" fmla="*/ 15361 w 19891"/>
                <a:gd name="connsiteY0" fmla="*/ 10062 h 10062"/>
                <a:gd name="connsiteX1" fmla="*/ 4968 w 19891"/>
                <a:gd name="connsiteY1" fmla="*/ 10021 h 10062"/>
                <a:gd name="connsiteX2" fmla="*/ 0 w 19891"/>
                <a:gd name="connsiteY2" fmla="*/ 21 h 10062"/>
                <a:gd name="connsiteX3" fmla="*/ 19891 w 19891"/>
                <a:gd name="connsiteY3" fmla="*/ 0 h 10062"/>
                <a:gd name="connsiteX4" fmla="*/ 15361 w 19891"/>
                <a:gd name="connsiteY4" fmla="*/ 10062 h 10062"/>
                <a:gd name="connsiteX0" fmla="*/ 19920 w 19920"/>
                <a:gd name="connsiteY0" fmla="*/ 10023 h 10023"/>
                <a:gd name="connsiteX1" fmla="*/ 4968 w 19920"/>
                <a:gd name="connsiteY1" fmla="*/ 10021 h 10023"/>
                <a:gd name="connsiteX2" fmla="*/ 0 w 19920"/>
                <a:gd name="connsiteY2" fmla="*/ 21 h 10023"/>
                <a:gd name="connsiteX3" fmla="*/ 19891 w 19920"/>
                <a:gd name="connsiteY3" fmla="*/ 0 h 10023"/>
                <a:gd name="connsiteX4" fmla="*/ 19920 w 19920"/>
                <a:gd name="connsiteY4" fmla="*/ 10023 h 10023"/>
                <a:gd name="connsiteX0" fmla="*/ 19920 w 20311"/>
                <a:gd name="connsiteY0" fmla="*/ 10081 h 10081"/>
                <a:gd name="connsiteX1" fmla="*/ 4968 w 20311"/>
                <a:gd name="connsiteY1" fmla="*/ 10079 h 10081"/>
                <a:gd name="connsiteX2" fmla="*/ 0 w 20311"/>
                <a:gd name="connsiteY2" fmla="*/ 79 h 10081"/>
                <a:gd name="connsiteX3" fmla="*/ 20311 w 20311"/>
                <a:gd name="connsiteY3" fmla="*/ 0 h 10081"/>
                <a:gd name="connsiteX4" fmla="*/ 19920 w 20311"/>
                <a:gd name="connsiteY4" fmla="*/ 10081 h 10081"/>
                <a:gd name="connsiteX0" fmla="*/ 20396 w 20396"/>
                <a:gd name="connsiteY0" fmla="*/ 10081 h 10081"/>
                <a:gd name="connsiteX1" fmla="*/ 4968 w 20396"/>
                <a:gd name="connsiteY1" fmla="*/ 10079 h 10081"/>
                <a:gd name="connsiteX2" fmla="*/ 0 w 20396"/>
                <a:gd name="connsiteY2" fmla="*/ 79 h 10081"/>
                <a:gd name="connsiteX3" fmla="*/ 20311 w 20396"/>
                <a:gd name="connsiteY3" fmla="*/ 0 h 10081"/>
                <a:gd name="connsiteX4" fmla="*/ 20396 w 20396"/>
                <a:gd name="connsiteY4" fmla="*/ 10081 h 10081"/>
                <a:gd name="connsiteX0" fmla="*/ 20396 w 20978"/>
                <a:gd name="connsiteY0" fmla="*/ 10081 h 10081"/>
                <a:gd name="connsiteX1" fmla="*/ 4968 w 20978"/>
                <a:gd name="connsiteY1" fmla="*/ 10079 h 10081"/>
                <a:gd name="connsiteX2" fmla="*/ 0 w 20978"/>
                <a:gd name="connsiteY2" fmla="*/ 79 h 10081"/>
                <a:gd name="connsiteX3" fmla="*/ 20978 w 20978"/>
                <a:gd name="connsiteY3" fmla="*/ 0 h 10081"/>
                <a:gd name="connsiteX4" fmla="*/ 20396 w 20978"/>
                <a:gd name="connsiteY4" fmla="*/ 10081 h 10081"/>
                <a:gd name="connsiteX0" fmla="*/ 20924 w 20980"/>
                <a:gd name="connsiteY0" fmla="*/ 10081 h 10081"/>
                <a:gd name="connsiteX1" fmla="*/ 4968 w 20980"/>
                <a:gd name="connsiteY1" fmla="*/ 10079 h 10081"/>
                <a:gd name="connsiteX2" fmla="*/ 0 w 20980"/>
                <a:gd name="connsiteY2" fmla="*/ 79 h 10081"/>
                <a:gd name="connsiteX3" fmla="*/ 20978 w 20980"/>
                <a:gd name="connsiteY3" fmla="*/ 0 h 10081"/>
                <a:gd name="connsiteX4" fmla="*/ 20924 w 20980"/>
                <a:gd name="connsiteY4" fmla="*/ 10081 h 10081"/>
                <a:gd name="connsiteX0" fmla="*/ 20924 w 22273"/>
                <a:gd name="connsiteY0" fmla="*/ 10061 h 10061"/>
                <a:gd name="connsiteX1" fmla="*/ 4968 w 22273"/>
                <a:gd name="connsiteY1" fmla="*/ 10059 h 10061"/>
                <a:gd name="connsiteX2" fmla="*/ 0 w 22273"/>
                <a:gd name="connsiteY2" fmla="*/ 59 h 10061"/>
                <a:gd name="connsiteX3" fmla="*/ 22273 w 22273"/>
                <a:gd name="connsiteY3" fmla="*/ 0 h 10061"/>
                <a:gd name="connsiteX4" fmla="*/ 20924 w 22273"/>
                <a:gd name="connsiteY4" fmla="*/ 10061 h 10061"/>
                <a:gd name="connsiteX0" fmla="*/ 22248 w 22276"/>
                <a:gd name="connsiteY0" fmla="*/ 10101 h 10101"/>
                <a:gd name="connsiteX1" fmla="*/ 4968 w 22276"/>
                <a:gd name="connsiteY1" fmla="*/ 10059 h 10101"/>
                <a:gd name="connsiteX2" fmla="*/ 0 w 22276"/>
                <a:gd name="connsiteY2" fmla="*/ 59 h 10101"/>
                <a:gd name="connsiteX3" fmla="*/ 22273 w 22276"/>
                <a:gd name="connsiteY3" fmla="*/ 0 h 10101"/>
                <a:gd name="connsiteX4" fmla="*/ 22248 w 22276"/>
                <a:gd name="connsiteY4" fmla="*/ 10101 h 10101"/>
                <a:gd name="connsiteX0" fmla="*/ 22248 w 22785"/>
                <a:gd name="connsiteY0" fmla="*/ 10067 h 10067"/>
                <a:gd name="connsiteX1" fmla="*/ 4968 w 22785"/>
                <a:gd name="connsiteY1" fmla="*/ 10025 h 10067"/>
                <a:gd name="connsiteX2" fmla="*/ 0 w 22785"/>
                <a:gd name="connsiteY2" fmla="*/ 25 h 10067"/>
                <a:gd name="connsiteX3" fmla="*/ 22785 w 22785"/>
                <a:gd name="connsiteY3" fmla="*/ 0 h 10067"/>
                <a:gd name="connsiteX4" fmla="*/ 22248 w 22785"/>
                <a:gd name="connsiteY4" fmla="*/ 10067 h 10067"/>
                <a:gd name="connsiteX0" fmla="*/ 22833 w 22833"/>
                <a:gd name="connsiteY0" fmla="*/ 10169 h 10169"/>
                <a:gd name="connsiteX1" fmla="*/ 4968 w 22833"/>
                <a:gd name="connsiteY1" fmla="*/ 10025 h 10169"/>
                <a:gd name="connsiteX2" fmla="*/ 0 w 22833"/>
                <a:gd name="connsiteY2" fmla="*/ 25 h 10169"/>
                <a:gd name="connsiteX3" fmla="*/ 22785 w 22833"/>
                <a:gd name="connsiteY3" fmla="*/ 0 h 10169"/>
                <a:gd name="connsiteX4" fmla="*/ 22833 w 22833"/>
                <a:gd name="connsiteY4" fmla="*/ 10169 h 101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33" h="10169">
                  <a:moveTo>
                    <a:pt x="22833" y="10169"/>
                  </a:moveTo>
                  <a:lnTo>
                    <a:pt x="4968" y="10025"/>
                  </a:lnTo>
                  <a:lnTo>
                    <a:pt x="0" y="25"/>
                  </a:lnTo>
                  <a:lnTo>
                    <a:pt x="22785" y="0"/>
                  </a:lnTo>
                  <a:cubicBezTo>
                    <a:pt x="22804" y="3360"/>
                    <a:pt x="22814" y="6809"/>
                    <a:pt x="22833" y="10169"/>
                  </a:cubicBezTo>
                  <a:close/>
                </a:path>
              </a:pathLst>
            </a:custGeom>
            <a:solidFill>
              <a:srgbClr val="F8F8F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he-IL" sz="1129"/>
            </a:p>
          </p:txBody>
        </p:sp>
      </p:grpSp>
      <p:grpSp>
        <p:nvGrpSpPr>
          <p:cNvPr id="8" name="קבוצה 11"/>
          <p:cNvGrpSpPr>
            <a:grpSpLocks/>
          </p:cNvGrpSpPr>
          <p:nvPr/>
        </p:nvGrpSpPr>
        <p:grpSpPr bwMode="auto">
          <a:xfrm>
            <a:off x="198438" y="192088"/>
            <a:ext cx="8756650" cy="6457950"/>
            <a:chOff x="280415" y="207263"/>
            <a:chExt cx="12411838" cy="6949822"/>
          </a:xfrm>
        </p:grpSpPr>
        <p:sp>
          <p:nvSpPr>
            <p:cNvPr id="9" name="object 4">
              <a:extLst>
                <a:ext uri="{FF2B5EF4-FFF2-40B4-BE49-F238E27FC236}">
                  <a16:creationId xmlns:a16="http://schemas.microsoft.com/office/drawing/2014/main" id="{D0D03A72-83AA-4D29-AB52-16A19F6128EA}"/>
                </a:ext>
              </a:extLst>
            </p:cNvPr>
            <p:cNvSpPr/>
            <p:nvPr/>
          </p:nvSpPr>
          <p:spPr>
            <a:xfrm>
              <a:off x="6340073" y="219221"/>
              <a:ext cx="292520" cy="146923"/>
            </a:xfrm>
            <a:custGeom>
              <a:avLst/>
              <a:gdLst/>
              <a:ahLst/>
              <a:cxnLst/>
              <a:rect l="l" t="t" r="r" b="b"/>
              <a:pathLst>
                <a:path w="292734" h="146685">
                  <a:moveTo>
                    <a:pt x="146304" y="0"/>
                  </a:moveTo>
                  <a:lnTo>
                    <a:pt x="0" y="146303"/>
                  </a:lnTo>
                  <a:lnTo>
                    <a:pt x="292608" y="146303"/>
                  </a:lnTo>
                  <a:lnTo>
                    <a:pt x="146304" y="0"/>
                  </a:lnTo>
                  <a:close/>
                </a:path>
              </a:pathLst>
            </a:custGeom>
            <a:solidFill>
              <a:srgbClr val="4990CD"/>
            </a:solidFill>
          </p:spPr>
          <p:txBody>
            <a:bodyPr lIns="0" tIns="0" rIns="0" bIns="0"/>
            <a:lstStyle/>
            <a:p>
              <a:pPr>
                <a:defRPr/>
              </a:pPr>
              <a:endParaRPr sz="1129">
                <a:solidFill>
                  <a:srgbClr val="4990CD"/>
                </a:solidFill>
              </a:endParaRPr>
            </a:p>
          </p:txBody>
        </p:sp>
        <p:sp>
          <p:nvSpPr>
            <p:cNvPr id="10" name="object 5">
              <a:extLst>
                <a:ext uri="{FF2B5EF4-FFF2-40B4-BE49-F238E27FC236}">
                  <a16:creationId xmlns:a16="http://schemas.microsoft.com/office/drawing/2014/main" id="{4C34D57F-CDF5-4385-82A8-4A9E234061E1}"/>
                </a:ext>
              </a:extLst>
            </p:cNvPr>
            <p:cNvSpPr/>
            <p:nvPr/>
          </p:nvSpPr>
          <p:spPr>
            <a:xfrm>
              <a:off x="280415" y="3547209"/>
              <a:ext cx="146259" cy="293847"/>
            </a:xfrm>
            <a:custGeom>
              <a:avLst/>
              <a:gdLst/>
              <a:ahLst/>
              <a:cxnLst/>
              <a:rect l="l" t="t" r="r" b="b"/>
              <a:pathLst>
                <a:path w="146684" h="292735">
                  <a:moveTo>
                    <a:pt x="146304" y="0"/>
                  </a:moveTo>
                  <a:lnTo>
                    <a:pt x="0" y="146303"/>
                  </a:lnTo>
                  <a:lnTo>
                    <a:pt x="146304" y="292608"/>
                  </a:lnTo>
                  <a:lnTo>
                    <a:pt x="146304" y="0"/>
                  </a:lnTo>
                  <a:close/>
                </a:path>
              </a:pathLst>
            </a:custGeom>
            <a:solidFill>
              <a:srgbClr val="4990CD"/>
            </a:solidFill>
          </p:spPr>
          <p:txBody>
            <a:bodyPr lIns="0" tIns="0" rIns="0" bIns="0"/>
            <a:lstStyle/>
            <a:p>
              <a:pPr>
                <a:defRPr/>
              </a:pPr>
              <a:endParaRPr sz="1129">
                <a:solidFill>
                  <a:srgbClr val="4990CD"/>
                </a:solidFill>
              </a:endParaRPr>
            </a:p>
          </p:txBody>
        </p:sp>
        <p:sp>
          <p:nvSpPr>
            <p:cNvPr id="11" name="object 6">
              <a:extLst>
                <a:ext uri="{FF2B5EF4-FFF2-40B4-BE49-F238E27FC236}">
                  <a16:creationId xmlns:a16="http://schemas.microsoft.com/office/drawing/2014/main" id="{977FD8B7-0C33-443A-A098-74912F4E4264}"/>
                </a:ext>
              </a:extLst>
            </p:cNvPr>
            <p:cNvSpPr/>
            <p:nvPr/>
          </p:nvSpPr>
          <p:spPr>
            <a:xfrm>
              <a:off x="12545992" y="3547209"/>
              <a:ext cx="146261" cy="293847"/>
            </a:xfrm>
            <a:custGeom>
              <a:avLst/>
              <a:gdLst/>
              <a:ahLst/>
              <a:cxnLst/>
              <a:rect l="l" t="t" r="r" b="b"/>
              <a:pathLst>
                <a:path w="146684" h="292735">
                  <a:moveTo>
                    <a:pt x="0" y="0"/>
                  </a:moveTo>
                  <a:lnTo>
                    <a:pt x="0" y="292608"/>
                  </a:lnTo>
                  <a:lnTo>
                    <a:pt x="146303" y="146303"/>
                  </a:lnTo>
                  <a:lnTo>
                    <a:pt x="0" y="0"/>
                  </a:lnTo>
                  <a:close/>
                </a:path>
              </a:pathLst>
            </a:custGeom>
            <a:solidFill>
              <a:srgbClr val="4990CD"/>
            </a:solidFill>
          </p:spPr>
          <p:txBody>
            <a:bodyPr lIns="0" tIns="0" rIns="0" bIns="0"/>
            <a:lstStyle/>
            <a:p>
              <a:pPr>
                <a:defRPr/>
              </a:pPr>
              <a:endParaRPr sz="1129">
                <a:solidFill>
                  <a:srgbClr val="4990CD"/>
                </a:solidFill>
              </a:endParaRPr>
            </a:p>
          </p:txBody>
        </p:sp>
        <p:sp>
          <p:nvSpPr>
            <p:cNvPr id="12" name="object 7">
              <a:extLst>
                <a:ext uri="{FF2B5EF4-FFF2-40B4-BE49-F238E27FC236}">
                  <a16:creationId xmlns:a16="http://schemas.microsoft.com/office/drawing/2014/main" id="{9601BAD5-33F6-4870-898F-2E9BE78ECB2F}"/>
                </a:ext>
              </a:extLst>
            </p:cNvPr>
            <p:cNvSpPr/>
            <p:nvPr/>
          </p:nvSpPr>
          <p:spPr>
            <a:xfrm>
              <a:off x="6326573" y="7010162"/>
              <a:ext cx="306021" cy="146923"/>
            </a:xfrm>
            <a:custGeom>
              <a:avLst/>
              <a:gdLst/>
              <a:ahLst/>
              <a:cxnLst/>
              <a:rect l="l" t="t" r="r" b="b"/>
              <a:pathLst>
                <a:path w="304800" h="146684">
                  <a:moveTo>
                    <a:pt x="304800" y="0"/>
                  </a:moveTo>
                  <a:lnTo>
                    <a:pt x="0" y="0"/>
                  </a:lnTo>
                  <a:lnTo>
                    <a:pt x="152400" y="146303"/>
                  </a:lnTo>
                  <a:lnTo>
                    <a:pt x="304800" y="0"/>
                  </a:lnTo>
                  <a:close/>
                </a:path>
              </a:pathLst>
            </a:custGeom>
            <a:solidFill>
              <a:srgbClr val="4990CD"/>
            </a:solidFill>
          </p:spPr>
          <p:txBody>
            <a:bodyPr lIns="0" tIns="0" rIns="0" bIns="0"/>
            <a:lstStyle/>
            <a:p>
              <a:pPr>
                <a:defRPr/>
              </a:pPr>
              <a:endParaRPr sz="1129">
                <a:solidFill>
                  <a:srgbClr val="4990CD"/>
                </a:solidFill>
              </a:endParaRPr>
            </a:p>
          </p:txBody>
        </p:sp>
        <p:sp>
          <p:nvSpPr>
            <p:cNvPr id="13" name="object 30">
              <a:extLst>
                <a:ext uri="{FF2B5EF4-FFF2-40B4-BE49-F238E27FC236}">
                  <a16:creationId xmlns:a16="http://schemas.microsoft.com/office/drawing/2014/main" id="{2F6B0580-5B4C-4DF8-92BD-A980179BBBD3}"/>
                </a:ext>
              </a:extLst>
            </p:cNvPr>
            <p:cNvSpPr/>
            <p:nvPr/>
          </p:nvSpPr>
          <p:spPr>
            <a:xfrm>
              <a:off x="11668433" y="207263"/>
              <a:ext cx="1010319" cy="1011380"/>
            </a:xfrm>
            <a:prstGeom prst="rect">
              <a:avLst/>
            </a:prstGeom>
            <a:blipFill>
              <a:blip r:embed="rId3" cstate="print"/>
              <a:stretch>
                <a:fillRect/>
              </a:stretch>
            </a:blipFill>
          </p:spPr>
          <p:txBody>
            <a:bodyPr lIns="0" tIns="0" rIns="0" bIns="0"/>
            <a:lstStyle/>
            <a:p>
              <a:pPr>
                <a:defRPr/>
              </a:pPr>
              <a:endParaRPr sz="1129">
                <a:solidFill>
                  <a:srgbClr val="4990CD"/>
                </a:solidFill>
              </a:endParaRPr>
            </a:p>
          </p:txBody>
        </p:sp>
      </p:grpSp>
      <p:cxnSp>
        <p:nvCxnSpPr>
          <p:cNvPr id="14" name="מחבר ישר 13">
            <a:extLst>
              <a:ext uri="{FF2B5EF4-FFF2-40B4-BE49-F238E27FC236}">
                <a16:creationId xmlns:a16="http://schemas.microsoft.com/office/drawing/2014/main" id="{8699E275-D3A1-46A5-B6AE-C81D264BF2AA}"/>
              </a:ext>
            </a:extLst>
          </p:cNvPr>
          <p:cNvCxnSpPr/>
          <p:nvPr/>
        </p:nvCxnSpPr>
        <p:spPr>
          <a:xfrm>
            <a:off x="8515350" y="6311900"/>
            <a:ext cx="0" cy="365125"/>
          </a:xfrm>
          <a:prstGeom prst="line">
            <a:avLst/>
          </a:prstGeom>
          <a:ln w="19050">
            <a:solidFill>
              <a:srgbClr val="406DB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02815" y="1072671"/>
            <a:ext cx="3599548" cy="1009135"/>
          </a:xfrm>
        </p:spPr>
        <p:txBody>
          <a:bodyPr/>
          <a:lstStyle>
            <a:lvl1pPr>
              <a:lnSpc>
                <a:spcPts val="2822"/>
              </a:lnSpc>
              <a:defRPr b="0">
                <a:solidFill>
                  <a:srgbClr val="4990CD"/>
                </a:solidFill>
                <a:latin typeface="AdumaFOT Bold" panose="02000500000000000000" pitchFamily="50" charset="-79"/>
                <a:cs typeface="AdumaFOT Bold" panose="02000500000000000000" pitchFamily="50" charset="-79"/>
              </a:defRPr>
            </a:lvl1pPr>
          </a:lstStyle>
          <a:p>
            <a:r>
              <a:rPr lang="he-IL" smtClean="0"/>
              <a:t>לחץ כדי לערוך סגנון כותרת של תבנית בסיס</a:t>
            </a:r>
            <a:endParaRPr lang="en-US" dirty="0"/>
          </a:p>
        </p:txBody>
      </p:sp>
      <p:sp>
        <p:nvSpPr>
          <p:cNvPr id="3" name="Content Placeholder 2"/>
          <p:cNvSpPr>
            <a:spLocks noGrp="1"/>
          </p:cNvSpPr>
          <p:nvPr>
            <p:ph idx="1"/>
          </p:nvPr>
        </p:nvSpPr>
        <p:spPr>
          <a:xfrm>
            <a:off x="2202702" y="2115128"/>
            <a:ext cx="5892369" cy="4128045"/>
          </a:xfrm>
        </p:spPr>
        <p:txBody>
          <a:bodyPr>
            <a:normAutofit/>
          </a:bodyPr>
          <a:lstStyle>
            <a:lvl1pPr>
              <a:defRPr sz="1975">
                <a:latin typeface="AdumaFOT Regular" panose="02000500000000000000" pitchFamily="50" charset="-79"/>
                <a:cs typeface="AdumaFOT Regular" panose="02000500000000000000" pitchFamily="50" charset="-79"/>
              </a:defRPr>
            </a:lvl1pPr>
            <a:lvl2pPr marL="0" indent="0">
              <a:defRPr sz="1975">
                <a:latin typeface="AdumaFOT Regular" panose="02000500000000000000" pitchFamily="50" charset="-79"/>
                <a:cs typeface="AdumaFOT Regular" panose="02000500000000000000" pitchFamily="50" charset="-79"/>
              </a:defRPr>
            </a:lvl2pPr>
            <a:lvl3pPr>
              <a:defRPr>
                <a:latin typeface="AdumaFOT Regular" panose="02000500000000000000" pitchFamily="50" charset="-79"/>
                <a:cs typeface="AdumaFOT Regular" panose="02000500000000000000" pitchFamily="50" charset="-79"/>
              </a:defRPr>
            </a:lvl3pPr>
            <a:lvl4pPr>
              <a:defRPr>
                <a:latin typeface="AdumaFOT Regular" panose="02000500000000000000" pitchFamily="50" charset="-79"/>
                <a:cs typeface="AdumaFOT Regular" panose="02000500000000000000" pitchFamily="50" charset="-79"/>
              </a:defRPr>
            </a:lvl4pPr>
            <a:lvl5pPr>
              <a:defRPr>
                <a:latin typeface="AdumaFOT Regular" panose="02000500000000000000" pitchFamily="50" charset="-79"/>
                <a:cs typeface="AdumaFOT Regular" panose="02000500000000000000" pitchFamily="50" charset="-79"/>
              </a:defRPr>
            </a:lvl5pPr>
          </a:lstStyle>
          <a:p>
            <a:pPr lvl="0"/>
            <a:r>
              <a:rPr lang="he-IL" smtClean="0"/>
              <a:t>ערוך סגנונות טקסט של תבנית בסיס</a:t>
            </a:r>
          </a:p>
          <a:p>
            <a:pPr lvl="1"/>
            <a:r>
              <a:rPr lang="he-IL" smtClean="0"/>
              <a:t>רמה שניה</a:t>
            </a:r>
          </a:p>
        </p:txBody>
      </p:sp>
      <p:sp>
        <p:nvSpPr>
          <p:cNvPr id="15" name="Footer Placeholder 4">
            <a:extLst>
              <a:ext uri="{FF2B5EF4-FFF2-40B4-BE49-F238E27FC236}">
                <a16:creationId xmlns:a16="http://schemas.microsoft.com/office/drawing/2014/main" id="{E3023796-D7AC-431A-8A90-870F4CB0F98C}"/>
              </a:ext>
            </a:extLst>
          </p:cNvPr>
          <p:cNvSpPr>
            <a:spLocks noGrp="1"/>
          </p:cNvSpPr>
          <p:nvPr>
            <p:ph type="ftr" sz="quarter" idx="10"/>
          </p:nvPr>
        </p:nvSpPr>
        <p:spPr>
          <a:xfrm>
            <a:off x="5421313" y="6319838"/>
            <a:ext cx="3086100" cy="365125"/>
          </a:xfrm>
          <a:prstGeom prst="rect">
            <a:avLst/>
          </a:prstGeom>
        </p:spPr>
        <p:txBody>
          <a:bodyPr/>
          <a:lstStyle>
            <a:lvl1pPr algn="r">
              <a:defRPr>
                <a:latin typeface="AdumaFOT Regular" panose="02000500000000000000" pitchFamily="50" charset="-79"/>
                <a:cs typeface="AdumaFOT Regular" panose="02000500000000000000" pitchFamily="50" charset="-79"/>
              </a:defRPr>
            </a:lvl1pPr>
          </a:lstStyle>
          <a:p>
            <a:endParaRPr lang="he-IL"/>
          </a:p>
        </p:txBody>
      </p:sp>
      <p:sp>
        <p:nvSpPr>
          <p:cNvPr id="16" name="Slide Number Placeholder 5">
            <a:extLst>
              <a:ext uri="{FF2B5EF4-FFF2-40B4-BE49-F238E27FC236}">
                <a16:creationId xmlns:a16="http://schemas.microsoft.com/office/drawing/2014/main" id="{F5A87AB7-2BEF-48E2-A94B-194C9E27D997}"/>
              </a:ext>
            </a:extLst>
          </p:cNvPr>
          <p:cNvSpPr>
            <a:spLocks noGrp="1"/>
          </p:cNvSpPr>
          <p:nvPr>
            <p:ph type="sldNum" sz="quarter" idx="11"/>
          </p:nvPr>
        </p:nvSpPr>
        <p:spPr/>
        <p:txBody>
          <a:bodyPr/>
          <a:lstStyle>
            <a:lvl1pPr>
              <a:defRPr/>
            </a:lvl1pPr>
          </a:lstStyle>
          <a:p>
            <a:fld id="{DAF22AC9-109E-4E4D-92F9-530E51D9A3A2}" type="slidenum">
              <a:rPr lang="he-IL" smtClean="0"/>
              <a:t>‹#›</a:t>
            </a:fld>
            <a:endParaRPr lang="he-IL"/>
          </a:p>
        </p:txBody>
      </p:sp>
    </p:spTree>
    <p:extLst>
      <p:ext uri="{BB962C8B-B14F-4D97-AF65-F5344CB8AC3E}">
        <p14:creationId xmlns:p14="http://schemas.microsoft.com/office/powerpoint/2010/main" val="4212537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229350" y="115888"/>
            <a:ext cx="2016125" cy="6192837"/>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179388" y="115888"/>
            <a:ext cx="5897562" cy="6192837"/>
          </a:xfrm>
        </p:spPr>
        <p:txBody>
          <a:bodyPr vert="eaVert"/>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Rectangle 5">
            <a:extLst>
              <a:ext uri="{FF2B5EF4-FFF2-40B4-BE49-F238E27FC236}">
                <a16:creationId xmlns:a16="http://schemas.microsoft.com/office/drawing/2014/main" id="{20060819-AD7B-46DE-BA41-BD6D5A7F2F74}"/>
              </a:ext>
            </a:extLst>
          </p:cNvPr>
          <p:cNvSpPr>
            <a:spLocks noGrp="1" noChangeArrowheads="1"/>
          </p:cNvSpPr>
          <p:nvPr>
            <p:ph type="ftr" sz="quarter" idx="10"/>
          </p:nvPr>
        </p:nvSpPr>
        <p:spPr>
          <a:ln/>
        </p:spPr>
        <p:txBody>
          <a:bodyPr/>
          <a:lstStyle>
            <a:lvl1pPr>
              <a:defRPr/>
            </a:lvl1pPr>
          </a:lstStyle>
          <a:p>
            <a:pPr>
              <a:defRPr/>
            </a:pPr>
            <a:r>
              <a:rPr lang="he-IL"/>
              <a:t>בלמ"ס</a:t>
            </a:r>
            <a:endParaRPr lang="en-US"/>
          </a:p>
        </p:txBody>
      </p:sp>
      <p:sp>
        <p:nvSpPr>
          <p:cNvPr id="5" name="Rectangle 12">
            <a:extLst>
              <a:ext uri="{FF2B5EF4-FFF2-40B4-BE49-F238E27FC236}">
                <a16:creationId xmlns:a16="http://schemas.microsoft.com/office/drawing/2014/main" id="{8A8B5F42-9E79-410D-B1A7-4C9F9EDC29B9}"/>
              </a:ext>
            </a:extLst>
          </p:cNvPr>
          <p:cNvSpPr>
            <a:spLocks noGrp="1" noChangeArrowheads="1"/>
          </p:cNvSpPr>
          <p:nvPr>
            <p:ph type="sldNum" sz="quarter" idx="11"/>
          </p:nvPr>
        </p:nvSpPr>
        <p:spPr>
          <a:ln/>
        </p:spPr>
        <p:txBody>
          <a:bodyPr/>
          <a:lstStyle>
            <a:lvl1pPr>
              <a:defRPr/>
            </a:lvl1pPr>
          </a:lstStyle>
          <a:p>
            <a:pPr>
              <a:defRPr/>
            </a:pPr>
            <a:fld id="{2BFB050D-256F-494E-856C-B4907155B0F9}" type="slidenum">
              <a:rPr lang="he-IL" altLang="he-IL"/>
              <a:pPr>
                <a:defRPr/>
              </a:pPr>
              <a:t>‹#›</a:t>
            </a:fld>
            <a:endParaRPr lang="en-US" altLang="he-IL"/>
          </a:p>
        </p:txBody>
      </p:sp>
    </p:spTree>
    <p:extLst>
      <p:ext uri="{BB962C8B-B14F-4D97-AF65-F5344CB8AC3E}">
        <p14:creationId xmlns:p14="http://schemas.microsoft.com/office/powerpoint/2010/main" val="315936636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3.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15.jpeg"/><Relationship Id="rId18" Type="http://schemas.openxmlformats.org/officeDocument/2006/relationships/slide" Target="../slides/slide1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17" Type="http://schemas.openxmlformats.org/officeDocument/2006/relationships/slide" Target="../slides/slide5.xml"/><Relationship Id="rId2" Type="http://schemas.openxmlformats.org/officeDocument/2006/relationships/slideLayout" Target="../slideLayouts/slideLayout37.xml"/><Relationship Id="rId16" Type="http://schemas.openxmlformats.org/officeDocument/2006/relationships/slide" Target="../slides/slide14.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 Target="../slides/slide10.xml"/><Relationship Id="rId10" Type="http://schemas.openxmlformats.org/officeDocument/2006/relationships/slideLayout" Target="../slideLayouts/slideLayout45.xml"/><Relationship Id="rId19" Type="http://schemas.openxmlformats.org/officeDocument/2006/relationships/image" Target="../media/image14.png"/><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 Target="../slides/slide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5.jpeg"/><Relationship Id="rId18" Type="http://schemas.openxmlformats.org/officeDocument/2006/relationships/slide" Target="../slides/slide13.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17" Type="http://schemas.openxmlformats.org/officeDocument/2006/relationships/slide" Target="../slides/slide5.xml"/><Relationship Id="rId2" Type="http://schemas.openxmlformats.org/officeDocument/2006/relationships/slideLayout" Target="../slideLayouts/slideLayout48.xml"/><Relationship Id="rId16" Type="http://schemas.openxmlformats.org/officeDocument/2006/relationships/slide" Target="../slides/slide14.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 Target="../slides/slide10.xml"/><Relationship Id="rId10" Type="http://schemas.openxmlformats.org/officeDocument/2006/relationships/slideLayout" Target="../slideLayouts/slideLayout56.xml"/><Relationship Id="rId19" Type="http://schemas.openxmlformats.org/officeDocument/2006/relationships/image" Target="../media/image14.pn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 Target="../slides/slide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5.jpeg"/><Relationship Id="rId18" Type="http://schemas.openxmlformats.org/officeDocument/2006/relationships/slide" Target="../slides/slide13.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slide" Target="../slides/slide5.xml"/><Relationship Id="rId2" Type="http://schemas.openxmlformats.org/officeDocument/2006/relationships/slideLayout" Target="../slideLayouts/slideLayout59.xml"/><Relationship Id="rId16" Type="http://schemas.openxmlformats.org/officeDocument/2006/relationships/slide" Target="../slides/slide1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 Target="../slides/slide10.xml"/><Relationship Id="rId10" Type="http://schemas.openxmlformats.org/officeDocument/2006/relationships/slideLayout" Target="../slideLayouts/slideLayout67.xml"/><Relationship Id="rId19" Type="http://schemas.openxmlformats.org/officeDocument/2006/relationships/image" Target="../media/image14.png"/><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 Target="../slides/slide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5.jpeg"/><Relationship Id="rId18" Type="http://schemas.openxmlformats.org/officeDocument/2006/relationships/image" Target="../media/image14.png"/><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17" Type="http://schemas.openxmlformats.org/officeDocument/2006/relationships/slide" Target="../slides/slide7.xml"/><Relationship Id="rId2" Type="http://schemas.openxmlformats.org/officeDocument/2006/relationships/slideLayout" Target="../slideLayouts/slideLayout70.xml"/><Relationship Id="rId16" Type="http://schemas.openxmlformats.org/officeDocument/2006/relationships/slide" Target="../slides/slide14.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 Target="../slides/slide10.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 Target="../slides/slide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5.jpeg"/><Relationship Id="rId18" Type="http://schemas.openxmlformats.org/officeDocument/2006/relationships/image" Target="../media/image14.png"/><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17" Type="http://schemas.openxmlformats.org/officeDocument/2006/relationships/slide" Target="../slides/slide7.xml"/><Relationship Id="rId2" Type="http://schemas.openxmlformats.org/officeDocument/2006/relationships/slideLayout" Target="../slideLayouts/slideLayout81.xml"/><Relationship Id="rId16" Type="http://schemas.openxmlformats.org/officeDocument/2006/relationships/slide" Target="../slides/slide14.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5" Type="http://schemas.openxmlformats.org/officeDocument/2006/relationships/slide" Target="../slides/slide10.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 Id="rId14" Type="http://schemas.openxmlformats.org/officeDocument/2006/relationships/slide" Target="../slides/slid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כותרת</a:t>
            </a:r>
          </a:p>
        </p:txBody>
      </p:sp>
      <p:sp>
        <p:nvSpPr>
          <p:cNvPr id="8195"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טקסט</a:t>
            </a:r>
          </a:p>
        </p:txBody>
      </p:sp>
      <p:sp>
        <p:nvSpPr>
          <p:cNvPr id="6" name="Slide Number Placeholder 5"/>
          <p:cNvSpPr>
            <a:spLocks noGrp="1"/>
          </p:cNvSpPr>
          <p:nvPr>
            <p:ph type="sldNum" sz="quarter" idx="4"/>
          </p:nvPr>
        </p:nvSpPr>
        <p:spPr>
          <a:xfrm>
            <a:off x="8515350" y="6311900"/>
            <a:ext cx="395288" cy="365125"/>
          </a:xfrm>
          <a:prstGeom prst="rect">
            <a:avLst/>
          </a:prstGeom>
        </p:spPr>
        <p:txBody>
          <a:bodyPr vert="horz" lIns="91440" tIns="45720" rIns="91440" bIns="45720" rtlCol="0" anchor="ctr"/>
          <a:lstStyle>
            <a:lvl1pPr algn="r">
              <a:defRPr sz="1693">
                <a:solidFill>
                  <a:srgbClr val="0A0A37"/>
                </a:solidFill>
                <a:latin typeface="AdumaFOT Regular" panose="02000500000000000000" pitchFamily="50" charset="-79"/>
                <a:cs typeface="AdumaFOT Regular" panose="02000500000000000000" pitchFamily="50" charset="-79"/>
              </a:defRPr>
            </a:lvl1pPr>
          </a:lstStyle>
          <a:p>
            <a:fld id="{DAF22AC9-109E-4E4D-92F9-530E51D9A3A2}" type="slidenum">
              <a:rPr lang="he-IL" smtClean="0"/>
              <a:t>‹#›</a:t>
            </a:fld>
            <a:endParaRPr lang="he-IL"/>
          </a:p>
        </p:txBody>
      </p:sp>
      <p:cxnSp>
        <p:nvCxnSpPr>
          <p:cNvPr id="7" name="מחבר ישר 6"/>
          <p:cNvCxnSpPr/>
          <p:nvPr/>
        </p:nvCxnSpPr>
        <p:spPr>
          <a:xfrm>
            <a:off x="8515350" y="6311900"/>
            <a:ext cx="0" cy="365125"/>
          </a:xfrm>
          <a:prstGeom prst="line">
            <a:avLst/>
          </a:prstGeom>
          <a:ln w="19050">
            <a:solidFill>
              <a:srgbClr val="406DB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810194"/>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Lst>
  <p:txStyles>
    <p:titleStyle>
      <a:lvl1pPr algn="r" defTabSz="684213" rtl="1" eaLnBrk="1" fontAlgn="base" hangingPunct="1">
        <a:lnSpc>
          <a:spcPct val="90000"/>
        </a:lnSpc>
        <a:spcBef>
          <a:spcPct val="0"/>
        </a:spcBef>
        <a:spcAft>
          <a:spcPct val="0"/>
        </a:spcAft>
        <a:defRPr sz="3300" b="1" kern="1200">
          <a:solidFill>
            <a:schemeClr val="tx1"/>
          </a:solidFill>
          <a:latin typeface="AdumaFOT Regular" panose="02000500000000000000" pitchFamily="50" charset="-79"/>
          <a:ea typeface="+mj-ea"/>
          <a:cs typeface="AdumaFOT Regular" panose="02000500000000000000" pitchFamily="50" charset="-79"/>
        </a:defRPr>
      </a:lvl1pPr>
      <a:lvl2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2pPr>
      <a:lvl3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3pPr>
      <a:lvl4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4pPr>
      <a:lvl5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5pPr>
      <a:lvl6pPr marL="4572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6pPr>
      <a:lvl7pPr marL="9144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7pPr>
      <a:lvl8pPr marL="13716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8pPr>
      <a:lvl9pPr marL="18288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9pPr>
    </p:titleStyle>
    <p:bodyStyle>
      <a:lvl1pPr algn="r" defTabSz="684213" rtl="1" eaLnBrk="1" fontAlgn="base" hangingPunct="1">
        <a:lnSpc>
          <a:spcPct val="90000"/>
        </a:lnSpc>
        <a:spcBef>
          <a:spcPts val="750"/>
        </a:spcBef>
        <a:spcAft>
          <a:spcPct val="0"/>
        </a:spcAft>
        <a:buFont typeface="Arial" panose="020B0604020202020204" pitchFamily="34" charset="0"/>
        <a:defRPr sz="2100" kern="1200">
          <a:solidFill>
            <a:schemeClr val="tx1"/>
          </a:solidFill>
          <a:latin typeface="AdumaFOT Light" panose="02000500000000000000" pitchFamily="50" charset="-79"/>
          <a:ea typeface="+mn-ea"/>
          <a:cs typeface="AdumaFOT Light" panose="02000500000000000000" pitchFamily="50" charset="-79"/>
        </a:defRPr>
      </a:lvl1pPr>
      <a:lvl2pPr marL="341313" algn="r" defTabSz="684213" rtl="1" eaLnBrk="1" fontAlgn="base" hangingPunct="1">
        <a:lnSpc>
          <a:spcPct val="90000"/>
        </a:lnSpc>
        <a:spcBef>
          <a:spcPts val="375"/>
        </a:spcBef>
        <a:spcAft>
          <a:spcPct val="0"/>
        </a:spcAft>
        <a:buFont typeface="Arial" panose="020B0604020202020204" pitchFamily="34" charset="0"/>
        <a:defRPr kern="1200">
          <a:solidFill>
            <a:schemeClr val="tx1"/>
          </a:solidFill>
          <a:latin typeface="+mn-lt"/>
          <a:ea typeface="+mn-ea"/>
          <a:cs typeface="+mn-cs"/>
        </a:defRPr>
      </a:lvl2pPr>
      <a:lvl3pPr marL="684213" algn="r" defTabSz="684213" rtl="1" eaLnBrk="1" fontAlgn="base" hangingPunct="1">
        <a:lnSpc>
          <a:spcPct val="90000"/>
        </a:lnSpc>
        <a:spcBef>
          <a:spcPts val="375"/>
        </a:spcBef>
        <a:spcAft>
          <a:spcPct val="0"/>
        </a:spcAft>
        <a:buFont typeface="Arial" panose="020B0604020202020204" pitchFamily="34" charset="0"/>
        <a:defRPr sz="1500" kern="1200">
          <a:solidFill>
            <a:schemeClr val="tx1"/>
          </a:solidFill>
          <a:latin typeface="+mn-lt"/>
          <a:ea typeface="+mn-ea"/>
          <a:cs typeface="+mn-cs"/>
        </a:defRPr>
      </a:lvl3pPr>
      <a:lvl4pPr marL="1027113" algn="r" defTabSz="684213" rtl="1" eaLnBrk="1" fontAlgn="base" hangingPunct="1">
        <a:lnSpc>
          <a:spcPct val="90000"/>
        </a:lnSpc>
        <a:spcBef>
          <a:spcPts val="375"/>
        </a:spcBef>
        <a:spcAft>
          <a:spcPct val="0"/>
        </a:spcAft>
        <a:buFont typeface="Arial" panose="020B0604020202020204" pitchFamily="34" charset="0"/>
        <a:defRPr sz="1300" kern="1200">
          <a:solidFill>
            <a:schemeClr val="tx1"/>
          </a:solidFill>
          <a:latin typeface="+mn-lt"/>
          <a:ea typeface="+mn-ea"/>
          <a:cs typeface="+mn-cs"/>
        </a:defRPr>
      </a:lvl4pPr>
      <a:lvl5pPr marL="1370013" algn="r" defTabSz="684213" rtl="1" eaLnBrk="1" fontAlgn="base" hangingPunct="1">
        <a:lnSpc>
          <a:spcPct val="90000"/>
        </a:lnSpc>
        <a:spcBef>
          <a:spcPts val="375"/>
        </a:spcBef>
        <a:spcAft>
          <a:spcPct val="0"/>
        </a:spcAft>
        <a:buFont typeface="Arial" panose="020B0604020202020204" pitchFamily="34" charset="0"/>
        <a:defRPr sz="1300" kern="1200">
          <a:solidFill>
            <a:schemeClr val="tx1"/>
          </a:solidFill>
          <a:latin typeface="+mn-lt"/>
          <a:ea typeface="+mn-ea"/>
          <a:cs typeface="+mn-cs"/>
        </a:defRPr>
      </a:lvl5pPr>
      <a:lvl6pPr marL="1885816" indent="-171438" algn="r" defTabSz="685751"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91" indent="-171438" algn="r" defTabSz="685751"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67" indent="-171438" algn="r" defTabSz="685751"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42" indent="-171438" algn="r" defTabSz="685751" rtl="1"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r" defTabSz="685751" rtl="1" eaLnBrk="1" latinLnBrk="0" hangingPunct="1">
        <a:defRPr sz="1350" kern="1200">
          <a:solidFill>
            <a:schemeClr val="tx1"/>
          </a:solidFill>
          <a:latin typeface="+mn-lt"/>
          <a:ea typeface="+mn-ea"/>
          <a:cs typeface="+mn-cs"/>
        </a:defRPr>
      </a:lvl1pPr>
      <a:lvl2pPr marL="342876" algn="r" defTabSz="685751" rtl="1" eaLnBrk="1" latinLnBrk="0" hangingPunct="1">
        <a:defRPr sz="1350" kern="1200">
          <a:solidFill>
            <a:schemeClr val="tx1"/>
          </a:solidFill>
          <a:latin typeface="+mn-lt"/>
          <a:ea typeface="+mn-ea"/>
          <a:cs typeface="+mn-cs"/>
        </a:defRPr>
      </a:lvl2pPr>
      <a:lvl3pPr marL="685751" algn="r" defTabSz="685751" rtl="1" eaLnBrk="1" latinLnBrk="0" hangingPunct="1">
        <a:defRPr sz="1350" kern="1200">
          <a:solidFill>
            <a:schemeClr val="tx1"/>
          </a:solidFill>
          <a:latin typeface="+mn-lt"/>
          <a:ea typeface="+mn-ea"/>
          <a:cs typeface="+mn-cs"/>
        </a:defRPr>
      </a:lvl3pPr>
      <a:lvl4pPr marL="1028627" algn="r" defTabSz="685751" rtl="1" eaLnBrk="1" latinLnBrk="0" hangingPunct="1">
        <a:defRPr sz="1350" kern="1200">
          <a:solidFill>
            <a:schemeClr val="tx1"/>
          </a:solidFill>
          <a:latin typeface="+mn-lt"/>
          <a:ea typeface="+mn-ea"/>
          <a:cs typeface="+mn-cs"/>
        </a:defRPr>
      </a:lvl4pPr>
      <a:lvl5pPr marL="1371502" algn="r" defTabSz="685751" rtl="1" eaLnBrk="1" latinLnBrk="0" hangingPunct="1">
        <a:defRPr sz="1350" kern="1200">
          <a:solidFill>
            <a:schemeClr val="tx1"/>
          </a:solidFill>
          <a:latin typeface="+mn-lt"/>
          <a:ea typeface="+mn-ea"/>
          <a:cs typeface="+mn-cs"/>
        </a:defRPr>
      </a:lvl5pPr>
      <a:lvl6pPr marL="1714378" algn="r" defTabSz="685751" rtl="1" eaLnBrk="1" latinLnBrk="0" hangingPunct="1">
        <a:defRPr sz="1350" kern="1200">
          <a:solidFill>
            <a:schemeClr val="tx1"/>
          </a:solidFill>
          <a:latin typeface="+mn-lt"/>
          <a:ea typeface="+mn-ea"/>
          <a:cs typeface="+mn-cs"/>
        </a:defRPr>
      </a:lvl6pPr>
      <a:lvl7pPr marL="2057254" algn="r" defTabSz="685751" rtl="1" eaLnBrk="1" latinLnBrk="0" hangingPunct="1">
        <a:defRPr sz="1350" kern="1200">
          <a:solidFill>
            <a:schemeClr val="tx1"/>
          </a:solidFill>
          <a:latin typeface="+mn-lt"/>
          <a:ea typeface="+mn-ea"/>
          <a:cs typeface="+mn-cs"/>
        </a:defRPr>
      </a:lvl7pPr>
      <a:lvl8pPr marL="2400129" algn="r" defTabSz="685751" rtl="1" eaLnBrk="1" latinLnBrk="0" hangingPunct="1">
        <a:defRPr sz="1350" kern="1200">
          <a:solidFill>
            <a:schemeClr val="tx1"/>
          </a:solidFill>
          <a:latin typeface="+mn-lt"/>
          <a:ea typeface="+mn-ea"/>
          <a:cs typeface="+mn-cs"/>
        </a:defRPr>
      </a:lvl8pPr>
      <a:lvl9pPr marL="2743004" algn="r" defTabSz="685751" rtl="1"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bwMode="auto">
          <a:xfrm>
            <a:off x="3492500" y="260350"/>
            <a:ext cx="5678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1028" name="Rectangle 3"/>
          <p:cNvSpPr>
            <a:spLocks noGrp="1" noChangeArrowheads="1"/>
          </p:cNvSpPr>
          <p:nvPr>
            <p:ph type="body" idx="1"/>
          </p:nvPr>
        </p:nvSpPr>
        <p:spPr bwMode="auto">
          <a:xfrm>
            <a:off x="107950" y="1052513"/>
            <a:ext cx="7056438" cy="504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2" name="Rectangle 5">
            <a:extLst>
              <a:ext uri="{FF2B5EF4-FFF2-40B4-BE49-F238E27FC236}">
                <a16:creationId xmlns:a16="http://schemas.microsoft.com/office/drawing/2014/main" id="{817F230D-7390-4890-A560-77A274993A52}"/>
              </a:ext>
            </a:extLst>
          </p:cNvPr>
          <p:cNvSpPr>
            <a:spLocks noGrp="1" noChangeArrowheads="1"/>
          </p:cNvSpPr>
          <p:nvPr>
            <p:ph type="ftr" sz="quarter" idx="3"/>
          </p:nvPr>
        </p:nvSpPr>
        <p:spPr bwMode="auto">
          <a:xfrm>
            <a:off x="3563938" y="6453188"/>
            <a:ext cx="2087562"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eaLnBrk="1" hangingPunct="1">
              <a:defRPr sz="1400" b="1">
                <a:solidFill>
                  <a:schemeClr val="bg1"/>
                </a:solidFill>
              </a:defRPr>
            </a:lvl1pPr>
          </a:lstStyle>
          <a:p>
            <a:pPr>
              <a:defRPr/>
            </a:pPr>
            <a:r>
              <a:rPr lang="he-IL"/>
              <a:t>בלמ"ס</a:t>
            </a:r>
            <a:endParaRPr lang="en-US"/>
          </a:p>
        </p:txBody>
      </p:sp>
      <p:sp>
        <p:nvSpPr>
          <p:cNvPr id="13" name="Rectangle 8">
            <a:hlinkClick r:id="" action="ppaction://hlinkshowjump?jump=previousslide"/>
            <a:extLst>
              <a:ext uri="{FF2B5EF4-FFF2-40B4-BE49-F238E27FC236}">
                <a16:creationId xmlns:a16="http://schemas.microsoft.com/office/drawing/2014/main" id="{C9406BBD-A890-49CC-8F28-E3217A41E913}"/>
              </a:ext>
            </a:extLst>
          </p:cNvPr>
          <p:cNvSpPr>
            <a:spLocks noChangeArrowheads="1"/>
          </p:cNvSpPr>
          <p:nvPr/>
        </p:nvSpPr>
        <p:spPr bwMode="auto">
          <a:xfrm>
            <a:off x="684213" y="6453188"/>
            <a:ext cx="6111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defRPr/>
            </a:pPr>
            <a:endParaRPr lang="en-US" altLang="he-IL" b="0"/>
          </a:p>
        </p:txBody>
      </p:sp>
      <p:sp>
        <p:nvSpPr>
          <p:cNvPr id="14" name="Rectangle 9">
            <a:extLst>
              <a:ext uri="{FF2B5EF4-FFF2-40B4-BE49-F238E27FC236}">
                <a16:creationId xmlns:a16="http://schemas.microsoft.com/office/drawing/2014/main" id="{593ADC65-9EC6-44AC-91DC-9E385E9D613A}"/>
              </a:ext>
            </a:extLst>
          </p:cNvPr>
          <p:cNvSpPr>
            <a:spLocks noChangeArrowheads="1"/>
          </p:cNvSpPr>
          <p:nvPr/>
        </p:nvSpPr>
        <p:spPr bwMode="auto">
          <a:xfrm>
            <a:off x="0" y="6453188"/>
            <a:ext cx="6111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cs typeface="Arial" pitchFamily="34" charset="0"/>
              </a:defRPr>
            </a:lvl9pPr>
          </a:lstStyle>
          <a:p>
            <a:pPr algn="r" rtl="1" eaLnBrk="1" hangingPunct="1">
              <a:defRPr/>
            </a:pPr>
            <a:endParaRPr lang="he-IL" altLang="he-IL" b="0"/>
          </a:p>
        </p:txBody>
      </p:sp>
      <p:sp>
        <p:nvSpPr>
          <p:cNvPr id="15" name="Rectangle 10">
            <a:hlinkClick r:id="" action="ppaction://hlinkshowjump?jump=firstslide"/>
            <a:extLst>
              <a:ext uri="{FF2B5EF4-FFF2-40B4-BE49-F238E27FC236}">
                <a16:creationId xmlns:a16="http://schemas.microsoft.com/office/drawing/2014/main" id="{5B38BEE7-9A06-465E-89EB-F230E15D3F95}"/>
              </a:ext>
            </a:extLst>
          </p:cNvPr>
          <p:cNvSpPr>
            <a:spLocks noChangeArrowheads="1"/>
          </p:cNvSpPr>
          <p:nvPr/>
        </p:nvSpPr>
        <p:spPr bwMode="auto">
          <a:xfrm>
            <a:off x="8675688" y="6453188"/>
            <a:ext cx="4333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cs typeface="Arial" pitchFamily="34" charset="0"/>
              </a:defRPr>
            </a:lvl9pPr>
          </a:lstStyle>
          <a:p>
            <a:pPr algn="r" eaLnBrk="1" hangingPunct="1">
              <a:defRPr/>
            </a:pPr>
            <a:endParaRPr lang="en-US" altLang="he-IL" b="0"/>
          </a:p>
        </p:txBody>
      </p:sp>
      <p:sp>
        <p:nvSpPr>
          <p:cNvPr id="16" name="Rectangle 12">
            <a:extLst>
              <a:ext uri="{FF2B5EF4-FFF2-40B4-BE49-F238E27FC236}">
                <a16:creationId xmlns:a16="http://schemas.microsoft.com/office/drawing/2014/main" id="{5B4BB4B0-480B-4D4B-8FE7-66F8362D52C4}"/>
              </a:ext>
            </a:extLst>
          </p:cNvPr>
          <p:cNvSpPr>
            <a:spLocks noGrp="1" noChangeArrowheads="1"/>
          </p:cNvSpPr>
          <p:nvPr>
            <p:ph type="sldNum" sz="quarter" idx="4"/>
          </p:nvPr>
        </p:nvSpPr>
        <p:spPr bwMode="auto">
          <a:xfrm>
            <a:off x="1295400" y="6437313"/>
            <a:ext cx="21336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400" b="1">
                <a:solidFill>
                  <a:schemeClr val="bg1"/>
                </a:solidFill>
              </a:defRPr>
            </a:lvl1pPr>
          </a:lstStyle>
          <a:p>
            <a:pPr>
              <a:defRPr/>
            </a:pPr>
            <a:fld id="{08E1D466-A56E-40E0-9D4D-F587B9EC5E24}" type="slidenum">
              <a:rPr lang="he-IL" altLang="he-IL"/>
              <a:pPr>
                <a:defRPr/>
              </a:pPr>
              <a:t>‹#›</a:t>
            </a:fld>
            <a:endParaRPr lang="en-US" altLang="he-IL"/>
          </a:p>
        </p:txBody>
      </p:sp>
      <p:sp>
        <p:nvSpPr>
          <p:cNvPr id="17" name="Rectangle 11">
            <a:extLst>
              <a:ext uri="{FF2B5EF4-FFF2-40B4-BE49-F238E27FC236}">
                <a16:creationId xmlns:a16="http://schemas.microsoft.com/office/drawing/2014/main" id="{31EF2144-FA5E-46DE-A567-5BEA443D8D22}"/>
              </a:ext>
            </a:extLst>
          </p:cNvPr>
          <p:cNvSpPr>
            <a:spLocks noChangeArrowheads="1"/>
          </p:cNvSpPr>
          <p:nvPr/>
        </p:nvSpPr>
        <p:spPr bwMode="auto">
          <a:xfrm>
            <a:off x="5751513" y="6381750"/>
            <a:ext cx="2133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algn="ctr"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algn="ctr"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algn="ctr"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algn="ctr" eaLnBrk="0" fontAlgn="base" hangingPunct="0">
              <a:spcBef>
                <a:spcPct val="0"/>
              </a:spcBef>
              <a:spcAft>
                <a:spcPct val="0"/>
              </a:spcAft>
              <a:defRPr b="1">
                <a:solidFill>
                  <a:schemeClr val="tx1"/>
                </a:solidFill>
                <a:latin typeface="Arial" pitchFamily="34" charset="0"/>
                <a:cs typeface="Arial" pitchFamily="34" charset="0"/>
              </a:defRPr>
            </a:lvl9pPr>
          </a:lstStyle>
          <a:p>
            <a:pPr algn="r" rtl="1" eaLnBrk="1" hangingPunct="1">
              <a:defRPr/>
            </a:pPr>
            <a:r>
              <a:rPr lang="he-IL" altLang="he-IL" dirty="0">
                <a:solidFill>
                  <a:schemeClr val="bg1"/>
                </a:solidFill>
              </a:rPr>
              <a:t>עקרונות הלמידה</a:t>
            </a:r>
            <a:endParaRPr lang="en-US" altLang="he-IL" dirty="0">
              <a:solidFill>
                <a:schemeClr val="bg1"/>
              </a:solidFill>
            </a:endParaRPr>
          </a:p>
        </p:txBody>
      </p:sp>
    </p:spTree>
    <p:extLst>
      <p:ext uri="{BB962C8B-B14F-4D97-AF65-F5344CB8AC3E}">
        <p14:creationId xmlns:p14="http://schemas.microsoft.com/office/powerpoint/2010/main" val="346229162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ransition>
    <p:fade/>
  </p:transition>
  <p:hf hdr="0" ftr="0" dt="0"/>
  <p:txStyles>
    <p:titleStyle>
      <a:lvl1pPr algn="r" rtl="1" eaLnBrk="1" fontAlgn="base" hangingPunct="1">
        <a:spcBef>
          <a:spcPct val="0"/>
        </a:spcBef>
        <a:spcAft>
          <a:spcPct val="0"/>
        </a:spcAft>
        <a:defRPr sz="2400" b="1">
          <a:solidFill>
            <a:schemeClr val="tx1"/>
          </a:solidFill>
          <a:latin typeface="+mj-lt"/>
          <a:ea typeface="+mj-ea"/>
          <a:cs typeface="+mj-cs"/>
        </a:defRPr>
      </a:lvl1pPr>
      <a:lvl2pPr algn="r" rtl="1" eaLnBrk="1" fontAlgn="base" hangingPunct="1">
        <a:spcBef>
          <a:spcPct val="0"/>
        </a:spcBef>
        <a:spcAft>
          <a:spcPct val="0"/>
        </a:spcAft>
        <a:defRPr sz="2400" b="1">
          <a:solidFill>
            <a:schemeClr val="tx1"/>
          </a:solidFill>
          <a:latin typeface="Arial" pitchFamily="34" charset="0"/>
          <a:cs typeface="Arial" pitchFamily="34" charset="0"/>
        </a:defRPr>
      </a:lvl2pPr>
      <a:lvl3pPr algn="r" rtl="1" eaLnBrk="1" fontAlgn="base" hangingPunct="1">
        <a:spcBef>
          <a:spcPct val="0"/>
        </a:spcBef>
        <a:spcAft>
          <a:spcPct val="0"/>
        </a:spcAft>
        <a:defRPr sz="2400" b="1">
          <a:solidFill>
            <a:schemeClr val="tx1"/>
          </a:solidFill>
          <a:latin typeface="Arial" pitchFamily="34" charset="0"/>
          <a:cs typeface="Arial" pitchFamily="34" charset="0"/>
        </a:defRPr>
      </a:lvl3pPr>
      <a:lvl4pPr algn="r" rtl="1" eaLnBrk="1" fontAlgn="base" hangingPunct="1">
        <a:spcBef>
          <a:spcPct val="0"/>
        </a:spcBef>
        <a:spcAft>
          <a:spcPct val="0"/>
        </a:spcAft>
        <a:defRPr sz="2400" b="1">
          <a:solidFill>
            <a:schemeClr val="tx1"/>
          </a:solidFill>
          <a:latin typeface="Arial" pitchFamily="34" charset="0"/>
          <a:cs typeface="Arial" pitchFamily="34" charset="0"/>
        </a:defRPr>
      </a:lvl4pPr>
      <a:lvl5pPr algn="r" rtl="1" eaLnBrk="1" fontAlgn="base" hangingPunct="1">
        <a:spcBef>
          <a:spcPct val="0"/>
        </a:spcBef>
        <a:spcAft>
          <a:spcPct val="0"/>
        </a:spcAft>
        <a:defRPr sz="2400" b="1">
          <a:solidFill>
            <a:schemeClr val="tx1"/>
          </a:solidFill>
          <a:latin typeface="Arial" pitchFamily="34" charset="0"/>
          <a:cs typeface="Arial" pitchFamily="34" charset="0"/>
        </a:defRPr>
      </a:lvl5pPr>
      <a:lvl6pPr marL="457200" algn="r" rtl="1" eaLnBrk="1" fontAlgn="base" hangingPunct="1">
        <a:spcBef>
          <a:spcPct val="0"/>
        </a:spcBef>
        <a:spcAft>
          <a:spcPct val="0"/>
        </a:spcAft>
        <a:defRPr sz="2400" b="1">
          <a:solidFill>
            <a:schemeClr val="bg1"/>
          </a:solidFill>
          <a:latin typeface="Arial" pitchFamily="34" charset="0"/>
          <a:cs typeface="Arial" pitchFamily="34" charset="0"/>
        </a:defRPr>
      </a:lvl6pPr>
      <a:lvl7pPr marL="914400" algn="r" rtl="1" eaLnBrk="1" fontAlgn="base" hangingPunct="1">
        <a:spcBef>
          <a:spcPct val="0"/>
        </a:spcBef>
        <a:spcAft>
          <a:spcPct val="0"/>
        </a:spcAft>
        <a:defRPr sz="2400" b="1">
          <a:solidFill>
            <a:schemeClr val="bg1"/>
          </a:solidFill>
          <a:latin typeface="Arial" pitchFamily="34" charset="0"/>
          <a:cs typeface="Arial" pitchFamily="34" charset="0"/>
        </a:defRPr>
      </a:lvl7pPr>
      <a:lvl8pPr marL="1371600" algn="r" rtl="1" eaLnBrk="1" fontAlgn="base" hangingPunct="1">
        <a:spcBef>
          <a:spcPct val="0"/>
        </a:spcBef>
        <a:spcAft>
          <a:spcPct val="0"/>
        </a:spcAft>
        <a:defRPr sz="2400" b="1">
          <a:solidFill>
            <a:schemeClr val="bg1"/>
          </a:solidFill>
          <a:latin typeface="Arial" pitchFamily="34" charset="0"/>
          <a:cs typeface="Arial" pitchFamily="34" charset="0"/>
        </a:defRPr>
      </a:lvl8pPr>
      <a:lvl9pPr marL="1828800" algn="r" rtl="1" eaLnBrk="1" fontAlgn="base" hangingPunct="1">
        <a:spcBef>
          <a:spcPct val="0"/>
        </a:spcBef>
        <a:spcAft>
          <a:spcPct val="0"/>
        </a:spcAft>
        <a:defRPr sz="2400" b="1">
          <a:solidFill>
            <a:schemeClr val="bg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Char char="•"/>
        <a:defRPr sz="3200">
          <a:solidFill>
            <a:schemeClr val="tx1"/>
          </a:solidFill>
          <a:latin typeface="+mn-lt"/>
          <a:ea typeface="+mn-ea"/>
          <a:cs typeface="+mn-cs"/>
        </a:defRPr>
      </a:lvl1pPr>
      <a:lvl2pPr marL="742950" indent="-285750" algn="r" rtl="1" eaLnBrk="1" fontAlgn="base" hangingPunct="1">
        <a:spcBef>
          <a:spcPct val="20000"/>
        </a:spcBef>
        <a:spcAft>
          <a:spcPct val="0"/>
        </a:spcAft>
        <a:buChar char="–"/>
        <a:defRPr sz="2800">
          <a:solidFill>
            <a:schemeClr val="tx1"/>
          </a:solidFill>
          <a:latin typeface="+mn-lt"/>
          <a:cs typeface="+mn-cs"/>
        </a:defRPr>
      </a:lvl2pPr>
      <a:lvl3pPr marL="1143000" indent="-228600" algn="r" rtl="1" eaLnBrk="1" fontAlgn="base" hangingPunct="1">
        <a:spcBef>
          <a:spcPct val="20000"/>
        </a:spcBef>
        <a:spcAft>
          <a:spcPct val="0"/>
        </a:spcAft>
        <a:buChar char="•"/>
        <a:defRPr sz="2400">
          <a:solidFill>
            <a:schemeClr val="tx1"/>
          </a:solidFill>
          <a:latin typeface="+mn-lt"/>
          <a:cs typeface="+mn-cs"/>
        </a:defRPr>
      </a:lvl3pPr>
      <a:lvl4pPr marL="1600200" indent="-228600" algn="r" rtl="1" eaLnBrk="1" fontAlgn="base" hangingPunct="1">
        <a:spcBef>
          <a:spcPct val="20000"/>
        </a:spcBef>
        <a:spcAft>
          <a:spcPct val="0"/>
        </a:spcAft>
        <a:buChar char="–"/>
        <a:defRPr sz="2000">
          <a:solidFill>
            <a:schemeClr val="tx1"/>
          </a:solidFill>
          <a:latin typeface="+mn-lt"/>
          <a:cs typeface="+mn-cs"/>
        </a:defRPr>
      </a:lvl4pPr>
      <a:lvl5pPr marL="2057400" indent="-228600" algn="r" rtl="1" eaLnBrk="1" fontAlgn="base" hangingPunct="1">
        <a:spcBef>
          <a:spcPct val="20000"/>
        </a:spcBef>
        <a:spcAft>
          <a:spcPct val="0"/>
        </a:spcAft>
        <a:buChar char="»"/>
        <a:defRPr sz="2000">
          <a:solidFill>
            <a:schemeClr val="tx1"/>
          </a:solidFill>
          <a:latin typeface="+mn-lt"/>
          <a:cs typeface="+mn-cs"/>
        </a:defRPr>
      </a:lvl5pPr>
      <a:lvl6pPr marL="2514600" indent="-228600" algn="r" rtl="1" eaLnBrk="1" fontAlgn="base" hangingPunct="1">
        <a:spcBef>
          <a:spcPct val="20000"/>
        </a:spcBef>
        <a:spcAft>
          <a:spcPct val="0"/>
        </a:spcAft>
        <a:buChar char="»"/>
        <a:defRPr sz="2000">
          <a:solidFill>
            <a:schemeClr val="tx1"/>
          </a:solidFill>
          <a:latin typeface="+mn-lt"/>
          <a:cs typeface="+mn-cs"/>
        </a:defRPr>
      </a:lvl6pPr>
      <a:lvl7pPr marL="2971800" indent="-228600" algn="r" rtl="1" eaLnBrk="1" fontAlgn="base" hangingPunct="1">
        <a:spcBef>
          <a:spcPct val="20000"/>
        </a:spcBef>
        <a:spcAft>
          <a:spcPct val="0"/>
        </a:spcAft>
        <a:buChar char="»"/>
        <a:defRPr sz="2000">
          <a:solidFill>
            <a:schemeClr val="tx1"/>
          </a:solidFill>
          <a:latin typeface="+mn-lt"/>
          <a:cs typeface="+mn-cs"/>
        </a:defRPr>
      </a:lvl7pPr>
      <a:lvl8pPr marL="3429000" indent="-228600" algn="r" rtl="1" eaLnBrk="1" fontAlgn="base" hangingPunct="1">
        <a:spcBef>
          <a:spcPct val="20000"/>
        </a:spcBef>
        <a:spcAft>
          <a:spcPct val="0"/>
        </a:spcAft>
        <a:buChar char="»"/>
        <a:defRPr sz="2000">
          <a:solidFill>
            <a:schemeClr val="tx1"/>
          </a:solidFill>
          <a:latin typeface="+mn-lt"/>
          <a:cs typeface="+mn-cs"/>
        </a:defRPr>
      </a:lvl8pPr>
      <a:lvl9pPr marL="3886200" indent="-228600" algn="r" rtl="1" eaLnBrk="1" fontAlgn="base" hangingPunct="1">
        <a:spcBef>
          <a:spcPct val="20000"/>
        </a:spcBef>
        <a:spcAft>
          <a:spcPct val="0"/>
        </a:spcAft>
        <a:buChar char="»"/>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63" y="0"/>
            <a:ext cx="91487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Rectangle 6">
            <a:hlinkClick r:id="" action="ppaction://hlinkshowjump?jump=previousslide"/>
            <a:extLst>
              <a:ext uri="{FF2B5EF4-FFF2-40B4-BE49-F238E27FC236}">
                <a16:creationId xmlns:a16="http://schemas.microsoft.com/office/drawing/2014/main" id="{90CBB436-F4D2-42D4-9454-CDDE8A6CB7D5}"/>
              </a:ext>
            </a:extLst>
          </p:cNvPr>
          <p:cNvSpPr>
            <a:spLocks noChangeArrowheads="1"/>
          </p:cNvSpPr>
          <p:nvPr/>
        </p:nvSpPr>
        <p:spPr bwMode="auto">
          <a:xfrm>
            <a:off x="684213" y="6453188"/>
            <a:ext cx="6111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2052" name="Rectangle 7">
            <a:extLst>
              <a:ext uri="{FF2B5EF4-FFF2-40B4-BE49-F238E27FC236}">
                <a16:creationId xmlns:a16="http://schemas.microsoft.com/office/drawing/2014/main" id="{7B1BACAF-9B3F-416A-9896-8DC98C7290D3}"/>
              </a:ext>
            </a:extLst>
          </p:cNvPr>
          <p:cNvSpPr>
            <a:spLocks noChangeArrowheads="1"/>
          </p:cNvSpPr>
          <p:nvPr/>
        </p:nvSpPr>
        <p:spPr bwMode="auto">
          <a:xfrm>
            <a:off x="0" y="6453188"/>
            <a:ext cx="6111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sz="1800"/>
          </a:p>
        </p:txBody>
      </p:sp>
      <p:sp>
        <p:nvSpPr>
          <p:cNvPr id="2053" name="Rectangle 8">
            <a:hlinkClick r:id="" action="ppaction://hlinkshowjump?jump=firstslide"/>
            <a:extLst>
              <a:ext uri="{FF2B5EF4-FFF2-40B4-BE49-F238E27FC236}">
                <a16:creationId xmlns:a16="http://schemas.microsoft.com/office/drawing/2014/main" id="{474017D8-AC9D-4FA7-9C1B-B5A689AFD55F}"/>
              </a:ext>
            </a:extLst>
          </p:cNvPr>
          <p:cNvSpPr>
            <a:spLocks noChangeArrowheads="1"/>
          </p:cNvSpPr>
          <p:nvPr/>
        </p:nvSpPr>
        <p:spPr bwMode="auto">
          <a:xfrm>
            <a:off x="8675688" y="6453188"/>
            <a:ext cx="4333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2054" name="Rectangle 2"/>
          <p:cNvSpPr>
            <a:spLocks noGrp="1" noChangeArrowheads="1"/>
          </p:cNvSpPr>
          <p:nvPr>
            <p:ph type="title"/>
          </p:nvPr>
        </p:nvSpPr>
        <p:spPr bwMode="auto">
          <a:xfrm>
            <a:off x="1619250" y="476250"/>
            <a:ext cx="756126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2055" name="Rectangle 3"/>
          <p:cNvSpPr>
            <a:spLocks noGrp="1" noChangeArrowheads="1"/>
          </p:cNvSpPr>
          <p:nvPr>
            <p:ph type="body" idx="1"/>
          </p:nvPr>
        </p:nvSpPr>
        <p:spPr bwMode="auto">
          <a:xfrm>
            <a:off x="179388" y="1125538"/>
            <a:ext cx="7345362"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29" name="Rectangle 5">
            <a:extLst>
              <a:ext uri="{FF2B5EF4-FFF2-40B4-BE49-F238E27FC236}">
                <a16:creationId xmlns:a16="http://schemas.microsoft.com/office/drawing/2014/main" id="{E764B226-C7D3-4554-B53B-37EBEDBA2E2A}"/>
              </a:ext>
            </a:extLst>
          </p:cNvPr>
          <p:cNvSpPr>
            <a:spLocks noGrp="1" noChangeArrowheads="1"/>
          </p:cNvSpPr>
          <p:nvPr>
            <p:ph type="ftr" sz="quarter" idx="3"/>
          </p:nvPr>
        </p:nvSpPr>
        <p:spPr bwMode="auto">
          <a:xfrm>
            <a:off x="3773488" y="6538913"/>
            <a:ext cx="1670050" cy="27463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lvl1pPr algn="ctr" rtl="1" eaLnBrk="1" hangingPunct="1">
              <a:defRPr sz="1200">
                <a:solidFill>
                  <a:schemeClr val="bg1"/>
                </a:solidFill>
              </a:defRPr>
            </a:lvl1pPr>
          </a:lstStyle>
          <a:p>
            <a:pPr>
              <a:defRPr/>
            </a:pPr>
            <a:r>
              <a:rPr lang="he-IL"/>
              <a:t>בלמ"ס</a:t>
            </a:r>
            <a:endParaRPr lang="en-US"/>
          </a:p>
        </p:txBody>
      </p:sp>
      <p:sp>
        <p:nvSpPr>
          <p:cNvPr id="18" name="Rectangle 12">
            <a:extLst>
              <a:ext uri="{FF2B5EF4-FFF2-40B4-BE49-F238E27FC236}">
                <a16:creationId xmlns:a16="http://schemas.microsoft.com/office/drawing/2014/main" id="{72C5DD94-FDF8-49F2-8AD2-5B311D7DF692}"/>
              </a:ext>
            </a:extLst>
          </p:cNvPr>
          <p:cNvSpPr>
            <a:spLocks noGrp="1" noChangeArrowheads="1"/>
          </p:cNvSpPr>
          <p:nvPr>
            <p:ph type="sldNum" sz="quarter" idx="4"/>
          </p:nvPr>
        </p:nvSpPr>
        <p:spPr bwMode="auto">
          <a:xfrm>
            <a:off x="1862138" y="6300788"/>
            <a:ext cx="2133600"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rtl="1" eaLnBrk="1" hangingPunct="1">
              <a:defRPr sz="1400">
                <a:solidFill>
                  <a:schemeClr val="bg1"/>
                </a:solidFill>
              </a:defRPr>
            </a:lvl1pPr>
          </a:lstStyle>
          <a:p>
            <a:pPr>
              <a:defRPr/>
            </a:pPr>
            <a:fld id="{00599955-ED2E-4CA1-BAAA-CE697B202C12}" type="slidenum">
              <a:rPr lang="he-IL" altLang="he-IL"/>
              <a:pPr>
                <a:defRPr/>
              </a:pPr>
              <a:t>‹#›</a:t>
            </a:fld>
            <a:endParaRPr lang="en-US" altLang="he-IL"/>
          </a:p>
        </p:txBody>
      </p:sp>
    </p:spTree>
    <p:extLst>
      <p:ext uri="{BB962C8B-B14F-4D97-AF65-F5344CB8AC3E}">
        <p14:creationId xmlns:p14="http://schemas.microsoft.com/office/powerpoint/2010/main" val="57393512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p:fade/>
  </p:transition>
  <p:timing>
    <p:tnLst>
      <p:par>
        <p:cTn id="1" dur="indefinite" restart="never" nodeType="tmRoot"/>
      </p:par>
    </p:tnLst>
  </p:timing>
  <p:hf hdr="0" ftr="0" dt="0"/>
  <p:txStyles>
    <p:titleStyle>
      <a:lvl1pPr algn="r" rtl="1" eaLnBrk="1" fontAlgn="base" hangingPunct="1">
        <a:spcBef>
          <a:spcPct val="0"/>
        </a:spcBef>
        <a:spcAft>
          <a:spcPct val="0"/>
        </a:spcAft>
        <a:defRPr sz="2800" b="1">
          <a:solidFill>
            <a:schemeClr val="tx1"/>
          </a:solidFill>
          <a:latin typeface="+mj-lt"/>
          <a:ea typeface="+mj-ea"/>
          <a:cs typeface="+mj-cs"/>
        </a:defRPr>
      </a:lvl1pPr>
      <a:lvl2pPr algn="r" rtl="1" eaLnBrk="1" fontAlgn="base" hangingPunct="1">
        <a:spcBef>
          <a:spcPct val="0"/>
        </a:spcBef>
        <a:spcAft>
          <a:spcPct val="0"/>
        </a:spcAft>
        <a:defRPr sz="2800" b="1">
          <a:solidFill>
            <a:schemeClr val="tx1"/>
          </a:solidFill>
          <a:latin typeface="Arial" pitchFamily="34" charset="0"/>
          <a:cs typeface="Arial" pitchFamily="34" charset="0"/>
        </a:defRPr>
      </a:lvl2pPr>
      <a:lvl3pPr algn="r" rtl="1" eaLnBrk="1" fontAlgn="base" hangingPunct="1">
        <a:spcBef>
          <a:spcPct val="0"/>
        </a:spcBef>
        <a:spcAft>
          <a:spcPct val="0"/>
        </a:spcAft>
        <a:defRPr sz="2800" b="1">
          <a:solidFill>
            <a:schemeClr val="tx1"/>
          </a:solidFill>
          <a:latin typeface="Arial" pitchFamily="34" charset="0"/>
          <a:cs typeface="Arial" pitchFamily="34" charset="0"/>
        </a:defRPr>
      </a:lvl3pPr>
      <a:lvl4pPr algn="r" rtl="1" eaLnBrk="1" fontAlgn="base" hangingPunct="1">
        <a:spcBef>
          <a:spcPct val="0"/>
        </a:spcBef>
        <a:spcAft>
          <a:spcPct val="0"/>
        </a:spcAft>
        <a:defRPr sz="2800" b="1">
          <a:solidFill>
            <a:schemeClr val="tx1"/>
          </a:solidFill>
          <a:latin typeface="Arial" pitchFamily="34" charset="0"/>
          <a:cs typeface="Arial" pitchFamily="34" charset="0"/>
        </a:defRPr>
      </a:lvl4pPr>
      <a:lvl5pPr algn="r" rtl="1" eaLnBrk="1" fontAlgn="base" hangingPunct="1">
        <a:spcBef>
          <a:spcPct val="0"/>
        </a:spcBef>
        <a:spcAft>
          <a:spcPct val="0"/>
        </a:spcAft>
        <a:defRPr sz="2800" b="1">
          <a:solidFill>
            <a:schemeClr val="tx1"/>
          </a:solidFill>
          <a:latin typeface="Arial" pitchFamily="34" charset="0"/>
          <a:cs typeface="Arial" pitchFamily="34" charset="0"/>
        </a:defRPr>
      </a:lvl5pPr>
      <a:lvl6pPr marL="457200" algn="r" rtl="1" eaLnBrk="1" fontAlgn="base" hangingPunct="1">
        <a:spcBef>
          <a:spcPct val="0"/>
        </a:spcBef>
        <a:spcAft>
          <a:spcPct val="0"/>
        </a:spcAft>
        <a:defRPr sz="3200" b="1">
          <a:solidFill>
            <a:schemeClr val="bg1"/>
          </a:solidFill>
          <a:latin typeface="Arial" pitchFamily="34" charset="0"/>
          <a:cs typeface="Arial" pitchFamily="34" charset="0"/>
        </a:defRPr>
      </a:lvl6pPr>
      <a:lvl7pPr marL="914400" algn="r" rtl="1" eaLnBrk="1" fontAlgn="base" hangingPunct="1">
        <a:spcBef>
          <a:spcPct val="0"/>
        </a:spcBef>
        <a:spcAft>
          <a:spcPct val="0"/>
        </a:spcAft>
        <a:defRPr sz="3200" b="1">
          <a:solidFill>
            <a:schemeClr val="bg1"/>
          </a:solidFill>
          <a:latin typeface="Arial" pitchFamily="34" charset="0"/>
          <a:cs typeface="Arial" pitchFamily="34" charset="0"/>
        </a:defRPr>
      </a:lvl7pPr>
      <a:lvl8pPr marL="1371600" algn="r" rtl="1" eaLnBrk="1" fontAlgn="base" hangingPunct="1">
        <a:spcBef>
          <a:spcPct val="0"/>
        </a:spcBef>
        <a:spcAft>
          <a:spcPct val="0"/>
        </a:spcAft>
        <a:defRPr sz="3200" b="1">
          <a:solidFill>
            <a:schemeClr val="bg1"/>
          </a:solidFill>
          <a:latin typeface="Arial" pitchFamily="34" charset="0"/>
          <a:cs typeface="Arial" pitchFamily="34" charset="0"/>
        </a:defRPr>
      </a:lvl8pPr>
      <a:lvl9pPr marL="1828800" algn="r" rtl="1" eaLnBrk="1" fontAlgn="base" hangingPunct="1">
        <a:spcBef>
          <a:spcPct val="0"/>
        </a:spcBef>
        <a:spcAft>
          <a:spcPct val="0"/>
        </a:spcAft>
        <a:defRPr sz="3200" b="1">
          <a:solidFill>
            <a:schemeClr val="bg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SzPct val="70000"/>
        <a:defRPr sz="2400" b="1">
          <a:solidFill>
            <a:schemeClr val="tx1"/>
          </a:solidFill>
          <a:latin typeface="+mn-lt"/>
          <a:ea typeface="+mn-ea"/>
          <a:cs typeface="+mn-cs"/>
        </a:defRPr>
      </a:lvl1pPr>
      <a:lvl2pPr marL="742950" indent="-285750" algn="r" rtl="1" eaLnBrk="1" fontAlgn="base" hangingPunct="1">
        <a:spcBef>
          <a:spcPct val="20000"/>
        </a:spcBef>
        <a:spcAft>
          <a:spcPct val="0"/>
        </a:spcAft>
        <a:buSzPct val="70000"/>
        <a:buBlip>
          <a:blip r:embed="rId14"/>
        </a:buBlip>
        <a:defRPr sz="2000">
          <a:solidFill>
            <a:schemeClr val="tx1"/>
          </a:solidFill>
          <a:latin typeface="+mn-lt"/>
          <a:cs typeface="+mn-cs"/>
        </a:defRPr>
      </a:lvl2pPr>
      <a:lvl3pPr marL="1143000" indent="-228600" algn="r" rtl="1" eaLnBrk="1" fontAlgn="base" hangingPunct="1">
        <a:spcBef>
          <a:spcPct val="20000"/>
        </a:spcBef>
        <a:spcAft>
          <a:spcPct val="0"/>
        </a:spcAft>
        <a:buSzPct val="70000"/>
        <a:buBlip>
          <a:blip r:embed="rId14"/>
        </a:buBlip>
        <a:defRPr sz="2000">
          <a:solidFill>
            <a:schemeClr val="tx1"/>
          </a:solidFill>
          <a:latin typeface="+mn-lt"/>
          <a:cs typeface="+mn-cs"/>
        </a:defRPr>
      </a:lvl3pPr>
      <a:lvl4pPr marL="1600200" indent="-228600" algn="r" rtl="1" eaLnBrk="1" fontAlgn="base" hangingPunct="1">
        <a:spcBef>
          <a:spcPct val="20000"/>
        </a:spcBef>
        <a:spcAft>
          <a:spcPct val="0"/>
        </a:spcAft>
        <a:buSzPct val="70000"/>
        <a:buBlip>
          <a:blip r:embed="rId14"/>
        </a:buBlip>
        <a:defRPr sz="2000">
          <a:solidFill>
            <a:schemeClr val="tx1"/>
          </a:solidFill>
          <a:latin typeface="+mn-lt"/>
          <a:cs typeface="+mn-cs"/>
        </a:defRPr>
      </a:lvl4pPr>
      <a:lvl5pPr marL="2057400" indent="-228600" algn="r" rtl="1" eaLnBrk="1" fontAlgn="base" hangingPunct="1">
        <a:spcBef>
          <a:spcPct val="20000"/>
        </a:spcBef>
        <a:spcAft>
          <a:spcPct val="0"/>
        </a:spcAft>
        <a:buSzPct val="70000"/>
        <a:buBlip>
          <a:blip r:embed="rId14"/>
        </a:buBlip>
        <a:defRPr sz="2000">
          <a:solidFill>
            <a:schemeClr val="tx1"/>
          </a:solidFill>
          <a:latin typeface="+mn-lt"/>
          <a:cs typeface="+mn-cs"/>
        </a:defRPr>
      </a:lvl5pPr>
      <a:lvl6pPr marL="2514600" indent="-228600" algn="r" rtl="1" eaLnBrk="1" fontAlgn="base" hangingPunct="1">
        <a:spcBef>
          <a:spcPct val="20000"/>
        </a:spcBef>
        <a:spcAft>
          <a:spcPct val="0"/>
        </a:spcAft>
        <a:buSzPct val="70000"/>
        <a:buBlip>
          <a:blip r:embed="rId14"/>
        </a:buBlip>
        <a:defRPr sz="2000">
          <a:solidFill>
            <a:schemeClr val="tx1"/>
          </a:solidFill>
          <a:latin typeface="+mn-lt"/>
          <a:cs typeface="+mn-cs"/>
        </a:defRPr>
      </a:lvl6pPr>
      <a:lvl7pPr marL="2971800" indent="-228600" algn="r" rtl="1" eaLnBrk="1" fontAlgn="base" hangingPunct="1">
        <a:spcBef>
          <a:spcPct val="20000"/>
        </a:spcBef>
        <a:spcAft>
          <a:spcPct val="0"/>
        </a:spcAft>
        <a:buSzPct val="70000"/>
        <a:buBlip>
          <a:blip r:embed="rId14"/>
        </a:buBlip>
        <a:defRPr sz="2000">
          <a:solidFill>
            <a:schemeClr val="tx1"/>
          </a:solidFill>
          <a:latin typeface="+mn-lt"/>
          <a:cs typeface="+mn-cs"/>
        </a:defRPr>
      </a:lvl7pPr>
      <a:lvl8pPr marL="3429000" indent="-228600" algn="r" rtl="1" eaLnBrk="1" fontAlgn="base" hangingPunct="1">
        <a:spcBef>
          <a:spcPct val="20000"/>
        </a:spcBef>
        <a:spcAft>
          <a:spcPct val="0"/>
        </a:spcAft>
        <a:buSzPct val="70000"/>
        <a:buBlip>
          <a:blip r:embed="rId14"/>
        </a:buBlip>
        <a:defRPr sz="2000">
          <a:solidFill>
            <a:schemeClr val="tx1"/>
          </a:solidFill>
          <a:latin typeface="+mn-lt"/>
          <a:cs typeface="+mn-cs"/>
        </a:defRPr>
      </a:lvl8pPr>
      <a:lvl9pPr marL="3886200" indent="-228600" algn="r" rtl="1" eaLnBrk="1" fontAlgn="base" hangingPunct="1">
        <a:spcBef>
          <a:spcPct val="20000"/>
        </a:spcBef>
        <a:spcAft>
          <a:spcPct val="0"/>
        </a:spcAft>
        <a:buSzPct val="70000"/>
        <a:buBlip>
          <a:blip r:embed="rId14"/>
        </a:buBlip>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3" descr="C:\תומר מצגות\מכון-רקע-רגיל-חדש.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2"/>
          <p:cNvSpPr>
            <a:spLocks noGrp="1" noChangeArrowheads="1"/>
          </p:cNvSpPr>
          <p:nvPr>
            <p:ph type="title"/>
          </p:nvPr>
        </p:nvSpPr>
        <p:spPr bwMode="auto">
          <a:xfrm>
            <a:off x="684213" y="115888"/>
            <a:ext cx="75612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3076" name="Rectangle 3"/>
          <p:cNvSpPr>
            <a:spLocks noGrp="1" noChangeArrowheads="1"/>
          </p:cNvSpPr>
          <p:nvPr>
            <p:ph type="body" idx="1"/>
          </p:nvPr>
        </p:nvSpPr>
        <p:spPr bwMode="auto">
          <a:xfrm>
            <a:off x="179388" y="1125538"/>
            <a:ext cx="7345362"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29" name="Rectangle 5">
            <a:extLst>
              <a:ext uri="{FF2B5EF4-FFF2-40B4-BE49-F238E27FC236}">
                <a16:creationId xmlns:a16="http://schemas.microsoft.com/office/drawing/2014/main" id="{CECB9143-95E9-4971-A98A-3B72E2006DA1}"/>
              </a:ext>
            </a:extLst>
          </p:cNvPr>
          <p:cNvSpPr>
            <a:spLocks noGrp="1" noChangeArrowheads="1"/>
          </p:cNvSpPr>
          <p:nvPr>
            <p:ph type="ftr" sz="quarter" idx="3"/>
          </p:nvPr>
        </p:nvSpPr>
        <p:spPr bwMode="auto">
          <a:xfrm>
            <a:off x="3773488" y="6538913"/>
            <a:ext cx="1670050" cy="27463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lvl1pPr algn="ctr" rtl="1" eaLnBrk="1" hangingPunct="1">
              <a:defRPr sz="1200">
                <a:solidFill>
                  <a:schemeClr val="bg1"/>
                </a:solidFill>
              </a:defRPr>
            </a:lvl1pPr>
          </a:lstStyle>
          <a:p>
            <a:pPr>
              <a:defRPr/>
            </a:pPr>
            <a:r>
              <a:rPr lang="he-IL"/>
              <a:t>בלמ"ס</a:t>
            </a:r>
            <a:endParaRPr lang="en-US"/>
          </a:p>
        </p:txBody>
      </p:sp>
      <p:sp>
        <p:nvSpPr>
          <p:cNvPr id="3078" name="Rectangle 8">
            <a:hlinkClick r:id="" action="ppaction://hlinkshowjump?jump=previousslide"/>
            <a:extLst>
              <a:ext uri="{FF2B5EF4-FFF2-40B4-BE49-F238E27FC236}">
                <a16:creationId xmlns:a16="http://schemas.microsoft.com/office/drawing/2014/main" id="{38C71148-2874-4012-902D-77A76DE36C85}"/>
              </a:ext>
            </a:extLst>
          </p:cNvPr>
          <p:cNvSpPr>
            <a:spLocks noChangeArrowheads="1"/>
          </p:cNvSpPr>
          <p:nvPr/>
        </p:nvSpPr>
        <p:spPr bwMode="auto">
          <a:xfrm>
            <a:off x="684213" y="6453188"/>
            <a:ext cx="6111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3079" name="Rectangle 9">
            <a:extLst>
              <a:ext uri="{FF2B5EF4-FFF2-40B4-BE49-F238E27FC236}">
                <a16:creationId xmlns:a16="http://schemas.microsoft.com/office/drawing/2014/main" id="{2A94614C-8378-4A44-A024-72A4EDECA300}"/>
              </a:ext>
            </a:extLst>
          </p:cNvPr>
          <p:cNvSpPr>
            <a:spLocks noChangeArrowheads="1"/>
          </p:cNvSpPr>
          <p:nvPr/>
        </p:nvSpPr>
        <p:spPr bwMode="auto">
          <a:xfrm>
            <a:off x="0" y="6453188"/>
            <a:ext cx="6111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sz="1800"/>
          </a:p>
        </p:txBody>
      </p:sp>
      <p:sp>
        <p:nvSpPr>
          <p:cNvPr id="3080" name="Rectangle 10">
            <a:hlinkClick r:id="" action="ppaction://hlinkshowjump?jump=firstslide"/>
            <a:extLst>
              <a:ext uri="{FF2B5EF4-FFF2-40B4-BE49-F238E27FC236}">
                <a16:creationId xmlns:a16="http://schemas.microsoft.com/office/drawing/2014/main" id="{B91EF09A-69C5-4072-B1CC-CD05D98BECBE}"/>
              </a:ext>
            </a:extLst>
          </p:cNvPr>
          <p:cNvSpPr>
            <a:spLocks noChangeArrowheads="1"/>
          </p:cNvSpPr>
          <p:nvPr/>
        </p:nvSpPr>
        <p:spPr bwMode="auto">
          <a:xfrm>
            <a:off x="8675688" y="6453188"/>
            <a:ext cx="4333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3081" name="Rectangle 11">
            <a:extLst>
              <a:ext uri="{FF2B5EF4-FFF2-40B4-BE49-F238E27FC236}">
                <a16:creationId xmlns:a16="http://schemas.microsoft.com/office/drawing/2014/main" id="{BA6A1301-9176-421B-8DA5-7C35CBE656A6}"/>
              </a:ext>
            </a:extLst>
          </p:cNvPr>
          <p:cNvSpPr>
            <a:spLocks noChangeArrowheads="1"/>
          </p:cNvSpPr>
          <p:nvPr/>
        </p:nvSpPr>
        <p:spPr bwMode="auto">
          <a:xfrm>
            <a:off x="7764463" y="6508750"/>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a:t>עקרונות הלמידה</a:t>
            </a:r>
            <a:endParaRPr lang="en-US" altLang="he-IL" sz="1400"/>
          </a:p>
        </p:txBody>
      </p:sp>
      <p:sp>
        <p:nvSpPr>
          <p:cNvPr id="18" name="Rectangle 12">
            <a:extLst>
              <a:ext uri="{FF2B5EF4-FFF2-40B4-BE49-F238E27FC236}">
                <a16:creationId xmlns:a16="http://schemas.microsoft.com/office/drawing/2014/main" id="{F2D4969B-0DE1-4853-ABE4-FF3DC0758B56}"/>
              </a:ext>
            </a:extLst>
          </p:cNvPr>
          <p:cNvSpPr>
            <a:spLocks noGrp="1" noChangeArrowheads="1"/>
          </p:cNvSpPr>
          <p:nvPr>
            <p:ph type="sldNum" sz="quarter" idx="4"/>
          </p:nvPr>
        </p:nvSpPr>
        <p:spPr bwMode="auto">
          <a:xfrm>
            <a:off x="-36513" y="6553200"/>
            <a:ext cx="2133601"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rtl="1" eaLnBrk="1" hangingPunct="1">
              <a:defRPr sz="1400">
                <a:solidFill>
                  <a:schemeClr val="bg1"/>
                </a:solidFill>
              </a:defRPr>
            </a:lvl1pPr>
          </a:lstStyle>
          <a:p>
            <a:pPr>
              <a:defRPr/>
            </a:pPr>
            <a:fld id="{A7A1D4DB-1EFE-49E5-9978-E562AFCA975D}" type="slidenum">
              <a:rPr lang="he-IL" altLang="he-IL"/>
              <a:pPr>
                <a:defRPr/>
              </a:pPr>
              <a:t>‹#›</a:t>
            </a:fld>
            <a:endParaRPr lang="en-US" altLang="he-IL"/>
          </a:p>
        </p:txBody>
      </p:sp>
      <p:sp>
        <p:nvSpPr>
          <p:cNvPr id="3083" name="AutoShape 11">
            <a:extLst>
              <a:ext uri="{FF2B5EF4-FFF2-40B4-BE49-F238E27FC236}">
                <a16:creationId xmlns:a16="http://schemas.microsoft.com/office/drawing/2014/main" id="{BADE5F77-672A-468F-985C-4F4556B649E5}"/>
              </a:ext>
            </a:extLst>
          </p:cNvPr>
          <p:cNvSpPr>
            <a:spLocks noChangeArrowheads="1"/>
          </p:cNvSpPr>
          <p:nvPr/>
        </p:nvSpPr>
        <p:spPr bwMode="auto">
          <a:xfrm>
            <a:off x="8243888" y="1998663"/>
            <a:ext cx="576262" cy="241300"/>
          </a:xfrm>
          <a:prstGeom prst="roundRect">
            <a:avLst>
              <a:gd name="adj" fmla="val 16667"/>
            </a:avLst>
          </a:prstGeom>
          <a:solidFill>
            <a:srgbClr val="FFCC99">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a:p>
        </p:txBody>
      </p:sp>
      <p:sp>
        <p:nvSpPr>
          <p:cNvPr id="3084" name="Line 12"/>
          <p:cNvSpPr>
            <a:spLocks noChangeShapeType="1"/>
          </p:cNvSpPr>
          <p:nvPr/>
        </p:nvSpPr>
        <p:spPr bwMode="auto">
          <a:xfrm flipH="1" flipV="1">
            <a:off x="7767638" y="1762125"/>
            <a:ext cx="1255712" cy="0"/>
          </a:xfrm>
          <a:prstGeom prst="line">
            <a:avLst/>
          </a:prstGeom>
          <a:noFill/>
          <a:ln w="19050">
            <a:solidFill>
              <a:srgbClr val="3366FF"/>
            </a:solidFill>
            <a:round/>
            <a:headEnd/>
            <a:tailEnd type="oval" w="med" len="med"/>
          </a:ln>
          <a:extLst>
            <a:ext uri="{909E8E84-426E-40DD-AFC4-6F175D3DCCD1}">
              <a14:hiddenFill xmlns:a14="http://schemas.microsoft.com/office/drawing/2010/main">
                <a:noFill/>
              </a14:hiddenFill>
            </a:ext>
          </a:extLst>
        </p:spPr>
        <p:txBody>
          <a:bodyPr/>
          <a:lstStyle/>
          <a:p>
            <a:endParaRPr lang="he-IL"/>
          </a:p>
        </p:txBody>
      </p:sp>
      <p:sp>
        <p:nvSpPr>
          <p:cNvPr id="3085" name="Rectangle 13">
            <a:hlinkClick r:id="rId14" action="ppaction://hlinksldjump"/>
            <a:extLst>
              <a:ext uri="{FF2B5EF4-FFF2-40B4-BE49-F238E27FC236}">
                <a16:creationId xmlns:a16="http://schemas.microsoft.com/office/drawing/2014/main" id="{6204D1ED-A911-48A6-A546-38C44B3D6793}"/>
              </a:ext>
            </a:extLst>
          </p:cNvPr>
          <p:cNvSpPr>
            <a:spLocks noChangeArrowheads="1"/>
          </p:cNvSpPr>
          <p:nvPr/>
        </p:nvSpPr>
        <p:spPr bwMode="auto">
          <a:xfrm>
            <a:off x="7750175" y="1196975"/>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מושגים בסיסיים</a:t>
            </a:r>
            <a:endParaRPr lang="he-IL" altLang="he-IL" sz="1400">
              <a:solidFill>
                <a:srgbClr val="3366CC"/>
              </a:solidFill>
            </a:endParaRPr>
          </a:p>
        </p:txBody>
      </p:sp>
      <p:sp>
        <p:nvSpPr>
          <p:cNvPr id="3086" name="Rectangle 14">
            <a:hlinkClick r:id="rId15" action="ppaction://hlinksldjump"/>
            <a:extLst>
              <a:ext uri="{FF2B5EF4-FFF2-40B4-BE49-F238E27FC236}">
                <a16:creationId xmlns:a16="http://schemas.microsoft.com/office/drawing/2014/main" id="{C61E5072-0AC8-410F-AA85-0E9B26FE8228}"/>
              </a:ext>
            </a:extLst>
          </p:cNvPr>
          <p:cNvSpPr>
            <a:spLocks noChangeArrowheads="1"/>
          </p:cNvSpPr>
          <p:nvPr/>
        </p:nvSpPr>
        <p:spPr bwMode="auto">
          <a:xfrm>
            <a:off x="7708900" y="1535113"/>
            <a:ext cx="1377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עקרונות הלמידה</a:t>
            </a:r>
            <a:endParaRPr lang="he-IL" altLang="he-IL" sz="1400">
              <a:solidFill>
                <a:srgbClr val="3366CC"/>
              </a:solidFill>
            </a:endParaRPr>
          </a:p>
        </p:txBody>
      </p:sp>
      <p:sp>
        <p:nvSpPr>
          <p:cNvPr id="3087" name="Text Box 15">
            <a:hlinkClick r:id="rId15" action="ppaction://hlinksldjump"/>
            <a:extLst>
              <a:ext uri="{FF2B5EF4-FFF2-40B4-BE49-F238E27FC236}">
                <a16:creationId xmlns:a16="http://schemas.microsoft.com/office/drawing/2014/main" id="{399270BB-F059-4C61-B915-A1DF3250B589}"/>
              </a:ext>
            </a:extLst>
          </p:cNvPr>
          <p:cNvSpPr txBox="1">
            <a:spLocks noChangeArrowheads="1"/>
          </p:cNvSpPr>
          <p:nvPr/>
        </p:nvSpPr>
        <p:spPr bwMode="auto">
          <a:xfrm>
            <a:off x="8194675" y="1744663"/>
            <a:ext cx="69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יתרונות</a:t>
            </a:r>
            <a:endParaRPr lang="en-US" sz="1400">
              <a:solidFill>
                <a:srgbClr val="3366CC"/>
              </a:solidFill>
            </a:endParaRPr>
          </a:p>
        </p:txBody>
      </p:sp>
      <p:sp>
        <p:nvSpPr>
          <p:cNvPr id="3088" name="Text Box 16">
            <a:hlinkClick r:id="rId16" action="ppaction://hlinksldjump"/>
            <a:extLst>
              <a:ext uri="{FF2B5EF4-FFF2-40B4-BE49-F238E27FC236}">
                <a16:creationId xmlns:a16="http://schemas.microsoft.com/office/drawing/2014/main" id="{8288F22A-5109-4695-9EB9-724F769CD80D}"/>
              </a:ext>
            </a:extLst>
          </p:cNvPr>
          <p:cNvSpPr txBox="1">
            <a:spLocks noChangeArrowheads="1"/>
          </p:cNvSpPr>
          <p:nvPr/>
        </p:nvSpPr>
        <p:spPr bwMode="auto">
          <a:xfrm>
            <a:off x="8158163" y="1960563"/>
            <a:ext cx="747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חסרונות</a:t>
            </a:r>
            <a:endParaRPr lang="en-US" sz="1400">
              <a:solidFill>
                <a:srgbClr val="3366CC"/>
              </a:solidFill>
            </a:endParaRPr>
          </a:p>
        </p:txBody>
      </p:sp>
      <p:pic>
        <p:nvPicPr>
          <p:cNvPr id="3089" name="Picture 13" descr="C:\תומר מצגות\מכון-רקע-רגיל-חדש.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90" name="Rectangle 11">
            <a:extLst>
              <a:ext uri="{FF2B5EF4-FFF2-40B4-BE49-F238E27FC236}">
                <a16:creationId xmlns:a16="http://schemas.microsoft.com/office/drawing/2014/main" id="{87B6EDAF-1AB2-4DAC-8F2D-2D0192C62D4C}"/>
              </a:ext>
            </a:extLst>
          </p:cNvPr>
          <p:cNvSpPr>
            <a:spLocks noChangeArrowheads="1"/>
          </p:cNvSpPr>
          <p:nvPr/>
        </p:nvSpPr>
        <p:spPr bwMode="auto">
          <a:xfrm>
            <a:off x="7764463" y="6508750"/>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a:t>עקרונות הלמידה</a:t>
            </a:r>
            <a:endParaRPr lang="en-US" altLang="he-IL" sz="1400"/>
          </a:p>
        </p:txBody>
      </p:sp>
      <p:sp>
        <p:nvSpPr>
          <p:cNvPr id="3091" name="Rectangle 19">
            <a:hlinkClick r:id="rId14" action="ppaction://hlinksldjump"/>
            <a:extLst>
              <a:ext uri="{FF2B5EF4-FFF2-40B4-BE49-F238E27FC236}">
                <a16:creationId xmlns:a16="http://schemas.microsoft.com/office/drawing/2014/main" id="{F8CD2613-5F13-48E6-A01A-88299197D8E3}"/>
              </a:ext>
            </a:extLst>
          </p:cNvPr>
          <p:cNvSpPr>
            <a:spLocks noChangeArrowheads="1"/>
          </p:cNvSpPr>
          <p:nvPr/>
        </p:nvSpPr>
        <p:spPr bwMode="auto">
          <a:xfrm>
            <a:off x="7750175" y="1196975"/>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מושגים בסיסיים</a:t>
            </a:r>
            <a:endParaRPr lang="he-IL" altLang="he-IL" sz="1400">
              <a:solidFill>
                <a:srgbClr val="3366CC"/>
              </a:solidFill>
            </a:endParaRPr>
          </a:p>
        </p:txBody>
      </p:sp>
      <p:sp>
        <p:nvSpPr>
          <p:cNvPr id="3092" name="Rectangle 20">
            <a:hlinkClick r:id="rId15" action="ppaction://hlinksldjump"/>
            <a:extLst>
              <a:ext uri="{FF2B5EF4-FFF2-40B4-BE49-F238E27FC236}">
                <a16:creationId xmlns:a16="http://schemas.microsoft.com/office/drawing/2014/main" id="{DEC94DAF-17D1-414E-86AC-616A4F2E8CF3}"/>
              </a:ext>
            </a:extLst>
          </p:cNvPr>
          <p:cNvSpPr>
            <a:spLocks noChangeArrowheads="1"/>
          </p:cNvSpPr>
          <p:nvPr/>
        </p:nvSpPr>
        <p:spPr bwMode="auto">
          <a:xfrm>
            <a:off x="7708900" y="2070100"/>
            <a:ext cx="1377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עקרונות הלמידה</a:t>
            </a:r>
            <a:endParaRPr lang="he-IL" altLang="he-IL" sz="1400">
              <a:solidFill>
                <a:srgbClr val="3366CC"/>
              </a:solidFill>
            </a:endParaRPr>
          </a:p>
        </p:txBody>
      </p:sp>
      <p:sp>
        <p:nvSpPr>
          <p:cNvPr id="4" name="Rectangle 12">
            <a:extLst>
              <a:ext uri="{FF2B5EF4-FFF2-40B4-BE49-F238E27FC236}">
                <a16:creationId xmlns:a16="http://schemas.microsoft.com/office/drawing/2014/main" id="{9EAABA09-86D6-40C5-AC0B-359CE854402A}"/>
              </a:ext>
            </a:extLst>
          </p:cNvPr>
          <p:cNvSpPr>
            <a:spLocks noChangeArrowheads="1"/>
          </p:cNvSpPr>
          <p:nvPr/>
        </p:nvSpPr>
        <p:spPr bwMode="auto">
          <a:xfrm>
            <a:off x="-3175" y="6524625"/>
            <a:ext cx="2133600" cy="304800"/>
          </a:xfrm>
          <a:prstGeom prst="rect">
            <a:avLst/>
          </a:prstGeom>
          <a:noFill/>
          <a:ln w="9525">
            <a:noFill/>
            <a:miter lim="800000"/>
            <a:headEnd/>
            <a:tailEnd/>
          </a:ln>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rtl="1" eaLnBrk="1" hangingPunct="1">
              <a:defRPr/>
            </a:pPr>
            <a:fld id="{2899E948-9BD4-4BDA-B438-29DA3CAD8505}" type="slidenum">
              <a:rPr lang="he-IL" altLang="he-IL" sz="1400" smtClean="0">
                <a:solidFill>
                  <a:schemeClr val="bg1"/>
                </a:solidFill>
              </a:rPr>
              <a:pPr rtl="1" eaLnBrk="1" hangingPunct="1">
                <a:defRPr/>
              </a:pPr>
              <a:t>‹#›</a:t>
            </a:fld>
            <a:endParaRPr lang="en-US" altLang="he-IL" sz="1400">
              <a:solidFill>
                <a:schemeClr val="bg1"/>
              </a:solidFill>
            </a:endParaRPr>
          </a:p>
        </p:txBody>
      </p:sp>
      <p:sp>
        <p:nvSpPr>
          <p:cNvPr id="3094" name="Line 12"/>
          <p:cNvSpPr>
            <a:spLocks noChangeShapeType="1"/>
          </p:cNvSpPr>
          <p:nvPr/>
        </p:nvSpPr>
        <p:spPr bwMode="auto">
          <a:xfrm flipH="1" flipV="1">
            <a:off x="7767638" y="1425575"/>
            <a:ext cx="1255712" cy="0"/>
          </a:xfrm>
          <a:prstGeom prst="line">
            <a:avLst/>
          </a:prstGeom>
          <a:noFill/>
          <a:ln w="19050">
            <a:solidFill>
              <a:srgbClr val="3366FF"/>
            </a:solidFill>
            <a:round/>
            <a:headEnd/>
            <a:tailEnd type="oval" w="med" len="med"/>
          </a:ln>
          <a:extLst>
            <a:ext uri="{909E8E84-426E-40DD-AFC4-6F175D3DCCD1}">
              <a14:hiddenFill xmlns:a14="http://schemas.microsoft.com/office/drawing/2010/main">
                <a:noFill/>
              </a14:hiddenFill>
            </a:ext>
          </a:extLst>
        </p:spPr>
        <p:txBody>
          <a:bodyPr/>
          <a:lstStyle/>
          <a:p>
            <a:endParaRPr lang="he-IL"/>
          </a:p>
        </p:txBody>
      </p:sp>
      <p:sp>
        <p:nvSpPr>
          <p:cNvPr id="3095" name="AutoShape 29">
            <a:extLst>
              <a:ext uri="{FF2B5EF4-FFF2-40B4-BE49-F238E27FC236}">
                <a16:creationId xmlns:a16="http://schemas.microsoft.com/office/drawing/2014/main" id="{AF3786EC-8C6A-42A3-9A42-A9D2B6052C07}"/>
              </a:ext>
            </a:extLst>
          </p:cNvPr>
          <p:cNvSpPr>
            <a:spLocks noChangeArrowheads="1"/>
          </p:cNvSpPr>
          <p:nvPr/>
        </p:nvSpPr>
        <p:spPr bwMode="auto">
          <a:xfrm>
            <a:off x="7812088" y="1471613"/>
            <a:ext cx="1120775" cy="215900"/>
          </a:xfrm>
          <a:prstGeom prst="roundRect">
            <a:avLst>
              <a:gd name="adj" fmla="val 16667"/>
            </a:avLst>
          </a:prstGeom>
          <a:solidFill>
            <a:srgbClr val="FFCC99">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a:p>
        </p:txBody>
      </p:sp>
      <p:sp>
        <p:nvSpPr>
          <p:cNvPr id="3096" name="Text Box 25">
            <a:hlinkClick r:id="rId17" action="ppaction://hlinksldjump"/>
            <a:extLst>
              <a:ext uri="{FF2B5EF4-FFF2-40B4-BE49-F238E27FC236}">
                <a16:creationId xmlns:a16="http://schemas.microsoft.com/office/drawing/2014/main" id="{224A64E4-2382-4ECC-BFA2-E3E112B2F09D}"/>
              </a:ext>
            </a:extLst>
          </p:cNvPr>
          <p:cNvSpPr txBox="1">
            <a:spLocks noChangeArrowheads="1"/>
          </p:cNvSpPr>
          <p:nvPr/>
        </p:nvSpPr>
        <p:spPr bwMode="auto">
          <a:xfrm>
            <a:off x="7747000" y="1616075"/>
            <a:ext cx="1238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למידה וצורותיה</a:t>
            </a:r>
            <a:endParaRPr lang="en-US" sz="1400">
              <a:solidFill>
                <a:srgbClr val="3366CC"/>
              </a:solidFill>
            </a:endParaRPr>
          </a:p>
        </p:txBody>
      </p:sp>
      <p:sp>
        <p:nvSpPr>
          <p:cNvPr id="3097" name="Text Box 28">
            <a:hlinkClick r:id="rId18" action="ppaction://hlinksldjump"/>
            <a:extLst>
              <a:ext uri="{FF2B5EF4-FFF2-40B4-BE49-F238E27FC236}">
                <a16:creationId xmlns:a16="http://schemas.microsoft.com/office/drawing/2014/main" id="{C7975FF5-4DFD-4CAB-A884-425C30C2E99E}"/>
              </a:ext>
            </a:extLst>
          </p:cNvPr>
          <p:cNvSpPr txBox="1">
            <a:spLocks noChangeArrowheads="1"/>
          </p:cNvSpPr>
          <p:nvPr/>
        </p:nvSpPr>
        <p:spPr bwMode="auto">
          <a:xfrm>
            <a:off x="7747000" y="1819275"/>
            <a:ext cx="631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הוראה</a:t>
            </a:r>
            <a:endParaRPr lang="en-US" sz="1400">
              <a:solidFill>
                <a:srgbClr val="3366CC"/>
              </a:solidFill>
            </a:endParaRPr>
          </a:p>
        </p:txBody>
      </p:sp>
      <p:sp>
        <p:nvSpPr>
          <p:cNvPr id="3098" name="Text Box 24">
            <a:hlinkClick r:id="rId14" action="ppaction://hlinksldjump"/>
            <a:extLst>
              <a:ext uri="{FF2B5EF4-FFF2-40B4-BE49-F238E27FC236}">
                <a16:creationId xmlns:a16="http://schemas.microsoft.com/office/drawing/2014/main" id="{6C8EBF9D-E5EF-48CC-9B87-9D98686337CE}"/>
              </a:ext>
            </a:extLst>
          </p:cNvPr>
          <p:cNvSpPr txBox="1">
            <a:spLocks noChangeArrowheads="1"/>
          </p:cNvSpPr>
          <p:nvPr/>
        </p:nvSpPr>
        <p:spPr bwMode="auto">
          <a:xfrm>
            <a:off x="7747000" y="1412875"/>
            <a:ext cx="123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spcBef>
                <a:spcPct val="50000"/>
              </a:spcBef>
              <a:defRPr/>
            </a:pPr>
            <a:r>
              <a:rPr lang="he-IL" sz="1400">
                <a:solidFill>
                  <a:srgbClr val="3366CC"/>
                </a:solidFill>
              </a:rPr>
              <a:t>למידה- הגדרות</a:t>
            </a:r>
            <a:endParaRPr lang="en-US" sz="1400">
              <a:solidFill>
                <a:srgbClr val="3366CC"/>
              </a:solidFill>
            </a:endParaRPr>
          </a:p>
        </p:txBody>
      </p:sp>
    </p:spTree>
    <p:extLst>
      <p:ext uri="{BB962C8B-B14F-4D97-AF65-F5344CB8AC3E}">
        <p14:creationId xmlns:p14="http://schemas.microsoft.com/office/powerpoint/2010/main" val="321615835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ransition>
    <p:fade/>
  </p:transition>
  <p:timing>
    <p:tnLst>
      <p:par>
        <p:cTn id="1" dur="indefinite" restart="never" nodeType="tmRoot"/>
      </p:par>
    </p:tnLst>
  </p:timing>
  <p:hf hdr="0" ftr="0" dt="0"/>
  <p:txStyles>
    <p:titleStyle>
      <a:lvl1pPr algn="r" rtl="1" eaLnBrk="1" fontAlgn="base" hangingPunct="1">
        <a:spcBef>
          <a:spcPct val="0"/>
        </a:spcBef>
        <a:spcAft>
          <a:spcPct val="0"/>
        </a:spcAft>
        <a:defRPr sz="3200" b="1">
          <a:solidFill>
            <a:schemeClr val="bg1"/>
          </a:solidFill>
          <a:latin typeface="+mj-lt"/>
          <a:ea typeface="+mj-ea"/>
          <a:cs typeface="+mj-cs"/>
        </a:defRPr>
      </a:lvl1pPr>
      <a:lvl2pPr algn="r" rtl="1" eaLnBrk="1" fontAlgn="base" hangingPunct="1">
        <a:spcBef>
          <a:spcPct val="0"/>
        </a:spcBef>
        <a:spcAft>
          <a:spcPct val="0"/>
        </a:spcAft>
        <a:defRPr sz="3200" b="1">
          <a:solidFill>
            <a:schemeClr val="bg1"/>
          </a:solidFill>
          <a:latin typeface="Arial" pitchFamily="34" charset="0"/>
          <a:cs typeface="Arial" pitchFamily="34" charset="0"/>
        </a:defRPr>
      </a:lvl2pPr>
      <a:lvl3pPr algn="r" rtl="1" eaLnBrk="1" fontAlgn="base" hangingPunct="1">
        <a:spcBef>
          <a:spcPct val="0"/>
        </a:spcBef>
        <a:spcAft>
          <a:spcPct val="0"/>
        </a:spcAft>
        <a:defRPr sz="3200" b="1">
          <a:solidFill>
            <a:schemeClr val="bg1"/>
          </a:solidFill>
          <a:latin typeface="Arial" pitchFamily="34" charset="0"/>
          <a:cs typeface="Arial" pitchFamily="34" charset="0"/>
        </a:defRPr>
      </a:lvl3pPr>
      <a:lvl4pPr algn="r" rtl="1" eaLnBrk="1" fontAlgn="base" hangingPunct="1">
        <a:spcBef>
          <a:spcPct val="0"/>
        </a:spcBef>
        <a:spcAft>
          <a:spcPct val="0"/>
        </a:spcAft>
        <a:defRPr sz="3200" b="1">
          <a:solidFill>
            <a:schemeClr val="bg1"/>
          </a:solidFill>
          <a:latin typeface="Arial" pitchFamily="34" charset="0"/>
          <a:cs typeface="Arial" pitchFamily="34" charset="0"/>
        </a:defRPr>
      </a:lvl4pPr>
      <a:lvl5pPr algn="r" rtl="1" eaLnBrk="1" fontAlgn="base" hangingPunct="1">
        <a:spcBef>
          <a:spcPct val="0"/>
        </a:spcBef>
        <a:spcAft>
          <a:spcPct val="0"/>
        </a:spcAft>
        <a:defRPr sz="3200" b="1">
          <a:solidFill>
            <a:schemeClr val="bg1"/>
          </a:solidFill>
          <a:latin typeface="Arial" pitchFamily="34" charset="0"/>
          <a:cs typeface="Arial" pitchFamily="34" charset="0"/>
        </a:defRPr>
      </a:lvl5pPr>
      <a:lvl6pPr marL="457200" algn="r" rtl="1" eaLnBrk="1" fontAlgn="base" hangingPunct="1">
        <a:spcBef>
          <a:spcPct val="0"/>
        </a:spcBef>
        <a:spcAft>
          <a:spcPct val="0"/>
        </a:spcAft>
        <a:defRPr sz="3200" b="1">
          <a:solidFill>
            <a:schemeClr val="bg1"/>
          </a:solidFill>
          <a:latin typeface="Arial" pitchFamily="34" charset="0"/>
          <a:cs typeface="Arial" pitchFamily="34" charset="0"/>
        </a:defRPr>
      </a:lvl6pPr>
      <a:lvl7pPr marL="914400" algn="r" rtl="1" eaLnBrk="1" fontAlgn="base" hangingPunct="1">
        <a:spcBef>
          <a:spcPct val="0"/>
        </a:spcBef>
        <a:spcAft>
          <a:spcPct val="0"/>
        </a:spcAft>
        <a:defRPr sz="3200" b="1">
          <a:solidFill>
            <a:schemeClr val="bg1"/>
          </a:solidFill>
          <a:latin typeface="Arial" pitchFamily="34" charset="0"/>
          <a:cs typeface="Arial" pitchFamily="34" charset="0"/>
        </a:defRPr>
      </a:lvl7pPr>
      <a:lvl8pPr marL="1371600" algn="r" rtl="1" eaLnBrk="1" fontAlgn="base" hangingPunct="1">
        <a:spcBef>
          <a:spcPct val="0"/>
        </a:spcBef>
        <a:spcAft>
          <a:spcPct val="0"/>
        </a:spcAft>
        <a:defRPr sz="3200" b="1">
          <a:solidFill>
            <a:schemeClr val="bg1"/>
          </a:solidFill>
          <a:latin typeface="Arial" pitchFamily="34" charset="0"/>
          <a:cs typeface="Arial" pitchFamily="34" charset="0"/>
        </a:defRPr>
      </a:lvl8pPr>
      <a:lvl9pPr marL="1828800" algn="r" rtl="1" eaLnBrk="1" fontAlgn="base" hangingPunct="1">
        <a:spcBef>
          <a:spcPct val="0"/>
        </a:spcBef>
        <a:spcAft>
          <a:spcPct val="0"/>
        </a:spcAft>
        <a:defRPr sz="3200" b="1">
          <a:solidFill>
            <a:schemeClr val="bg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SzPct val="70000"/>
        <a:defRPr sz="2400" b="1">
          <a:solidFill>
            <a:schemeClr val="tx1"/>
          </a:solidFill>
          <a:latin typeface="+mn-lt"/>
          <a:ea typeface="+mn-ea"/>
          <a:cs typeface="+mn-cs"/>
        </a:defRPr>
      </a:lvl1pPr>
      <a:lvl2pPr marL="742950" indent="-285750" algn="r" rtl="1" eaLnBrk="1" fontAlgn="base" hangingPunct="1">
        <a:spcBef>
          <a:spcPct val="20000"/>
        </a:spcBef>
        <a:spcAft>
          <a:spcPct val="0"/>
        </a:spcAft>
        <a:buSzPct val="70000"/>
        <a:buBlip>
          <a:blip r:embed="rId19"/>
        </a:buBlip>
        <a:defRPr sz="2000">
          <a:solidFill>
            <a:schemeClr val="tx1"/>
          </a:solidFill>
          <a:latin typeface="+mn-lt"/>
          <a:cs typeface="+mn-cs"/>
        </a:defRPr>
      </a:lvl2pPr>
      <a:lvl3pPr marL="11430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3pPr>
      <a:lvl4pPr marL="16002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4pPr>
      <a:lvl5pPr marL="20574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5pPr>
      <a:lvl6pPr marL="25146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6pPr>
      <a:lvl7pPr marL="29718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7pPr>
      <a:lvl8pPr marL="34290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8pPr>
      <a:lvl9pPr marL="38862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descr="C:\תומר מצגות\מכון-רקע-רגיל-חדש.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684213" y="115888"/>
            <a:ext cx="75612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4100" name="Rectangle 3"/>
          <p:cNvSpPr>
            <a:spLocks noGrp="1" noChangeArrowheads="1"/>
          </p:cNvSpPr>
          <p:nvPr>
            <p:ph type="body" idx="1"/>
          </p:nvPr>
        </p:nvSpPr>
        <p:spPr bwMode="auto">
          <a:xfrm>
            <a:off x="179388" y="1125538"/>
            <a:ext cx="7345362"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29" name="Rectangle 5">
            <a:extLst>
              <a:ext uri="{FF2B5EF4-FFF2-40B4-BE49-F238E27FC236}">
                <a16:creationId xmlns:a16="http://schemas.microsoft.com/office/drawing/2014/main" id="{725483E4-0847-4922-BE70-3B7E42353562}"/>
              </a:ext>
            </a:extLst>
          </p:cNvPr>
          <p:cNvSpPr>
            <a:spLocks noGrp="1" noChangeArrowheads="1"/>
          </p:cNvSpPr>
          <p:nvPr>
            <p:ph type="ftr" sz="quarter" idx="3"/>
          </p:nvPr>
        </p:nvSpPr>
        <p:spPr bwMode="auto">
          <a:xfrm>
            <a:off x="3773488" y="6538913"/>
            <a:ext cx="1670050" cy="27463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lvl1pPr algn="ctr" rtl="1" eaLnBrk="1" hangingPunct="1">
              <a:defRPr sz="1200">
                <a:solidFill>
                  <a:schemeClr val="bg1"/>
                </a:solidFill>
              </a:defRPr>
            </a:lvl1pPr>
          </a:lstStyle>
          <a:p>
            <a:pPr>
              <a:defRPr/>
            </a:pPr>
            <a:r>
              <a:rPr lang="he-IL"/>
              <a:t>בלמ"ס</a:t>
            </a:r>
            <a:endParaRPr lang="en-US"/>
          </a:p>
        </p:txBody>
      </p:sp>
      <p:sp>
        <p:nvSpPr>
          <p:cNvPr id="4102" name="Rectangle 8">
            <a:hlinkClick r:id="" action="ppaction://hlinkshowjump?jump=previousslide"/>
            <a:extLst>
              <a:ext uri="{FF2B5EF4-FFF2-40B4-BE49-F238E27FC236}">
                <a16:creationId xmlns:a16="http://schemas.microsoft.com/office/drawing/2014/main" id="{09C42B62-61E5-4342-A2C0-4DA318768516}"/>
              </a:ext>
            </a:extLst>
          </p:cNvPr>
          <p:cNvSpPr>
            <a:spLocks noChangeArrowheads="1"/>
          </p:cNvSpPr>
          <p:nvPr/>
        </p:nvSpPr>
        <p:spPr bwMode="auto">
          <a:xfrm>
            <a:off x="684213" y="6453188"/>
            <a:ext cx="6111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4103" name="Rectangle 9">
            <a:extLst>
              <a:ext uri="{FF2B5EF4-FFF2-40B4-BE49-F238E27FC236}">
                <a16:creationId xmlns:a16="http://schemas.microsoft.com/office/drawing/2014/main" id="{B31154F8-0BC8-4AF0-B955-DC586A974C72}"/>
              </a:ext>
            </a:extLst>
          </p:cNvPr>
          <p:cNvSpPr>
            <a:spLocks noChangeArrowheads="1"/>
          </p:cNvSpPr>
          <p:nvPr/>
        </p:nvSpPr>
        <p:spPr bwMode="auto">
          <a:xfrm>
            <a:off x="0" y="6453188"/>
            <a:ext cx="6111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sz="1800"/>
          </a:p>
        </p:txBody>
      </p:sp>
      <p:sp>
        <p:nvSpPr>
          <p:cNvPr id="4104" name="Rectangle 10">
            <a:hlinkClick r:id="" action="ppaction://hlinkshowjump?jump=firstslide"/>
            <a:extLst>
              <a:ext uri="{FF2B5EF4-FFF2-40B4-BE49-F238E27FC236}">
                <a16:creationId xmlns:a16="http://schemas.microsoft.com/office/drawing/2014/main" id="{3E21DFB9-247F-4E4E-8AD9-E53FC6554712}"/>
              </a:ext>
            </a:extLst>
          </p:cNvPr>
          <p:cNvSpPr>
            <a:spLocks noChangeArrowheads="1"/>
          </p:cNvSpPr>
          <p:nvPr/>
        </p:nvSpPr>
        <p:spPr bwMode="auto">
          <a:xfrm>
            <a:off x="8675688" y="6453188"/>
            <a:ext cx="4333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4105" name="Rectangle 11">
            <a:extLst>
              <a:ext uri="{FF2B5EF4-FFF2-40B4-BE49-F238E27FC236}">
                <a16:creationId xmlns:a16="http://schemas.microsoft.com/office/drawing/2014/main" id="{27D2BDD7-BCF2-4A14-8FBC-AC061BA5354A}"/>
              </a:ext>
            </a:extLst>
          </p:cNvPr>
          <p:cNvSpPr>
            <a:spLocks noChangeArrowheads="1"/>
          </p:cNvSpPr>
          <p:nvPr/>
        </p:nvSpPr>
        <p:spPr bwMode="auto">
          <a:xfrm>
            <a:off x="7764463" y="6508750"/>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a:t>עקרונות הלמידה</a:t>
            </a:r>
            <a:endParaRPr lang="en-US" altLang="he-IL" sz="1400"/>
          </a:p>
        </p:txBody>
      </p:sp>
      <p:sp>
        <p:nvSpPr>
          <p:cNvPr id="18" name="Rectangle 12">
            <a:extLst>
              <a:ext uri="{FF2B5EF4-FFF2-40B4-BE49-F238E27FC236}">
                <a16:creationId xmlns:a16="http://schemas.microsoft.com/office/drawing/2014/main" id="{E3272F8F-4125-4EF3-A184-14597FC35284}"/>
              </a:ext>
            </a:extLst>
          </p:cNvPr>
          <p:cNvSpPr>
            <a:spLocks noGrp="1" noChangeArrowheads="1"/>
          </p:cNvSpPr>
          <p:nvPr>
            <p:ph type="sldNum" sz="quarter" idx="4"/>
          </p:nvPr>
        </p:nvSpPr>
        <p:spPr bwMode="auto">
          <a:xfrm>
            <a:off x="-36513" y="6553200"/>
            <a:ext cx="2133601"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rtl="1" eaLnBrk="1" hangingPunct="1">
              <a:defRPr sz="1400">
                <a:solidFill>
                  <a:schemeClr val="bg1"/>
                </a:solidFill>
              </a:defRPr>
            </a:lvl1pPr>
          </a:lstStyle>
          <a:p>
            <a:pPr>
              <a:defRPr/>
            </a:pPr>
            <a:fld id="{81224124-B77C-4DAE-8128-7827DA4B531E}" type="slidenum">
              <a:rPr lang="he-IL" altLang="he-IL"/>
              <a:pPr>
                <a:defRPr/>
              </a:pPr>
              <a:t>‹#›</a:t>
            </a:fld>
            <a:endParaRPr lang="en-US" altLang="he-IL"/>
          </a:p>
        </p:txBody>
      </p:sp>
      <p:sp>
        <p:nvSpPr>
          <p:cNvPr id="4107" name="Line 12"/>
          <p:cNvSpPr>
            <a:spLocks noChangeShapeType="1"/>
          </p:cNvSpPr>
          <p:nvPr/>
        </p:nvSpPr>
        <p:spPr bwMode="auto">
          <a:xfrm flipH="1" flipV="1">
            <a:off x="7767638" y="1762125"/>
            <a:ext cx="1255712" cy="0"/>
          </a:xfrm>
          <a:prstGeom prst="line">
            <a:avLst/>
          </a:prstGeom>
          <a:noFill/>
          <a:ln w="19050">
            <a:solidFill>
              <a:srgbClr val="3366FF"/>
            </a:solidFill>
            <a:round/>
            <a:headEnd/>
            <a:tailEnd type="oval" w="med" len="med"/>
          </a:ln>
          <a:extLst>
            <a:ext uri="{909E8E84-426E-40DD-AFC4-6F175D3DCCD1}">
              <a14:hiddenFill xmlns:a14="http://schemas.microsoft.com/office/drawing/2010/main">
                <a:noFill/>
              </a14:hiddenFill>
            </a:ext>
          </a:extLst>
        </p:spPr>
        <p:txBody>
          <a:bodyPr/>
          <a:lstStyle/>
          <a:p>
            <a:endParaRPr lang="he-IL"/>
          </a:p>
        </p:txBody>
      </p:sp>
      <p:sp>
        <p:nvSpPr>
          <p:cNvPr id="4108" name="Rectangle 13">
            <a:hlinkClick r:id="rId14" action="ppaction://hlinksldjump"/>
            <a:extLst>
              <a:ext uri="{FF2B5EF4-FFF2-40B4-BE49-F238E27FC236}">
                <a16:creationId xmlns:a16="http://schemas.microsoft.com/office/drawing/2014/main" id="{4F094F25-0529-4992-94FD-30132DDE236F}"/>
              </a:ext>
            </a:extLst>
          </p:cNvPr>
          <p:cNvSpPr>
            <a:spLocks noChangeArrowheads="1"/>
          </p:cNvSpPr>
          <p:nvPr/>
        </p:nvSpPr>
        <p:spPr bwMode="auto">
          <a:xfrm>
            <a:off x="7750175" y="1196975"/>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מושגים בסיסיים</a:t>
            </a:r>
            <a:endParaRPr lang="he-IL" altLang="he-IL" sz="1400">
              <a:solidFill>
                <a:srgbClr val="3366CC"/>
              </a:solidFill>
            </a:endParaRPr>
          </a:p>
        </p:txBody>
      </p:sp>
      <p:sp>
        <p:nvSpPr>
          <p:cNvPr id="4109" name="Rectangle 14">
            <a:hlinkClick r:id="rId15" action="ppaction://hlinksldjump"/>
            <a:extLst>
              <a:ext uri="{FF2B5EF4-FFF2-40B4-BE49-F238E27FC236}">
                <a16:creationId xmlns:a16="http://schemas.microsoft.com/office/drawing/2014/main" id="{55FF57A5-F581-4882-B4F8-417EB18321D3}"/>
              </a:ext>
            </a:extLst>
          </p:cNvPr>
          <p:cNvSpPr>
            <a:spLocks noChangeArrowheads="1"/>
          </p:cNvSpPr>
          <p:nvPr/>
        </p:nvSpPr>
        <p:spPr bwMode="auto">
          <a:xfrm>
            <a:off x="7708900" y="1535113"/>
            <a:ext cx="1377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עקרונות הלמידה</a:t>
            </a:r>
            <a:endParaRPr lang="he-IL" altLang="he-IL" sz="1400">
              <a:solidFill>
                <a:srgbClr val="3366CC"/>
              </a:solidFill>
            </a:endParaRPr>
          </a:p>
        </p:txBody>
      </p:sp>
      <p:sp>
        <p:nvSpPr>
          <p:cNvPr id="4110" name="Text Box 15">
            <a:hlinkClick r:id="rId15" action="ppaction://hlinksldjump"/>
            <a:extLst>
              <a:ext uri="{FF2B5EF4-FFF2-40B4-BE49-F238E27FC236}">
                <a16:creationId xmlns:a16="http://schemas.microsoft.com/office/drawing/2014/main" id="{48C5C1EE-4905-44DE-A892-DF105BBE733E}"/>
              </a:ext>
            </a:extLst>
          </p:cNvPr>
          <p:cNvSpPr txBox="1">
            <a:spLocks noChangeArrowheads="1"/>
          </p:cNvSpPr>
          <p:nvPr/>
        </p:nvSpPr>
        <p:spPr bwMode="auto">
          <a:xfrm>
            <a:off x="8194675" y="1744663"/>
            <a:ext cx="69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יתרונות</a:t>
            </a:r>
            <a:endParaRPr lang="en-US" sz="1400">
              <a:solidFill>
                <a:srgbClr val="3366CC"/>
              </a:solidFill>
            </a:endParaRPr>
          </a:p>
        </p:txBody>
      </p:sp>
      <p:sp>
        <p:nvSpPr>
          <p:cNvPr id="4111" name="Text Box 16">
            <a:hlinkClick r:id="rId16" action="ppaction://hlinksldjump"/>
            <a:extLst>
              <a:ext uri="{FF2B5EF4-FFF2-40B4-BE49-F238E27FC236}">
                <a16:creationId xmlns:a16="http://schemas.microsoft.com/office/drawing/2014/main" id="{123C278B-D212-436D-835A-B61C9698E3E6}"/>
              </a:ext>
            </a:extLst>
          </p:cNvPr>
          <p:cNvSpPr txBox="1">
            <a:spLocks noChangeArrowheads="1"/>
          </p:cNvSpPr>
          <p:nvPr/>
        </p:nvSpPr>
        <p:spPr bwMode="auto">
          <a:xfrm>
            <a:off x="8158163" y="1960563"/>
            <a:ext cx="747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חסרונות</a:t>
            </a:r>
            <a:endParaRPr lang="en-US" sz="1400">
              <a:solidFill>
                <a:srgbClr val="3366CC"/>
              </a:solidFill>
            </a:endParaRPr>
          </a:p>
        </p:txBody>
      </p:sp>
      <p:pic>
        <p:nvPicPr>
          <p:cNvPr id="4112" name="Picture 13" descr="C:\תומר מצגות\מכון-רקע-רגיל-חדש.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Rectangle 11">
            <a:extLst>
              <a:ext uri="{FF2B5EF4-FFF2-40B4-BE49-F238E27FC236}">
                <a16:creationId xmlns:a16="http://schemas.microsoft.com/office/drawing/2014/main" id="{8B8F80DC-4B63-49F0-BDB3-B4EC3C6B4369}"/>
              </a:ext>
            </a:extLst>
          </p:cNvPr>
          <p:cNvSpPr>
            <a:spLocks noChangeArrowheads="1"/>
          </p:cNvSpPr>
          <p:nvPr/>
        </p:nvSpPr>
        <p:spPr bwMode="auto">
          <a:xfrm>
            <a:off x="7764463" y="6508750"/>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a:t>עקרונות הלמידה</a:t>
            </a:r>
            <a:endParaRPr lang="en-US" altLang="he-IL" sz="1400"/>
          </a:p>
        </p:txBody>
      </p:sp>
      <p:sp>
        <p:nvSpPr>
          <p:cNvPr id="4114" name="Rectangle 19">
            <a:hlinkClick r:id="rId14" action="ppaction://hlinksldjump"/>
            <a:extLst>
              <a:ext uri="{FF2B5EF4-FFF2-40B4-BE49-F238E27FC236}">
                <a16:creationId xmlns:a16="http://schemas.microsoft.com/office/drawing/2014/main" id="{48111E3C-9084-4F93-B9BD-C59222EE4966}"/>
              </a:ext>
            </a:extLst>
          </p:cNvPr>
          <p:cNvSpPr>
            <a:spLocks noChangeArrowheads="1"/>
          </p:cNvSpPr>
          <p:nvPr/>
        </p:nvSpPr>
        <p:spPr bwMode="auto">
          <a:xfrm>
            <a:off x="7750175" y="1196975"/>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מושגים בסיסיים</a:t>
            </a:r>
            <a:endParaRPr lang="he-IL" altLang="he-IL" sz="1400">
              <a:solidFill>
                <a:srgbClr val="3366CC"/>
              </a:solidFill>
            </a:endParaRPr>
          </a:p>
        </p:txBody>
      </p:sp>
      <p:sp>
        <p:nvSpPr>
          <p:cNvPr id="4115" name="Rectangle 20">
            <a:hlinkClick r:id="rId15" action="ppaction://hlinksldjump"/>
            <a:extLst>
              <a:ext uri="{FF2B5EF4-FFF2-40B4-BE49-F238E27FC236}">
                <a16:creationId xmlns:a16="http://schemas.microsoft.com/office/drawing/2014/main" id="{1FE57F33-40CE-47F5-A612-EDD6F78D51E1}"/>
              </a:ext>
            </a:extLst>
          </p:cNvPr>
          <p:cNvSpPr>
            <a:spLocks noChangeArrowheads="1"/>
          </p:cNvSpPr>
          <p:nvPr/>
        </p:nvSpPr>
        <p:spPr bwMode="auto">
          <a:xfrm>
            <a:off x="7708900" y="2070100"/>
            <a:ext cx="1377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עקרונות הלמידה</a:t>
            </a:r>
            <a:endParaRPr lang="he-IL" altLang="he-IL" sz="1400">
              <a:solidFill>
                <a:srgbClr val="3366CC"/>
              </a:solidFill>
            </a:endParaRPr>
          </a:p>
        </p:txBody>
      </p:sp>
      <p:sp>
        <p:nvSpPr>
          <p:cNvPr id="4" name="Rectangle 12">
            <a:extLst>
              <a:ext uri="{FF2B5EF4-FFF2-40B4-BE49-F238E27FC236}">
                <a16:creationId xmlns:a16="http://schemas.microsoft.com/office/drawing/2014/main" id="{65EB8901-560D-4AF9-B4ED-E9E22B9508C2}"/>
              </a:ext>
            </a:extLst>
          </p:cNvPr>
          <p:cNvSpPr>
            <a:spLocks noChangeArrowheads="1"/>
          </p:cNvSpPr>
          <p:nvPr/>
        </p:nvSpPr>
        <p:spPr bwMode="auto">
          <a:xfrm>
            <a:off x="-3175" y="6524625"/>
            <a:ext cx="2133600" cy="304800"/>
          </a:xfrm>
          <a:prstGeom prst="rect">
            <a:avLst/>
          </a:prstGeom>
          <a:noFill/>
          <a:ln w="9525">
            <a:noFill/>
            <a:miter lim="800000"/>
            <a:headEnd/>
            <a:tailEnd/>
          </a:ln>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rtl="1" eaLnBrk="1" hangingPunct="1">
              <a:defRPr/>
            </a:pPr>
            <a:fld id="{DD3B4597-1BB1-44CA-AF0E-B9E4DFCA18C4}" type="slidenum">
              <a:rPr lang="he-IL" altLang="he-IL" sz="1400" smtClean="0">
                <a:solidFill>
                  <a:schemeClr val="bg1"/>
                </a:solidFill>
              </a:rPr>
              <a:pPr rtl="1" eaLnBrk="1" hangingPunct="1">
                <a:defRPr/>
              </a:pPr>
              <a:t>‹#›</a:t>
            </a:fld>
            <a:endParaRPr lang="en-US" altLang="he-IL" sz="1400">
              <a:solidFill>
                <a:schemeClr val="bg1"/>
              </a:solidFill>
            </a:endParaRPr>
          </a:p>
        </p:txBody>
      </p:sp>
      <p:sp>
        <p:nvSpPr>
          <p:cNvPr id="4117" name="Line 12"/>
          <p:cNvSpPr>
            <a:spLocks noChangeShapeType="1"/>
          </p:cNvSpPr>
          <p:nvPr/>
        </p:nvSpPr>
        <p:spPr bwMode="auto">
          <a:xfrm flipH="1" flipV="1">
            <a:off x="7767638" y="1425575"/>
            <a:ext cx="1255712" cy="0"/>
          </a:xfrm>
          <a:prstGeom prst="line">
            <a:avLst/>
          </a:prstGeom>
          <a:noFill/>
          <a:ln w="19050">
            <a:solidFill>
              <a:srgbClr val="3366FF"/>
            </a:solidFill>
            <a:round/>
            <a:headEnd/>
            <a:tailEnd type="oval" w="med" len="med"/>
          </a:ln>
          <a:extLst>
            <a:ext uri="{909E8E84-426E-40DD-AFC4-6F175D3DCCD1}">
              <a14:hiddenFill xmlns:a14="http://schemas.microsoft.com/office/drawing/2010/main">
                <a:noFill/>
              </a14:hiddenFill>
            </a:ext>
          </a:extLst>
        </p:spPr>
        <p:txBody>
          <a:bodyPr/>
          <a:lstStyle/>
          <a:p>
            <a:endParaRPr lang="he-IL"/>
          </a:p>
        </p:txBody>
      </p:sp>
      <p:sp>
        <p:nvSpPr>
          <p:cNvPr id="4118" name="AutoShape 23">
            <a:extLst>
              <a:ext uri="{FF2B5EF4-FFF2-40B4-BE49-F238E27FC236}">
                <a16:creationId xmlns:a16="http://schemas.microsoft.com/office/drawing/2014/main" id="{30ABF059-8D96-406F-A9B8-71C37FF8ACDC}"/>
              </a:ext>
            </a:extLst>
          </p:cNvPr>
          <p:cNvSpPr>
            <a:spLocks noChangeArrowheads="1"/>
          </p:cNvSpPr>
          <p:nvPr/>
        </p:nvSpPr>
        <p:spPr bwMode="auto">
          <a:xfrm>
            <a:off x="7812088" y="1668463"/>
            <a:ext cx="1120775" cy="215900"/>
          </a:xfrm>
          <a:prstGeom prst="roundRect">
            <a:avLst>
              <a:gd name="adj" fmla="val 16667"/>
            </a:avLst>
          </a:prstGeom>
          <a:solidFill>
            <a:srgbClr val="FFCC99">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a:p>
        </p:txBody>
      </p:sp>
      <p:sp>
        <p:nvSpPr>
          <p:cNvPr id="4119" name="Text Box 24">
            <a:hlinkClick r:id="rId17" action="ppaction://hlinksldjump"/>
            <a:extLst>
              <a:ext uri="{FF2B5EF4-FFF2-40B4-BE49-F238E27FC236}">
                <a16:creationId xmlns:a16="http://schemas.microsoft.com/office/drawing/2014/main" id="{24287701-A75C-4C83-8E9D-4C836CB2B9DE}"/>
              </a:ext>
            </a:extLst>
          </p:cNvPr>
          <p:cNvSpPr txBox="1">
            <a:spLocks noChangeArrowheads="1"/>
          </p:cNvSpPr>
          <p:nvPr/>
        </p:nvSpPr>
        <p:spPr bwMode="auto">
          <a:xfrm>
            <a:off x="7747000" y="1616075"/>
            <a:ext cx="1238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למידה וצורותיה</a:t>
            </a:r>
            <a:endParaRPr lang="en-US" sz="1400">
              <a:solidFill>
                <a:srgbClr val="3366CC"/>
              </a:solidFill>
            </a:endParaRPr>
          </a:p>
        </p:txBody>
      </p:sp>
      <p:sp>
        <p:nvSpPr>
          <p:cNvPr id="4120" name="Text Box 25">
            <a:hlinkClick r:id="rId18" action="ppaction://hlinksldjump"/>
            <a:extLst>
              <a:ext uri="{FF2B5EF4-FFF2-40B4-BE49-F238E27FC236}">
                <a16:creationId xmlns:a16="http://schemas.microsoft.com/office/drawing/2014/main" id="{8AF7C648-3914-4B3D-99D5-EF6E943A88BB}"/>
              </a:ext>
            </a:extLst>
          </p:cNvPr>
          <p:cNvSpPr txBox="1">
            <a:spLocks noChangeArrowheads="1"/>
          </p:cNvSpPr>
          <p:nvPr/>
        </p:nvSpPr>
        <p:spPr bwMode="auto">
          <a:xfrm>
            <a:off x="7747000" y="1819275"/>
            <a:ext cx="631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הוראה</a:t>
            </a:r>
            <a:endParaRPr lang="en-US" sz="1400">
              <a:solidFill>
                <a:srgbClr val="3366CC"/>
              </a:solidFill>
            </a:endParaRPr>
          </a:p>
        </p:txBody>
      </p:sp>
      <p:sp>
        <p:nvSpPr>
          <p:cNvPr id="4121" name="Text Box 26">
            <a:hlinkClick r:id="rId14" action="ppaction://hlinksldjump"/>
            <a:extLst>
              <a:ext uri="{FF2B5EF4-FFF2-40B4-BE49-F238E27FC236}">
                <a16:creationId xmlns:a16="http://schemas.microsoft.com/office/drawing/2014/main" id="{223B54B7-F891-4DA4-BA98-DDD739B44E3A}"/>
              </a:ext>
            </a:extLst>
          </p:cNvPr>
          <p:cNvSpPr txBox="1">
            <a:spLocks noChangeArrowheads="1"/>
          </p:cNvSpPr>
          <p:nvPr/>
        </p:nvSpPr>
        <p:spPr bwMode="auto">
          <a:xfrm>
            <a:off x="7747000" y="1412875"/>
            <a:ext cx="123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spcBef>
                <a:spcPct val="50000"/>
              </a:spcBef>
              <a:defRPr/>
            </a:pPr>
            <a:r>
              <a:rPr lang="he-IL" sz="1400">
                <a:solidFill>
                  <a:srgbClr val="3366CC"/>
                </a:solidFill>
              </a:rPr>
              <a:t>למידה- הגדרות</a:t>
            </a:r>
            <a:endParaRPr lang="en-US" sz="1400">
              <a:solidFill>
                <a:srgbClr val="3366CC"/>
              </a:solidFill>
            </a:endParaRPr>
          </a:p>
        </p:txBody>
      </p:sp>
    </p:spTree>
    <p:extLst>
      <p:ext uri="{BB962C8B-B14F-4D97-AF65-F5344CB8AC3E}">
        <p14:creationId xmlns:p14="http://schemas.microsoft.com/office/powerpoint/2010/main" val="156230730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p:fade/>
  </p:transition>
  <p:timing>
    <p:tnLst>
      <p:par>
        <p:cTn id="1" dur="indefinite" restart="never" nodeType="tmRoot"/>
      </p:par>
    </p:tnLst>
  </p:timing>
  <p:hf hdr="0" ftr="0" dt="0"/>
  <p:txStyles>
    <p:titleStyle>
      <a:lvl1pPr algn="r" rtl="1" eaLnBrk="1" fontAlgn="base" hangingPunct="1">
        <a:spcBef>
          <a:spcPct val="0"/>
        </a:spcBef>
        <a:spcAft>
          <a:spcPct val="0"/>
        </a:spcAft>
        <a:defRPr sz="3200" b="1">
          <a:solidFill>
            <a:schemeClr val="bg1"/>
          </a:solidFill>
          <a:latin typeface="+mj-lt"/>
          <a:ea typeface="+mj-ea"/>
          <a:cs typeface="+mj-cs"/>
        </a:defRPr>
      </a:lvl1pPr>
      <a:lvl2pPr algn="r" rtl="1" eaLnBrk="1" fontAlgn="base" hangingPunct="1">
        <a:spcBef>
          <a:spcPct val="0"/>
        </a:spcBef>
        <a:spcAft>
          <a:spcPct val="0"/>
        </a:spcAft>
        <a:defRPr sz="3200" b="1">
          <a:solidFill>
            <a:schemeClr val="bg1"/>
          </a:solidFill>
          <a:latin typeface="Arial" pitchFamily="34" charset="0"/>
          <a:cs typeface="Arial" pitchFamily="34" charset="0"/>
        </a:defRPr>
      </a:lvl2pPr>
      <a:lvl3pPr algn="r" rtl="1" eaLnBrk="1" fontAlgn="base" hangingPunct="1">
        <a:spcBef>
          <a:spcPct val="0"/>
        </a:spcBef>
        <a:spcAft>
          <a:spcPct val="0"/>
        </a:spcAft>
        <a:defRPr sz="3200" b="1">
          <a:solidFill>
            <a:schemeClr val="bg1"/>
          </a:solidFill>
          <a:latin typeface="Arial" pitchFamily="34" charset="0"/>
          <a:cs typeface="Arial" pitchFamily="34" charset="0"/>
        </a:defRPr>
      </a:lvl3pPr>
      <a:lvl4pPr algn="r" rtl="1" eaLnBrk="1" fontAlgn="base" hangingPunct="1">
        <a:spcBef>
          <a:spcPct val="0"/>
        </a:spcBef>
        <a:spcAft>
          <a:spcPct val="0"/>
        </a:spcAft>
        <a:defRPr sz="3200" b="1">
          <a:solidFill>
            <a:schemeClr val="bg1"/>
          </a:solidFill>
          <a:latin typeface="Arial" pitchFamily="34" charset="0"/>
          <a:cs typeface="Arial" pitchFamily="34" charset="0"/>
        </a:defRPr>
      </a:lvl4pPr>
      <a:lvl5pPr algn="r" rtl="1" eaLnBrk="1" fontAlgn="base" hangingPunct="1">
        <a:spcBef>
          <a:spcPct val="0"/>
        </a:spcBef>
        <a:spcAft>
          <a:spcPct val="0"/>
        </a:spcAft>
        <a:defRPr sz="3200" b="1">
          <a:solidFill>
            <a:schemeClr val="bg1"/>
          </a:solidFill>
          <a:latin typeface="Arial" pitchFamily="34" charset="0"/>
          <a:cs typeface="Arial" pitchFamily="34" charset="0"/>
        </a:defRPr>
      </a:lvl5pPr>
      <a:lvl6pPr marL="457200" algn="r" rtl="1" eaLnBrk="1" fontAlgn="base" hangingPunct="1">
        <a:spcBef>
          <a:spcPct val="0"/>
        </a:spcBef>
        <a:spcAft>
          <a:spcPct val="0"/>
        </a:spcAft>
        <a:defRPr sz="3200" b="1">
          <a:solidFill>
            <a:schemeClr val="bg1"/>
          </a:solidFill>
          <a:latin typeface="Arial" pitchFamily="34" charset="0"/>
          <a:cs typeface="Arial" pitchFamily="34" charset="0"/>
        </a:defRPr>
      </a:lvl6pPr>
      <a:lvl7pPr marL="914400" algn="r" rtl="1" eaLnBrk="1" fontAlgn="base" hangingPunct="1">
        <a:spcBef>
          <a:spcPct val="0"/>
        </a:spcBef>
        <a:spcAft>
          <a:spcPct val="0"/>
        </a:spcAft>
        <a:defRPr sz="3200" b="1">
          <a:solidFill>
            <a:schemeClr val="bg1"/>
          </a:solidFill>
          <a:latin typeface="Arial" pitchFamily="34" charset="0"/>
          <a:cs typeface="Arial" pitchFamily="34" charset="0"/>
        </a:defRPr>
      </a:lvl7pPr>
      <a:lvl8pPr marL="1371600" algn="r" rtl="1" eaLnBrk="1" fontAlgn="base" hangingPunct="1">
        <a:spcBef>
          <a:spcPct val="0"/>
        </a:spcBef>
        <a:spcAft>
          <a:spcPct val="0"/>
        </a:spcAft>
        <a:defRPr sz="3200" b="1">
          <a:solidFill>
            <a:schemeClr val="bg1"/>
          </a:solidFill>
          <a:latin typeface="Arial" pitchFamily="34" charset="0"/>
          <a:cs typeface="Arial" pitchFamily="34" charset="0"/>
        </a:defRPr>
      </a:lvl8pPr>
      <a:lvl9pPr marL="1828800" algn="r" rtl="1" eaLnBrk="1" fontAlgn="base" hangingPunct="1">
        <a:spcBef>
          <a:spcPct val="0"/>
        </a:spcBef>
        <a:spcAft>
          <a:spcPct val="0"/>
        </a:spcAft>
        <a:defRPr sz="3200" b="1">
          <a:solidFill>
            <a:schemeClr val="bg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SzPct val="70000"/>
        <a:defRPr sz="2400" b="1">
          <a:solidFill>
            <a:schemeClr val="tx1"/>
          </a:solidFill>
          <a:latin typeface="+mn-lt"/>
          <a:ea typeface="+mn-ea"/>
          <a:cs typeface="+mn-cs"/>
        </a:defRPr>
      </a:lvl1pPr>
      <a:lvl2pPr marL="742950" indent="-285750" algn="r" rtl="1" eaLnBrk="1" fontAlgn="base" hangingPunct="1">
        <a:spcBef>
          <a:spcPct val="20000"/>
        </a:spcBef>
        <a:spcAft>
          <a:spcPct val="0"/>
        </a:spcAft>
        <a:buSzPct val="70000"/>
        <a:buBlip>
          <a:blip r:embed="rId19"/>
        </a:buBlip>
        <a:defRPr sz="2000">
          <a:solidFill>
            <a:schemeClr val="tx1"/>
          </a:solidFill>
          <a:latin typeface="+mn-lt"/>
          <a:cs typeface="+mn-cs"/>
        </a:defRPr>
      </a:lvl2pPr>
      <a:lvl3pPr marL="11430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3pPr>
      <a:lvl4pPr marL="16002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4pPr>
      <a:lvl5pPr marL="20574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5pPr>
      <a:lvl6pPr marL="25146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6pPr>
      <a:lvl7pPr marL="29718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7pPr>
      <a:lvl8pPr marL="34290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8pPr>
      <a:lvl9pPr marL="38862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3" descr="C:\תומר מצגות\מכון-רקע-רגיל-חדש.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title"/>
          </p:nvPr>
        </p:nvSpPr>
        <p:spPr bwMode="auto">
          <a:xfrm>
            <a:off x="684213" y="115888"/>
            <a:ext cx="75612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5124" name="Rectangle 3"/>
          <p:cNvSpPr>
            <a:spLocks noGrp="1" noChangeArrowheads="1"/>
          </p:cNvSpPr>
          <p:nvPr>
            <p:ph type="body" idx="1"/>
          </p:nvPr>
        </p:nvSpPr>
        <p:spPr bwMode="auto">
          <a:xfrm>
            <a:off x="179388" y="1125538"/>
            <a:ext cx="7345362"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29" name="Rectangle 5">
            <a:extLst>
              <a:ext uri="{FF2B5EF4-FFF2-40B4-BE49-F238E27FC236}">
                <a16:creationId xmlns:a16="http://schemas.microsoft.com/office/drawing/2014/main" id="{138B9D39-97DE-4792-87E9-7B337E40FE9C}"/>
              </a:ext>
            </a:extLst>
          </p:cNvPr>
          <p:cNvSpPr>
            <a:spLocks noGrp="1" noChangeArrowheads="1"/>
          </p:cNvSpPr>
          <p:nvPr>
            <p:ph type="ftr" sz="quarter" idx="3"/>
          </p:nvPr>
        </p:nvSpPr>
        <p:spPr bwMode="auto">
          <a:xfrm>
            <a:off x="3773488" y="6538913"/>
            <a:ext cx="1670050" cy="27463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lvl1pPr algn="ctr" rtl="1" eaLnBrk="1" hangingPunct="1">
              <a:defRPr sz="1200">
                <a:solidFill>
                  <a:schemeClr val="bg1"/>
                </a:solidFill>
              </a:defRPr>
            </a:lvl1pPr>
          </a:lstStyle>
          <a:p>
            <a:pPr>
              <a:defRPr/>
            </a:pPr>
            <a:r>
              <a:rPr lang="he-IL"/>
              <a:t>בלמ"ס</a:t>
            </a:r>
            <a:endParaRPr lang="en-US"/>
          </a:p>
        </p:txBody>
      </p:sp>
      <p:sp>
        <p:nvSpPr>
          <p:cNvPr id="5126" name="Rectangle 8">
            <a:hlinkClick r:id="" action="ppaction://hlinkshowjump?jump=previousslide"/>
            <a:extLst>
              <a:ext uri="{FF2B5EF4-FFF2-40B4-BE49-F238E27FC236}">
                <a16:creationId xmlns:a16="http://schemas.microsoft.com/office/drawing/2014/main" id="{00F53EE3-D26C-4D15-8543-BC4AD713254A}"/>
              </a:ext>
            </a:extLst>
          </p:cNvPr>
          <p:cNvSpPr>
            <a:spLocks noChangeArrowheads="1"/>
          </p:cNvSpPr>
          <p:nvPr/>
        </p:nvSpPr>
        <p:spPr bwMode="auto">
          <a:xfrm>
            <a:off x="684213" y="6453188"/>
            <a:ext cx="6111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5127" name="Rectangle 9">
            <a:extLst>
              <a:ext uri="{FF2B5EF4-FFF2-40B4-BE49-F238E27FC236}">
                <a16:creationId xmlns:a16="http://schemas.microsoft.com/office/drawing/2014/main" id="{DE55E27A-8ABE-4424-B913-F89B420B7C16}"/>
              </a:ext>
            </a:extLst>
          </p:cNvPr>
          <p:cNvSpPr>
            <a:spLocks noChangeArrowheads="1"/>
          </p:cNvSpPr>
          <p:nvPr/>
        </p:nvSpPr>
        <p:spPr bwMode="auto">
          <a:xfrm>
            <a:off x="0" y="6453188"/>
            <a:ext cx="6111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sz="1800"/>
          </a:p>
        </p:txBody>
      </p:sp>
      <p:sp>
        <p:nvSpPr>
          <p:cNvPr id="5128" name="Rectangle 10">
            <a:hlinkClick r:id="" action="ppaction://hlinkshowjump?jump=firstslide"/>
            <a:extLst>
              <a:ext uri="{FF2B5EF4-FFF2-40B4-BE49-F238E27FC236}">
                <a16:creationId xmlns:a16="http://schemas.microsoft.com/office/drawing/2014/main" id="{1780F052-192E-4E95-BB83-0BA1F7276A50}"/>
              </a:ext>
            </a:extLst>
          </p:cNvPr>
          <p:cNvSpPr>
            <a:spLocks noChangeArrowheads="1"/>
          </p:cNvSpPr>
          <p:nvPr/>
        </p:nvSpPr>
        <p:spPr bwMode="auto">
          <a:xfrm>
            <a:off x="8675688" y="6453188"/>
            <a:ext cx="4333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5129" name="Rectangle 11">
            <a:extLst>
              <a:ext uri="{FF2B5EF4-FFF2-40B4-BE49-F238E27FC236}">
                <a16:creationId xmlns:a16="http://schemas.microsoft.com/office/drawing/2014/main" id="{22978B76-06E4-4BA7-95DA-1F6E1B8818E1}"/>
              </a:ext>
            </a:extLst>
          </p:cNvPr>
          <p:cNvSpPr>
            <a:spLocks noChangeArrowheads="1"/>
          </p:cNvSpPr>
          <p:nvPr/>
        </p:nvSpPr>
        <p:spPr bwMode="auto">
          <a:xfrm>
            <a:off x="7764463" y="6508750"/>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a:t>עקרונות הלמידה</a:t>
            </a:r>
            <a:endParaRPr lang="en-US" altLang="he-IL" sz="1400"/>
          </a:p>
        </p:txBody>
      </p:sp>
      <p:sp>
        <p:nvSpPr>
          <p:cNvPr id="18" name="Rectangle 12">
            <a:extLst>
              <a:ext uri="{FF2B5EF4-FFF2-40B4-BE49-F238E27FC236}">
                <a16:creationId xmlns:a16="http://schemas.microsoft.com/office/drawing/2014/main" id="{97B07000-321F-455F-84E9-1499E568C68C}"/>
              </a:ext>
            </a:extLst>
          </p:cNvPr>
          <p:cNvSpPr>
            <a:spLocks noGrp="1" noChangeArrowheads="1"/>
          </p:cNvSpPr>
          <p:nvPr>
            <p:ph type="sldNum" sz="quarter" idx="4"/>
          </p:nvPr>
        </p:nvSpPr>
        <p:spPr bwMode="auto">
          <a:xfrm>
            <a:off x="-36513" y="6553200"/>
            <a:ext cx="2133601"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rtl="1" eaLnBrk="1" hangingPunct="1">
              <a:defRPr sz="1400">
                <a:solidFill>
                  <a:schemeClr val="bg1"/>
                </a:solidFill>
              </a:defRPr>
            </a:lvl1pPr>
          </a:lstStyle>
          <a:p>
            <a:pPr>
              <a:defRPr/>
            </a:pPr>
            <a:fld id="{23F3DA88-1796-4A3B-AFEA-A329F3BDBC01}" type="slidenum">
              <a:rPr lang="he-IL" altLang="he-IL"/>
              <a:pPr>
                <a:defRPr/>
              </a:pPr>
              <a:t>‹#›</a:t>
            </a:fld>
            <a:endParaRPr lang="en-US" altLang="he-IL"/>
          </a:p>
        </p:txBody>
      </p:sp>
      <p:sp>
        <p:nvSpPr>
          <p:cNvPr id="5131" name="Line 12"/>
          <p:cNvSpPr>
            <a:spLocks noChangeShapeType="1"/>
          </p:cNvSpPr>
          <p:nvPr/>
        </p:nvSpPr>
        <p:spPr bwMode="auto">
          <a:xfrm flipH="1" flipV="1">
            <a:off x="7767638" y="1762125"/>
            <a:ext cx="1255712" cy="0"/>
          </a:xfrm>
          <a:prstGeom prst="line">
            <a:avLst/>
          </a:prstGeom>
          <a:noFill/>
          <a:ln w="19050">
            <a:solidFill>
              <a:srgbClr val="3366FF"/>
            </a:solidFill>
            <a:round/>
            <a:headEnd/>
            <a:tailEnd type="oval" w="med" len="med"/>
          </a:ln>
          <a:extLst>
            <a:ext uri="{909E8E84-426E-40DD-AFC4-6F175D3DCCD1}">
              <a14:hiddenFill xmlns:a14="http://schemas.microsoft.com/office/drawing/2010/main">
                <a:noFill/>
              </a14:hiddenFill>
            </a:ext>
          </a:extLst>
        </p:spPr>
        <p:txBody>
          <a:bodyPr/>
          <a:lstStyle/>
          <a:p>
            <a:endParaRPr lang="he-IL"/>
          </a:p>
        </p:txBody>
      </p:sp>
      <p:sp>
        <p:nvSpPr>
          <p:cNvPr id="5132" name="Rectangle 12">
            <a:hlinkClick r:id="rId14" action="ppaction://hlinksldjump"/>
            <a:extLst>
              <a:ext uri="{FF2B5EF4-FFF2-40B4-BE49-F238E27FC236}">
                <a16:creationId xmlns:a16="http://schemas.microsoft.com/office/drawing/2014/main" id="{D7CDDB69-53B6-4DCA-8532-0BB796BB488B}"/>
              </a:ext>
            </a:extLst>
          </p:cNvPr>
          <p:cNvSpPr>
            <a:spLocks noChangeArrowheads="1"/>
          </p:cNvSpPr>
          <p:nvPr/>
        </p:nvSpPr>
        <p:spPr bwMode="auto">
          <a:xfrm>
            <a:off x="7750175" y="1196975"/>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מושגים בסיסיים</a:t>
            </a:r>
            <a:endParaRPr lang="he-IL" altLang="he-IL" sz="1400">
              <a:solidFill>
                <a:srgbClr val="3366CC"/>
              </a:solidFill>
            </a:endParaRPr>
          </a:p>
        </p:txBody>
      </p:sp>
      <p:sp>
        <p:nvSpPr>
          <p:cNvPr id="5133" name="Rectangle 13">
            <a:hlinkClick r:id="rId15" action="ppaction://hlinksldjump"/>
            <a:extLst>
              <a:ext uri="{FF2B5EF4-FFF2-40B4-BE49-F238E27FC236}">
                <a16:creationId xmlns:a16="http://schemas.microsoft.com/office/drawing/2014/main" id="{F4776BA3-8E6F-445E-A17A-F3D3AF72B15B}"/>
              </a:ext>
            </a:extLst>
          </p:cNvPr>
          <p:cNvSpPr>
            <a:spLocks noChangeArrowheads="1"/>
          </p:cNvSpPr>
          <p:nvPr/>
        </p:nvSpPr>
        <p:spPr bwMode="auto">
          <a:xfrm>
            <a:off x="7708900" y="1535113"/>
            <a:ext cx="1377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עקרונות הלמידה</a:t>
            </a:r>
            <a:endParaRPr lang="he-IL" altLang="he-IL" sz="1400">
              <a:solidFill>
                <a:srgbClr val="3366CC"/>
              </a:solidFill>
            </a:endParaRPr>
          </a:p>
        </p:txBody>
      </p:sp>
      <p:sp>
        <p:nvSpPr>
          <p:cNvPr id="5134" name="Text Box 14">
            <a:hlinkClick r:id="rId15" action="ppaction://hlinksldjump"/>
            <a:extLst>
              <a:ext uri="{FF2B5EF4-FFF2-40B4-BE49-F238E27FC236}">
                <a16:creationId xmlns:a16="http://schemas.microsoft.com/office/drawing/2014/main" id="{1CF96DE0-6132-4800-9D61-DC341A639E26}"/>
              </a:ext>
            </a:extLst>
          </p:cNvPr>
          <p:cNvSpPr txBox="1">
            <a:spLocks noChangeArrowheads="1"/>
          </p:cNvSpPr>
          <p:nvPr/>
        </p:nvSpPr>
        <p:spPr bwMode="auto">
          <a:xfrm>
            <a:off x="8194675" y="1744663"/>
            <a:ext cx="69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יתרונות</a:t>
            </a:r>
            <a:endParaRPr lang="en-US" sz="1400">
              <a:solidFill>
                <a:srgbClr val="3366CC"/>
              </a:solidFill>
            </a:endParaRPr>
          </a:p>
        </p:txBody>
      </p:sp>
      <p:sp>
        <p:nvSpPr>
          <p:cNvPr id="5135" name="Text Box 15">
            <a:hlinkClick r:id="rId16" action="ppaction://hlinksldjump"/>
            <a:extLst>
              <a:ext uri="{FF2B5EF4-FFF2-40B4-BE49-F238E27FC236}">
                <a16:creationId xmlns:a16="http://schemas.microsoft.com/office/drawing/2014/main" id="{490DF1C8-DEFA-4BFA-B12A-090CC09B5A62}"/>
              </a:ext>
            </a:extLst>
          </p:cNvPr>
          <p:cNvSpPr txBox="1">
            <a:spLocks noChangeArrowheads="1"/>
          </p:cNvSpPr>
          <p:nvPr/>
        </p:nvSpPr>
        <p:spPr bwMode="auto">
          <a:xfrm>
            <a:off x="8158163" y="1960563"/>
            <a:ext cx="747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חסרונות</a:t>
            </a:r>
            <a:endParaRPr lang="en-US" sz="1400">
              <a:solidFill>
                <a:srgbClr val="3366CC"/>
              </a:solidFill>
            </a:endParaRPr>
          </a:p>
        </p:txBody>
      </p:sp>
      <p:pic>
        <p:nvPicPr>
          <p:cNvPr id="5136" name="Picture 13" descr="C:\תומר מצגות\מכון-רקע-רגיל-חדש.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Rectangle 11">
            <a:extLst>
              <a:ext uri="{FF2B5EF4-FFF2-40B4-BE49-F238E27FC236}">
                <a16:creationId xmlns:a16="http://schemas.microsoft.com/office/drawing/2014/main" id="{C32B68C2-4639-4ABD-B7B9-41D3595862F1}"/>
              </a:ext>
            </a:extLst>
          </p:cNvPr>
          <p:cNvSpPr>
            <a:spLocks noChangeArrowheads="1"/>
          </p:cNvSpPr>
          <p:nvPr/>
        </p:nvSpPr>
        <p:spPr bwMode="auto">
          <a:xfrm>
            <a:off x="7764463" y="6508750"/>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a:t>עקרונות הלמידה</a:t>
            </a:r>
            <a:endParaRPr lang="en-US" altLang="he-IL" sz="1400"/>
          </a:p>
        </p:txBody>
      </p:sp>
      <p:sp>
        <p:nvSpPr>
          <p:cNvPr id="5138" name="Rectangle 18">
            <a:hlinkClick r:id="rId14" action="ppaction://hlinksldjump"/>
            <a:extLst>
              <a:ext uri="{FF2B5EF4-FFF2-40B4-BE49-F238E27FC236}">
                <a16:creationId xmlns:a16="http://schemas.microsoft.com/office/drawing/2014/main" id="{D7D49710-2695-46AE-9931-6A50E569D5A1}"/>
              </a:ext>
            </a:extLst>
          </p:cNvPr>
          <p:cNvSpPr>
            <a:spLocks noChangeArrowheads="1"/>
          </p:cNvSpPr>
          <p:nvPr/>
        </p:nvSpPr>
        <p:spPr bwMode="auto">
          <a:xfrm>
            <a:off x="7750175" y="1196975"/>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מושגים בסיסיים</a:t>
            </a:r>
            <a:endParaRPr lang="he-IL" altLang="he-IL" sz="1400">
              <a:solidFill>
                <a:srgbClr val="3366CC"/>
              </a:solidFill>
            </a:endParaRPr>
          </a:p>
        </p:txBody>
      </p:sp>
      <p:sp>
        <p:nvSpPr>
          <p:cNvPr id="5139" name="Rectangle 19">
            <a:hlinkClick r:id="rId15" action="ppaction://hlinksldjump"/>
            <a:extLst>
              <a:ext uri="{FF2B5EF4-FFF2-40B4-BE49-F238E27FC236}">
                <a16:creationId xmlns:a16="http://schemas.microsoft.com/office/drawing/2014/main" id="{EC13AE73-16C4-4092-94BD-81414E506C3F}"/>
              </a:ext>
            </a:extLst>
          </p:cNvPr>
          <p:cNvSpPr>
            <a:spLocks noChangeArrowheads="1"/>
          </p:cNvSpPr>
          <p:nvPr/>
        </p:nvSpPr>
        <p:spPr bwMode="auto">
          <a:xfrm>
            <a:off x="7708900" y="2070100"/>
            <a:ext cx="1377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עקרונות הלמידה</a:t>
            </a:r>
            <a:endParaRPr lang="he-IL" altLang="he-IL" sz="1400">
              <a:solidFill>
                <a:srgbClr val="3366CC"/>
              </a:solidFill>
            </a:endParaRPr>
          </a:p>
        </p:txBody>
      </p:sp>
      <p:sp>
        <p:nvSpPr>
          <p:cNvPr id="4" name="Rectangle 12">
            <a:extLst>
              <a:ext uri="{FF2B5EF4-FFF2-40B4-BE49-F238E27FC236}">
                <a16:creationId xmlns:a16="http://schemas.microsoft.com/office/drawing/2014/main" id="{83B418E7-9C7B-4DCA-9BF3-AB50FABCA824}"/>
              </a:ext>
            </a:extLst>
          </p:cNvPr>
          <p:cNvSpPr>
            <a:spLocks noChangeArrowheads="1"/>
          </p:cNvSpPr>
          <p:nvPr/>
        </p:nvSpPr>
        <p:spPr bwMode="auto">
          <a:xfrm>
            <a:off x="-3175" y="6524625"/>
            <a:ext cx="2133600" cy="304800"/>
          </a:xfrm>
          <a:prstGeom prst="rect">
            <a:avLst/>
          </a:prstGeom>
          <a:noFill/>
          <a:ln w="9525">
            <a:noFill/>
            <a:miter lim="800000"/>
            <a:headEnd/>
            <a:tailEnd/>
          </a:ln>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rtl="1" eaLnBrk="1" hangingPunct="1">
              <a:defRPr/>
            </a:pPr>
            <a:fld id="{E310AB79-9024-407F-9DF1-02A48B6EC8C8}" type="slidenum">
              <a:rPr lang="he-IL" altLang="he-IL" sz="1400" smtClean="0">
                <a:solidFill>
                  <a:schemeClr val="bg1"/>
                </a:solidFill>
              </a:rPr>
              <a:pPr rtl="1" eaLnBrk="1" hangingPunct="1">
                <a:defRPr/>
              </a:pPr>
              <a:t>‹#›</a:t>
            </a:fld>
            <a:endParaRPr lang="en-US" altLang="he-IL" sz="1400">
              <a:solidFill>
                <a:schemeClr val="bg1"/>
              </a:solidFill>
            </a:endParaRPr>
          </a:p>
        </p:txBody>
      </p:sp>
      <p:sp>
        <p:nvSpPr>
          <p:cNvPr id="5141" name="Line 12"/>
          <p:cNvSpPr>
            <a:spLocks noChangeShapeType="1"/>
          </p:cNvSpPr>
          <p:nvPr/>
        </p:nvSpPr>
        <p:spPr bwMode="auto">
          <a:xfrm flipH="1" flipV="1">
            <a:off x="7767638" y="1425575"/>
            <a:ext cx="1255712" cy="0"/>
          </a:xfrm>
          <a:prstGeom prst="line">
            <a:avLst/>
          </a:prstGeom>
          <a:noFill/>
          <a:ln w="19050">
            <a:solidFill>
              <a:srgbClr val="3366FF"/>
            </a:solidFill>
            <a:round/>
            <a:headEnd/>
            <a:tailEnd type="oval" w="med" len="med"/>
          </a:ln>
          <a:extLst>
            <a:ext uri="{909E8E84-426E-40DD-AFC4-6F175D3DCCD1}">
              <a14:hiddenFill xmlns:a14="http://schemas.microsoft.com/office/drawing/2010/main">
                <a:noFill/>
              </a14:hiddenFill>
            </a:ext>
          </a:extLst>
        </p:spPr>
        <p:txBody>
          <a:bodyPr/>
          <a:lstStyle/>
          <a:p>
            <a:endParaRPr lang="he-IL"/>
          </a:p>
        </p:txBody>
      </p:sp>
      <p:sp>
        <p:nvSpPr>
          <p:cNvPr id="5142" name="AutoShape 22">
            <a:extLst>
              <a:ext uri="{FF2B5EF4-FFF2-40B4-BE49-F238E27FC236}">
                <a16:creationId xmlns:a16="http://schemas.microsoft.com/office/drawing/2014/main" id="{D71AF8D9-8618-4673-A5CC-2B75B1EBEF31}"/>
              </a:ext>
            </a:extLst>
          </p:cNvPr>
          <p:cNvSpPr>
            <a:spLocks noChangeArrowheads="1"/>
          </p:cNvSpPr>
          <p:nvPr/>
        </p:nvSpPr>
        <p:spPr bwMode="auto">
          <a:xfrm>
            <a:off x="7812088" y="1878013"/>
            <a:ext cx="504825" cy="215900"/>
          </a:xfrm>
          <a:prstGeom prst="roundRect">
            <a:avLst>
              <a:gd name="adj" fmla="val 16667"/>
            </a:avLst>
          </a:prstGeom>
          <a:solidFill>
            <a:srgbClr val="FFCC99">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a:p>
        </p:txBody>
      </p:sp>
      <p:sp>
        <p:nvSpPr>
          <p:cNvPr id="5143" name="Text Box 23">
            <a:hlinkClick r:id="rId17" action="ppaction://hlinksldjump"/>
            <a:extLst>
              <a:ext uri="{FF2B5EF4-FFF2-40B4-BE49-F238E27FC236}">
                <a16:creationId xmlns:a16="http://schemas.microsoft.com/office/drawing/2014/main" id="{B6C8241B-AA05-4A8C-B95D-53F996E9337B}"/>
              </a:ext>
            </a:extLst>
          </p:cNvPr>
          <p:cNvSpPr txBox="1">
            <a:spLocks noChangeArrowheads="1"/>
          </p:cNvSpPr>
          <p:nvPr/>
        </p:nvSpPr>
        <p:spPr bwMode="auto">
          <a:xfrm>
            <a:off x="7747000" y="1616075"/>
            <a:ext cx="12382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למידה וצורותיה</a:t>
            </a:r>
            <a:endParaRPr lang="en-US" sz="1400">
              <a:solidFill>
                <a:srgbClr val="3366CC"/>
              </a:solidFill>
            </a:endParaRPr>
          </a:p>
        </p:txBody>
      </p:sp>
      <p:sp>
        <p:nvSpPr>
          <p:cNvPr id="5144" name="Text Box 24">
            <a:hlinkClick r:id="rId18" action="ppaction://hlinksldjump"/>
            <a:extLst>
              <a:ext uri="{FF2B5EF4-FFF2-40B4-BE49-F238E27FC236}">
                <a16:creationId xmlns:a16="http://schemas.microsoft.com/office/drawing/2014/main" id="{F51F5482-1D4C-4C59-A1CB-A702C3C84945}"/>
              </a:ext>
            </a:extLst>
          </p:cNvPr>
          <p:cNvSpPr txBox="1">
            <a:spLocks noChangeArrowheads="1"/>
          </p:cNvSpPr>
          <p:nvPr/>
        </p:nvSpPr>
        <p:spPr bwMode="auto">
          <a:xfrm>
            <a:off x="7747000" y="1819275"/>
            <a:ext cx="631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הוראה</a:t>
            </a:r>
            <a:endParaRPr lang="en-US" sz="1400">
              <a:solidFill>
                <a:srgbClr val="3366CC"/>
              </a:solidFill>
            </a:endParaRPr>
          </a:p>
        </p:txBody>
      </p:sp>
      <p:sp>
        <p:nvSpPr>
          <p:cNvPr id="5145" name="Text Box 25">
            <a:hlinkClick r:id="rId14" action="ppaction://hlinksldjump"/>
            <a:extLst>
              <a:ext uri="{FF2B5EF4-FFF2-40B4-BE49-F238E27FC236}">
                <a16:creationId xmlns:a16="http://schemas.microsoft.com/office/drawing/2014/main" id="{CCF1E346-D294-4D00-98D2-53AAF4844643}"/>
              </a:ext>
            </a:extLst>
          </p:cNvPr>
          <p:cNvSpPr txBox="1">
            <a:spLocks noChangeArrowheads="1"/>
          </p:cNvSpPr>
          <p:nvPr/>
        </p:nvSpPr>
        <p:spPr bwMode="auto">
          <a:xfrm>
            <a:off x="7747000" y="1412875"/>
            <a:ext cx="12398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spcBef>
                <a:spcPct val="50000"/>
              </a:spcBef>
              <a:defRPr/>
            </a:pPr>
            <a:r>
              <a:rPr lang="he-IL" sz="1400">
                <a:solidFill>
                  <a:srgbClr val="3366CC"/>
                </a:solidFill>
              </a:rPr>
              <a:t>למידה- הגדרות</a:t>
            </a:r>
            <a:endParaRPr lang="en-US" sz="1400">
              <a:solidFill>
                <a:srgbClr val="3366CC"/>
              </a:solidFill>
            </a:endParaRPr>
          </a:p>
        </p:txBody>
      </p:sp>
    </p:spTree>
    <p:extLst>
      <p:ext uri="{BB962C8B-B14F-4D97-AF65-F5344CB8AC3E}">
        <p14:creationId xmlns:p14="http://schemas.microsoft.com/office/powerpoint/2010/main" val="37478637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ransition>
    <p:fade/>
  </p:transition>
  <p:timing>
    <p:tnLst>
      <p:par>
        <p:cTn id="1" dur="indefinite" restart="never" nodeType="tmRoot"/>
      </p:par>
    </p:tnLst>
  </p:timing>
  <p:hf hdr="0" ftr="0" dt="0"/>
  <p:txStyles>
    <p:titleStyle>
      <a:lvl1pPr algn="r" rtl="1" eaLnBrk="1" fontAlgn="base" hangingPunct="1">
        <a:spcBef>
          <a:spcPct val="0"/>
        </a:spcBef>
        <a:spcAft>
          <a:spcPct val="0"/>
        </a:spcAft>
        <a:defRPr sz="3200" b="1">
          <a:solidFill>
            <a:schemeClr val="bg1"/>
          </a:solidFill>
          <a:latin typeface="+mj-lt"/>
          <a:ea typeface="+mj-ea"/>
          <a:cs typeface="+mj-cs"/>
        </a:defRPr>
      </a:lvl1pPr>
      <a:lvl2pPr algn="r" rtl="1" eaLnBrk="1" fontAlgn="base" hangingPunct="1">
        <a:spcBef>
          <a:spcPct val="0"/>
        </a:spcBef>
        <a:spcAft>
          <a:spcPct val="0"/>
        </a:spcAft>
        <a:defRPr sz="3200" b="1">
          <a:solidFill>
            <a:schemeClr val="bg1"/>
          </a:solidFill>
          <a:latin typeface="Arial" pitchFamily="34" charset="0"/>
          <a:cs typeface="Arial" pitchFamily="34" charset="0"/>
        </a:defRPr>
      </a:lvl2pPr>
      <a:lvl3pPr algn="r" rtl="1" eaLnBrk="1" fontAlgn="base" hangingPunct="1">
        <a:spcBef>
          <a:spcPct val="0"/>
        </a:spcBef>
        <a:spcAft>
          <a:spcPct val="0"/>
        </a:spcAft>
        <a:defRPr sz="3200" b="1">
          <a:solidFill>
            <a:schemeClr val="bg1"/>
          </a:solidFill>
          <a:latin typeface="Arial" pitchFamily="34" charset="0"/>
          <a:cs typeface="Arial" pitchFamily="34" charset="0"/>
        </a:defRPr>
      </a:lvl3pPr>
      <a:lvl4pPr algn="r" rtl="1" eaLnBrk="1" fontAlgn="base" hangingPunct="1">
        <a:spcBef>
          <a:spcPct val="0"/>
        </a:spcBef>
        <a:spcAft>
          <a:spcPct val="0"/>
        </a:spcAft>
        <a:defRPr sz="3200" b="1">
          <a:solidFill>
            <a:schemeClr val="bg1"/>
          </a:solidFill>
          <a:latin typeface="Arial" pitchFamily="34" charset="0"/>
          <a:cs typeface="Arial" pitchFamily="34" charset="0"/>
        </a:defRPr>
      </a:lvl4pPr>
      <a:lvl5pPr algn="r" rtl="1" eaLnBrk="1" fontAlgn="base" hangingPunct="1">
        <a:spcBef>
          <a:spcPct val="0"/>
        </a:spcBef>
        <a:spcAft>
          <a:spcPct val="0"/>
        </a:spcAft>
        <a:defRPr sz="3200" b="1">
          <a:solidFill>
            <a:schemeClr val="bg1"/>
          </a:solidFill>
          <a:latin typeface="Arial" pitchFamily="34" charset="0"/>
          <a:cs typeface="Arial" pitchFamily="34" charset="0"/>
        </a:defRPr>
      </a:lvl5pPr>
      <a:lvl6pPr marL="457200" algn="r" rtl="1" eaLnBrk="1" fontAlgn="base" hangingPunct="1">
        <a:spcBef>
          <a:spcPct val="0"/>
        </a:spcBef>
        <a:spcAft>
          <a:spcPct val="0"/>
        </a:spcAft>
        <a:defRPr sz="3200" b="1">
          <a:solidFill>
            <a:schemeClr val="bg1"/>
          </a:solidFill>
          <a:latin typeface="Arial" pitchFamily="34" charset="0"/>
          <a:cs typeface="Arial" pitchFamily="34" charset="0"/>
        </a:defRPr>
      </a:lvl6pPr>
      <a:lvl7pPr marL="914400" algn="r" rtl="1" eaLnBrk="1" fontAlgn="base" hangingPunct="1">
        <a:spcBef>
          <a:spcPct val="0"/>
        </a:spcBef>
        <a:spcAft>
          <a:spcPct val="0"/>
        </a:spcAft>
        <a:defRPr sz="3200" b="1">
          <a:solidFill>
            <a:schemeClr val="bg1"/>
          </a:solidFill>
          <a:latin typeface="Arial" pitchFamily="34" charset="0"/>
          <a:cs typeface="Arial" pitchFamily="34" charset="0"/>
        </a:defRPr>
      </a:lvl7pPr>
      <a:lvl8pPr marL="1371600" algn="r" rtl="1" eaLnBrk="1" fontAlgn="base" hangingPunct="1">
        <a:spcBef>
          <a:spcPct val="0"/>
        </a:spcBef>
        <a:spcAft>
          <a:spcPct val="0"/>
        </a:spcAft>
        <a:defRPr sz="3200" b="1">
          <a:solidFill>
            <a:schemeClr val="bg1"/>
          </a:solidFill>
          <a:latin typeface="Arial" pitchFamily="34" charset="0"/>
          <a:cs typeface="Arial" pitchFamily="34" charset="0"/>
        </a:defRPr>
      </a:lvl8pPr>
      <a:lvl9pPr marL="1828800" algn="r" rtl="1" eaLnBrk="1" fontAlgn="base" hangingPunct="1">
        <a:spcBef>
          <a:spcPct val="0"/>
        </a:spcBef>
        <a:spcAft>
          <a:spcPct val="0"/>
        </a:spcAft>
        <a:defRPr sz="3200" b="1">
          <a:solidFill>
            <a:schemeClr val="bg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SzPct val="70000"/>
        <a:defRPr sz="2400" b="1">
          <a:solidFill>
            <a:schemeClr val="tx1"/>
          </a:solidFill>
          <a:latin typeface="+mn-lt"/>
          <a:ea typeface="+mn-ea"/>
          <a:cs typeface="+mn-cs"/>
        </a:defRPr>
      </a:lvl1pPr>
      <a:lvl2pPr marL="742950" indent="-285750" algn="r" rtl="1" eaLnBrk="1" fontAlgn="base" hangingPunct="1">
        <a:spcBef>
          <a:spcPct val="20000"/>
        </a:spcBef>
        <a:spcAft>
          <a:spcPct val="0"/>
        </a:spcAft>
        <a:buSzPct val="70000"/>
        <a:buBlip>
          <a:blip r:embed="rId19"/>
        </a:buBlip>
        <a:defRPr sz="2000">
          <a:solidFill>
            <a:schemeClr val="tx1"/>
          </a:solidFill>
          <a:latin typeface="+mn-lt"/>
          <a:cs typeface="+mn-cs"/>
        </a:defRPr>
      </a:lvl2pPr>
      <a:lvl3pPr marL="11430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3pPr>
      <a:lvl4pPr marL="16002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4pPr>
      <a:lvl5pPr marL="20574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5pPr>
      <a:lvl6pPr marL="25146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6pPr>
      <a:lvl7pPr marL="29718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7pPr>
      <a:lvl8pPr marL="34290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8pPr>
      <a:lvl9pPr marL="3886200" indent="-228600" algn="r" rtl="1" eaLnBrk="1" fontAlgn="base" hangingPunct="1">
        <a:spcBef>
          <a:spcPct val="20000"/>
        </a:spcBef>
        <a:spcAft>
          <a:spcPct val="0"/>
        </a:spcAft>
        <a:buSzPct val="70000"/>
        <a:buBlip>
          <a:blip r:embed="rId19"/>
        </a:buBlip>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3" descr="C:\תומר מצגות\מכון-רקע-רגיל-חדש.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2"/>
          <p:cNvSpPr>
            <a:spLocks noGrp="1" noChangeArrowheads="1"/>
          </p:cNvSpPr>
          <p:nvPr>
            <p:ph type="title"/>
          </p:nvPr>
        </p:nvSpPr>
        <p:spPr bwMode="auto">
          <a:xfrm>
            <a:off x="684213" y="115888"/>
            <a:ext cx="75612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6148" name="Rectangle 3"/>
          <p:cNvSpPr>
            <a:spLocks noGrp="1" noChangeArrowheads="1"/>
          </p:cNvSpPr>
          <p:nvPr>
            <p:ph type="body" idx="1"/>
          </p:nvPr>
        </p:nvSpPr>
        <p:spPr bwMode="auto">
          <a:xfrm>
            <a:off x="179388" y="1125538"/>
            <a:ext cx="7345362"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29" name="Rectangle 5">
            <a:extLst>
              <a:ext uri="{FF2B5EF4-FFF2-40B4-BE49-F238E27FC236}">
                <a16:creationId xmlns:a16="http://schemas.microsoft.com/office/drawing/2014/main" id="{2FEF6D97-5367-4892-9982-465E19373A9F}"/>
              </a:ext>
            </a:extLst>
          </p:cNvPr>
          <p:cNvSpPr>
            <a:spLocks noGrp="1" noChangeArrowheads="1"/>
          </p:cNvSpPr>
          <p:nvPr>
            <p:ph type="ftr" sz="quarter" idx="3"/>
          </p:nvPr>
        </p:nvSpPr>
        <p:spPr bwMode="auto">
          <a:xfrm>
            <a:off x="3773488" y="6538913"/>
            <a:ext cx="1670050" cy="27463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lvl1pPr algn="ctr" rtl="1" eaLnBrk="1" hangingPunct="1">
              <a:defRPr sz="1200">
                <a:solidFill>
                  <a:schemeClr val="bg1"/>
                </a:solidFill>
              </a:defRPr>
            </a:lvl1pPr>
          </a:lstStyle>
          <a:p>
            <a:pPr>
              <a:defRPr/>
            </a:pPr>
            <a:r>
              <a:rPr lang="he-IL"/>
              <a:t>בלמ"ס</a:t>
            </a:r>
            <a:endParaRPr lang="en-US"/>
          </a:p>
        </p:txBody>
      </p:sp>
      <p:sp>
        <p:nvSpPr>
          <p:cNvPr id="6150" name="Rectangle 8">
            <a:hlinkClick r:id="" action="ppaction://hlinkshowjump?jump=previousslide"/>
            <a:extLst>
              <a:ext uri="{FF2B5EF4-FFF2-40B4-BE49-F238E27FC236}">
                <a16:creationId xmlns:a16="http://schemas.microsoft.com/office/drawing/2014/main" id="{A458C695-0C09-4585-BD3E-B478FC6DEFCD}"/>
              </a:ext>
            </a:extLst>
          </p:cNvPr>
          <p:cNvSpPr>
            <a:spLocks noChangeArrowheads="1"/>
          </p:cNvSpPr>
          <p:nvPr/>
        </p:nvSpPr>
        <p:spPr bwMode="auto">
          <a:xfrm>
            <a:off x="684213" y="6453188"/>
            <a:ext cx="6111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6151" name="Rectangle 9">
            <a:extLst>
              <a:ext uri="{FF2B5EF4-FFF2-40B4-BE49-F238E27FC236}">
                <a16:creationId xmlns:a16="http://schemas.microsoft.com/office/drawing/2014/main" id="{584590B0-890E-4373-9783-7EA8CEB04696}"/>
              </a:ext>
            </a:extLst>
          </p:cNvPr>
          <p:cNvSpPr>
            <a:spLocks noChangeArrowheads="1"/>
          </p:cNvSpPr>
          <p:nvPr/>
        </p:nvSpPr>
        <p:spPr bwMode="auto">
          <a:xfrm>
            <a:off x="0" y="6453188"/>
            <a:ext cx="6111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sz="1800"/>
          </a:p>
        </p:txBody>
      </p:sp>
      <p:sp>
        <p:nvSpPr>
          <p:cNvPr id="6152" name="Rectangle 10">
            <a:hlinkClick r:id="" action="ppaction://hlinkshowjump?jump=firstslide"/>
            <a:extLst>
              <a:ext uri="{FF2B5EF4-FFF2-40B4-BE49-F238E27FC236}">
                <a16:creationId xmlns:a16="http://schemas.microsoft.com/office/drawing/2014/main" id="{4B604C57-6B23-43E6-8490-E86A65CF2202}"/>
              </a:ext>
            </a:extLst>
          </p:cNvPr>
          <p:cNvSpPr>
            <a:spLocks noChangeArrowheads="1"/>
          </p:cNvSpPr>
          <p:nvPr/>
        </p:nvSpPr>
        <p:spPr bwMode="auto">
          <a:xfrm>
            <a:off x="8675688" y="6453188"/>
            <a:ext cx="4333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6153" name="Rectangle 11">
            <a:extLst>
              <a:ext uri="{FF2B5EF4-FFF2-40B4-BE49-F238E27FC236}">
                <a16:creationId xmlns:a16="http://schemas.microsoft.com/office/drawing/2014/main" id="{066F4F73-24AA-46D7-A6A4-FCF0994B309B}"/>
              </a:ext>
            </a:extLst>
          </p:cNvPr>
          <p:cNvSpPr>
            <a:spLocks noChangeArrowheads="1"/>
          </p:cNvSpPr>
          <p:nvPr/>
        </p:nvSpPr>
        <p:spPr bwMode="auto">
          <a:xfrm>
            <a:off x="7764463" y="6508750"/>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a:t>עקרונות הלמידה</a:t>
            </a:r>
            <a:endParaRPr lang="en-US" altLang="he-IL" sz="1400"/>
          </a:p>
        </p:txBody>
      </p:sp>
      <p:sp>
        <p:nvSpPr>
          <p:cNvPr id="18" name="Rectangle 12">
            <a:extLst>
              <a:ext uri="{FF2B5EF4-FFF2-40B4-BE49-F238E27FC236}">
                <a16:creationId xmlns:a16="http://schemas.microsoft.com/office/drawing/2014/main" id="{A1DE0615-89C1-4FF3-A6E7-42406E8A6064}"/>
              </a:ext>
            </a:extLst>
          </p:cNvPr>
          <p:cNvSpPr>
            <a:spLocks noGrp="1" noChangeArrowheads="1"/>
          </p:cNvSpPr>
          <p:nvPr>
            <p:ph type="sldNum" sz="quarter" idx="4"/>
          </p:nvPr>
        </p:nvSpPr>
        <p:spPr bwMode="auto">
          <a:xfrm>
            <a:off x="-36513" y="6553200"/>
            <a:ext cx="2133601"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rtl="1" eaLnBrk="1" hangingPunct="1">
              <a:defRPr sz="1400">
                <a:solidFill>
                  <a:schemeClr val="bg1"/>
                </a:solidFill>
              </a:defRPr>
            </a:lvl1pPr>
          </a:lstStyle>
          <a:p>
            <a:pPr>
              <a:defRPr/>
            </a:pPr>
            <a:fld id="{8C9E2EEA-F8E7-40F1-9BCB-1492D2F38105}" type="slidenum">
              <a:rPr lang="he-IL" altLang="he-IL"/>
              <a:pPr>
                <a:defRPr/>
              </a:pPr>
              <a:t>‹#›</a:t>
            </a:fld>
            <a:endParaRPr lang="en-US" altLang="he-IL"/>
          </a:p>
        </p:txBody>
      </p:sp>
      <p:sp>
        <p:nvSpPr>
          <p:cNvPr id="6155" name="AutoShape 11">
            <a:extLst>
              <a:ext uri="{FF2B5EF4-FFF2-40B4-BE49-F238E27FC236}">
                <a16:creationId xmlns:a16="http://schemas.microsoft.com/office/drawing/2014/main" id="{46703701-0827-4729-8517-B12B02934C56}"/>
              </a:ext>
            </a:extLst>
          </p:cNvPr>
          <p:cNvSpPr>
            <a:spLocks noChangeArrowheads="1"/>
          </p:cNvSpPr>
          <p:nvPr/>
        </p:nvSpPr>
        <p:spPr bwMode="auto">
          <a:xfrm>
            <a:off x="8243888" y="1998663"/>
            <a:ext cx="576262" cy="241300"/>
          </a:xfrm>
          <a:prstGeom prst="roundRect">
            <a:avLst>
              <a:gd name="adj" fmla="val 16667"/>
            </a:avLst>
          </a:prstGeom>
          <a:solidFill>
            <a:srgbClr val="FFCC99">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a:p>
        </p:txBody>
      </p:sp>
      <p:sp>
        <p:nvSpPr>
          <p:cNvPr id="6156" name="Line 12"/>
          <p:cNvSpPr>
            <a:spLocks noChangeShapeType="1"/>
          </p:cNvSpPr>
          <p:nvPr/>
        </p:nvSpPr>
        <p:spPr bwMode="auto">
          <a:xfrm flipH="1" flipV="1">
            <a:off x="7767638" y="1762125"/>
            <a:ext cx="1255712" cy="0"/>
          </a:xfrm>
          <a:prstGeom prst="line">
            <a:avLst/>
          </a:prstGeom>
          <a:noFill/>
          <a:ln w="19050">
            <a:solidFill>
              <a:srgbClr val="3366FF"/>
            </a:solidFill>
            <a:round/>
            <a:headEnd/>
            <a:tailEnd type="oval" w="med" len="med"/>
          </a:ln>
          <a:extLst>
            <a:ext uri="{909E8E84-426E-40DD-AFC4-6F175D3DCCD1}">
              <a14:hiddenFill xmlns:a14="http://schemas.microsoft.com/office/drawing/2010/main">
                <a:noFill/>
              </a14:hiddenFill>
            </a:ext>
          </a:extLst>
        </p:spPr>
        <p:txBody>
          <a:bodyPr/>
          <a:lstStyle/>
          <a:p>
            <a:endParaRPr lang="he-IL"/>
          </a:p>
        </p:txBody>
      </p:sp>
      <p:sp>
        <p:nvSpPr>
          <p:cNvPr id="6157" name="Rectangle 13">
            <a:hlinkClick r:id="rId14" action="ppaction://hlinksldjump"/>
            <a:extLst>
              <a:ext uri="{FF2B5EF4-FFF2-40B4-BE49-F238E27FC236}">
                <a16:creationId xmlns:a16="http://schemas.microsoft.com/office/drawing/2014/main" id="{A1368FD5-1512-4A06-9E77-7532ABB26E7F}"/>
              </a:ext>
            </a:extLst>
          </p:cNvPr>
          <p:cNvSpPr>
            <a:spLocks noChangeArrowheads="1"/>
          </p:cNvSpPr>
          <p:nvPr/>
        </p:nvSpPr>
        <p:spPr bwMode="auto">
          <a:xfrm>
            <a:off x="7750175" y="1196975"/>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מושגים בסיסיים</a:t>
            </a:r>
            <a:endParaRPr lang="he-IL" altLang="he-IL" sz="1400">
              <a:solidFill>
                <a:srgbClr val="3366CC"/>
              </a:solidFill>
            </a:endParaRPr>
          </a:p>
        </p:txBody>
      </p:sp>
      <p:sp>
        <p:nvSpPr>
          <p:cNvPr id="6158" name="Rectangle 14">
            <a:hlinkClick r:id="rId15" action="ppaction://hlinksldjump"/>
            <a:extLst>
              <a:ext uri="{FF2B5EF4-FFF2-40B4-BE49-F238E27FC236}">
                <a16:creationId xmlns:a16="http://schemas.microsoft.com/office/drawing/2014/main" id="{1EF7FAA0-9370-4A6D-98D4-1F83C3E9681E}"/>
              </a:ext>
            </a:extLst>
          </p:cNvPr>
          <p:cNvSpPr>
            <a:spLocks noChangeArrowheads="1"/>
          </p:cNvSpPr>
          <p:nvPr/>
        </p:nvSpPr>
        <p:spPr bwMode="auto">
          <a:xfrm>
            <a:off x="7708900" y="1535113"/>
            <a:ext cx="1377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עקרונות הלמידה</a:t>
            </a:r>
            <a:endParaRPr lang="he-IL" altLang="he-IL" sz="1400">
              <a:solidFill>
                <a:srgbClr val="3366CC"/>
              </a:solidFill>
            </a:endParaRPr>
          </a:p>
        </p:txBody>
      </p:sp>
      <p:sp>
        <p:nvSpPr>
          <p:cNvPr id="6159" name="Text Box 15">
            <a:hlinkClick r:id="rId15" action="ppaction://hlinksldjump"/>
            <a:extLst>
              <a:ext uri="{FF2B5EF4-FFF2-40B4-BE49-F238E27FC236}">
                <a16:creationId xmlns:a16="http://schemas.microsoft.com/office/drawing/2014/main" id="{256DCA07-8590-4BAD-BE6E-7D7BCEEC1E9E}"/>
              </a:ext>
            </a:extLst>
          </p:cNvPr>
          <p:cNvSpPr txBox="1">
            <a:spLocks noChangeArrowheads="1"/>
          </p:cNvSpPr>
          <p:nvPr/>
        </p:nvSpPr>
        <p:spPr bwMode="auto">
          <a:xfrm>
            <a:off x="8194675" y="1744663"/>
            <a:ext cx="69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יתרונות</a:t>
            </a:r>
            <a:endParaRPr lang="en-US" sz="1400">
              <a:solidFill>
                <a:srgbClr val="3366CC"/>
              </a:solidFill>
            </a:endParaRPr>
          </a:p>
        </p:txBody>
      </p:sp>
      <p:sp>
        <p:nvSpPr>
          <p:cNvPr id="6160" name="Text Box 16">
            <a:hlinkClick r:id="rId16" action="ppaction://hlinksldjump"/>
            <a:extLst>
              <a:ext uri="{FF2B5EF4-FFF2-40B4-BE49-F238E27FC236}">
                <a16:creationId xmlns:a16="http://schemas.microsoft.com/office/drawing/2014/main" id="{1338BB49-FAC0-474B-85B9-CBCD2A32CEC4}"/>
              </a:ext>
            </a:extLst>
          </p:cNvPr>
          <p:cNvSpPr txBox="1">
            <a:spLocks noChangeArrowheads="1"/>
          </p:cNvSpPr>
          <p:nvPr/>
        </p:nvSpPr>
        <p:spPr bwMode="auto">
          <a:xfrm>
            <a:off x="8158163" y="1960563"/>
            <a:ext cx="747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חסרונות</a:t>
            </a:r>
            <a:endParaRPr lang="en-US" sz="1400">
              <a:solidFill>
                <a:srgbClr val="3366CC"/>
              </a:solidFill>
            </a:endParaRPr>
          </a:p>
        </p:txBody>
      </p:sp>
      <p:pic>
        <p:nvPicPr>
          <p:cNvPr id="6161" name="Picture 13" descr="C:\תומר מצגות\מכון-רקע-רגיל-חדש.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2" name="Rectangle 11">
            <a:extLst>
              <a:ext uri="{FF2B5EF4-FFF2-40B4-BE49-F238E27FC236}">
                <a16:creationId xmlns:a16="http://schemas.microsoft.com/office/drawing/2014/main" id="{291D65ED-81EC-4746-9D07-F0D93C6F0A85}"/>
              </a:ext>
            </a:extLst>
          </p:cNvPr>
          <p:cNvSpPr>
            <a:spLocks noChangeArrowheads="1"/>
          </p:cNvSpPr>
          <p:nvPr/>
        </p:nvSpPr>
        <p:spPr bwMode="auto">
          <a:xfrm>
            <a:off x="7764463" y="6508750"/>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a:t>עקרונות הלמידה</a:t>
            </a:r>
            <a:endParaRPr lang="en-US" altLang="he-IL" sz="1400"/>
          </a:p>
        </p:txBody>
      </p:sp>
      <p:sp>
        <p:nvSpPr>
          <p:cNvPr id="6163" name="Rectangle 19">
            <a:hlinkClick r:id="rId14" action="ppaction://hlinksldjump"/>
            <a:extLst>
              <a:ext uri="{FF2B5EF4-FFF2-40B4-BE49-F238E27FC236}">
                <a16:creationId xmlns:a16="http://schemas.microsoft.com/office/drawing/2014/main" id="{4BBD7913-5739-42E0-B461-87207DEF3648}"/>
              </a:ext>
            </a:extLst>
          </p:cNvPr>
          <p:cNvSpPr>
            <a:spLocks noChangeArrowheads="1"/>
          </p:cNvSpPr>
          <p:nvPr/>
        </p:nvSpPr>
        <p:spPr bwMode="auto">
          <a:xfrm>
            <a:off x="7750175" y="1196975"/>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מושגים בסיסיים</a:t>
            </a:r>
            <a:endParaRPr lang="he-IL" altLang="he-IL" sz="1400">
              <a:solidFill>
                <a:srgbClr val="3366CC"/>
              </a:solidFill>
            </a:endParaRPr>
          </a:p>
        </p:txBody>
      </p:sp>
      <p:sp>
        <p:nvSpPr>
          <p:cNvPr id="6164" name="Rectangle 20">
            <a:hlinkClick r:id="rId15" action="ppaction://hlinksldjump"/>
            <a:extLst>
              <a:ext uri="{FF2B5EF4-FFF2-40B4-BE49-F238E27FC236}">
                <a16:creationId xmlns:a16="http://schemas.microsoft.com/office/drawing/2014/main" id="{EF6B474C-C3E4-4B6F-B34A-005B40CDFA3F}"/>
              </a:ext>
            </a:extLst>
          </p:cNvPr>
          <p:cNvSpPr>
            <a:spLocks noChangeArrowheads="1"/>
          </p:cNvSpPr>
          <p:nvPr/>
        </p:nvSpPr>
        <p:spPr bwMode="auto">
          <a:xfrm>
            <a:off x="7708900" y="1539875"/>
            <a:ext cx="1377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עקרונות הלמידה</a:t>
            </a:r>
            <a:endParaRPr lang="he-IL" altLang="he-IL" sz="1400">
              <a:solidFill>
                <a:srgbClr val="3366CC"/>
              </a:solidFill>
            </a:endParaRPr>
          </a:p>
        </p:txBody>
      </p:sp>
      <p:sp>
        <p:nvSpPr>
          <p:cNvPr id="4" name="Rectangle 12">
            <a:extLst>
              <a:ext uri="{FF2B5EF4-FFF2-40B4-BE49-F238E27FC236}">
                <a16:creationId xmlns:a16="http://schemas.microsoft.com/office/drawing/2014/main" id="{A34ABD28-903B-4B7B-B300-B8BE922BDEC7}"/>
              </a:ext>
            </a:extLst>
          </p:cNvPr>
          <p:cNvSpPr>
            <a:spLocks noChangeArrowheads="1"/>
          </p:cNvSpPr>
          <p:nvPr/>
        </p:nvSpPr>
        <p:spPr bwMode="auto">
          <a:xfrm>
            <a:off x="-3175" y="6524625"/>
            <a:ext cx="2133600" cy="304800"/>
          </a:xfrm>
          <a:prstGeom prst="rect">
            <a:avLst/>
          </a:prstGeom>
          <a:noFill/>
          <a:ln w="9525">
            <a:noFill/>
            <a:miter lim="800000"/>
            <a:headEnd/>
            <a:tailEnd/>
          </a:ln>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rtl="1" eaLnBrk="1" hangingPunct="1">
              <a:defRPr/>
            </a:pPr>
            <a:fld id="{60D985E0-1A53-4B78-AFF7-37AC5AE9B5FB}" type="slidenum">
              <a:rPr lang="he-IL" altLang="he-IL" sz="1400" smtClean="0">
                <a:solidFill>
                  <a:schemeClr val="bg1"/>
                </a:solidFill>
              </a:rPr>
              <a:pPr rtl="1" eaLnBrk="1" hangingPunct="1">
                <a:defRPr/>
              </a:pPr>
              <a:t>‹#›</a:t>
            </a:fld>
            <a:endParaRPr lang="en-US" altLang="he-IL" sz="1400">
              <a:solidFill>
                <a:schemeClr val="bg1"/>
              </a:solidFill>
            </a:endParaRPr>
          </a:p>
        </p:txBody>
      </p:sp>
      <p:sp>
        <p:nvSpPr>
          <p:cNvPr id="6166" name="Text Box 24">
            <a:hlinkClick r:id="rId17" action="ppaction://hlinksldjump"/>
            <a:extLst>
              <a:ext uri="{FF2B5EF4-FFF2-40B4-BE49-F238E27FC236}">
                <a16:creationId xmlns:a16="http://schemas.microsoft.com/office/drawing/2014/main" id="{9C306735-6CC5-4C26-A938-C4AAE7AB9473}"/>
              </a:ext>
            </a:extLst>
          </p:cNvPr>
          <p:cNvSpPr txBox="1">
            <a:spLocks noChangeArrowheads="1"/>
          </p:cNvSpPr>
          <p:nvPr/>
        </p:nvSpPr>
        <p:spPr bwMode="auto">
          <a:xfrm>
            <a:off x="7715250" y="1976438"/>
            <a:ext cx="1235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defRPr/>
            </a:pPr>
            <a:r>
              <a:rPr lang="he-IL" sz="1400">
                <a:solidFill>
                  <a:srgbClr val="3366CC"/>
                </a:solidFill>
              </a:rPr>
              <a:t>גורמים חיצוניים</a:t>
            </a:r>
            <a:endParaRPr lang="en-US" sz="1400">
              <a:solidFill>
                <a:srgbClr val="3366CC"/>
              </a:solidFill>
            </a:endParaRPr>
          </a:p>
        </p:txBody>
      </p:sp>
      <p:sp>
        <p:nvSpPr>
          <p:cNvPr id="6167" name="Line 12"/>
          <p:cNvSpPr>
            <a:spLocks noChangeShapeType="1"/>
          </p:cNvSpPr>
          <p:nvPr/>
        </p:nvSpPr>
        <p:spPr bwMode="auto">
          <a:xfrm flipH="1" flipV="1">
            <a:off x="7767638" y="1773238"/>
            <a:ext cx="1255712" cy="0"/>
          </a:xfrm>
          <a:prstGeom prst="line">
            <a:avLst/>
          </a:prstGeom>
          <a:noFill/>
          <a:ln w="19050">
            <a:solidFill>
              <a:srgbClr val="3366FF"/>
            </a:solidFill>
            <a:round/>
            <a:headEnd/>
            <a:tailEnd type="oval" w="med" len="med"/>
          </a:ln>
          <a:extLst>
            <a:ext uri="{909E8E84-426E-40DD-AFC4-6F175D3DCCD1}">
              <a14:hiddenFill xmlns:a14="http://schemas.microsoft.com/office/drawing/2010/main">
                <a:noFill/>
              </a14:hiddenFill>
            </a:ext>
          </a:extLst>
        </p:spPr>
        <p:txBody>
          <a:bodyPr/>
          <a:lstStyle/>
          <a:p>
            <a:endParaRPr lang="he-IL"/>
          </a:p>
        </p:txBody>
      </p:sp>
      <p:sp>
        <p:nvSpPr>
          <p:cNvPr id="6168" name="AutoShape 30">
            <a:extLst>
              <a:ext uri="{FF2B5EF4-FFF2-40B4-BE49-F238E27FC236}">
                <a16:creationId xmlns:a16="http://schemas.microsoft.com/office/drawing/2014/main" id="{BF007204-19E0-4F1E-BE47-AB42CF73D9F4}"/>
              </a:ext>
            </a:extLst>
          </p:cNvPr>
          <p:cNvSpPr>
            <a:spLocks noChangeArrowheads="1"/>
          </p:cNvSpPr>
          <p:nvPr/>
        </p:nvSpPr>
        <p:spPr bwMode="auto">
          <a:xfrm>
            <a:off x="7772400" y="1836738"/>
            <a:ext cx="871538" cy="215900"/>
          </a:xfrm>
          <a:prstGeom prst="roundRect">
            <a:avLst>
              <a:gd name="adj" fmla="val 16667"/>
            </a:avLst>
          </a:prstGeom>
          <a:solidFill>
            <a:srgbClr val="FFCC99">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a:p>
        </p:txBody>
      </p:sp>
      <p:sp>
        <p:nvSpPr>
          <p:cNvPr id="6169" name="Text Box 23">
            <a:hlinkClick r:id="rId15" action="ppaction://hlinksldjump"/>
            <a:extLst>
              <a:ext uri="{FF2B5EF4-FFF2-40B4-BE49-F238E27FC236}">
                <a16:creationId xmlns:a16="http://schemas.microsoft.com/office/drawing/2014/main" id="{88B51CB3-5D6C-46AD-BFEC-4F6084BE8D8E}"/>
              </a:ext>
            </a:extLst>
          </p:cNvPr>
          <p:cNvSpPr txBox="1">
            <a:spLocks noChangeArrowheads="1"/>
          </p:cNvSpPr>
          <p:nvPr/>
        </p:nvSpPr>
        <p:spPr bwMode="auto">
          <a:xfrm>
            <a:off x="7720013" y="1773238"/>
            <a:ext cx="985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spcBef>
                <a:spcPct val="50000"/>
              </a:spcBef>
              <a:defRPr/>
            </a:pPr>
            <a:r>
              <a:rPr lang="he-IL" sz="1400">
                <a:solidFill>
                  <a:srgbClr val="3366CC"/>
                </a:solidFill>
              </a:rPr>
              <a:t>7 העקרונות</a:t>
            </a:r>
            <a:endParaRPr lang="en-US" sz="1400">
              <a:solidFill>
                <a:srgbClr val="3366CC"/>
              </a:solidFill>
            </a:endParaRPr>
          </a:p>
        </p:txBody>
      </p:sp>
    </p:spTree>
    <p:extLst>
      <p:ext uri="{BB962C8B-B14F-4D97-AF65-F5344CB8AC3E}">
        <p14:creationId xmlns:p14="http://schemas.microsoft.com/office/powerpoint/2010/main" val="2736395238"/>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ransition>
    <p:fade/>
  </p:transition>
  <p:timing>
    <p:tnLst>
      <p:par>
        <p:cTn id="1" dur="indefinite" restart="never" nodeType="tmRoot"/>
      </p:par>
    </p:tnLst>
  </p:timing>
  <p:hf hdr="0" ftr="0" dt="0"/>
  <p:txStyles>
    <p:titleStyle>
      <a:lvl1pPr algn="r" rtl="1" eaLnBrk="1" fontAlgn="base" hangingPunct="1">
        <a:spcBef>
          <a:spcPct val="0"/>
        </a:spcBef>
        <a:spcAft>
          <a:spcPct val="0"/>
        </a:spcAft>
        <a:defRPr sz="3200" b="1">
          <a:solidFill>
            <a:schemeClr val="bg1"/>
          </a:solidFill>
          <a:latin typeface="+mj-lt"/>
          <a:ea typeface="+mj-ea"/>
          <a:cs typeface="+mj-cs"/>
        </a:defRPr>
      </a:lvl1pPr>
      <a:lvl2pPr algn="r" rtl="1" eaLnBrk="1" fontAlgn="base" hangingPunct="1">
        <a:spcBef>
          <a:spcPct val="0"/>
        </a:spcBef>
        <a:spcAft>
          <a:spcPct val="0"/>
        </a:spcAft>
        <a:defRPr sz="3200" b="1">
          <a:solidFill>
            <a:schemeClr val="bg1"/>
          </a:solidFill>
          <a:latin typeface="Arial" pitchFamily="34" charset="0"/>
          <a:cs typeface="Arial" pitchFamily="34" charset="0"/>
        </a:defRPr>
      </a:lvl2pPr>
      <a:lvl3pPr algn="r" rtl="1" eaLnBrk="1" fontAlgn="base" hangingPunct="1">
        <a:spcBef>
          <a:spcPct val="0"/>
        </a:spcBef>
        <a:spcAft>
          <a:spcPct val="0"/>
        </a:spcAft>
        <a:defRPr sz="3200" b="1">
          <a:solidFill>
            <a:schemeClr val="bg1"/>
          </a:solidFill>
          <a:latin typeface="Arial" pitchFamily="34" charset="0"/>
          <a:cs typeface="Arial" pitchFamily="34" charset="0"/>
        </a:defRPr>
      </a:lvl3pPr>
      <a:lvl4pPr algn="r" rtl="1" eaLnBrk="1" fontAlgn="base" hangingPunct="1">
        <a:spcBef>
          <a:spcPct val="0"/>
        </a:spcBef>
        <a:spcAft>
          <a:spcPct val="0"/>
        </a:spcAft>
        <a:defRPr sz="3200" b="1">
          <a:solidFill>
            <a:schemeClr val="bg1"/>
          </a:solidFill>
          <a:latin typeface="Arial" pitchFamily="34" charset="0"/>
          <a:cs typeface="Arial" pitchFamily="34" charset="0"/>
        </a:defRPr>
      </a:lvl4pPr>
      <a:lvl5pPr algn="r" rtl="1" eaLnBrk="1" fontAlgn="base" hangingPunct="1">
        <a:spcBef>
          <a:spcPct val="0"/>
        </a:spcBef>
        <a:spcAft>
          <a:spcPct val="0"/>
        </a:spcAft>
        <a:defRPr sz="3200" b="1">
          <a:solidFill>
            <a:schemeClr val="bg1"/>
          </a:solidFill>
          <a:latin typeface="Arial" pitchFamily="34" charset="0"/>
          <a:cs typeface="Arial" pitchFamily="34" charset="0"/>
        </a:defRPr>
      </a:lvl5pPr>
      <a:lvl6pPr marL="457200" algn="r" rtl="1" eaLnBrk="1" fontAlgn="base" hangingPunct="1">
        <a:spcBef>
          <a:spcPct val="0"/>
        </a:spcBef>
        <a:spcAft>
          <a:spcPct val="0"/>
        </a:spcAft>
        <a:defRPr sz="3200" b="1">
          <a:solidFill>
            <a:schemeClr val="bg1"/>
          </a:solidFill>
          <a:latin typeface="Arial" pitchFamily="34" charset="0"/>
          <a:cs typeface="Arial" pitchFamily="34" charset="0"/>
        </a:defRPr>
      </a:lvl6pPr>
      <a:lvl7pPr marL="914400" algn="r" rtl="1" eaLnBrk="1" fontAlgn="base" hangingPunct="1">
        <a:spcBef>
          <a:spcPct val="0"/>
        </a:spcBef>
        <a:spcAft>
          <a:spcPct val="0"/>
        </a:spcAft>
        <a:defRPr sz="3200" b="1">
          <a:solidFill>
            <a:schemeClr val="bg1"/>
          </a:solidFill>
          <a:latin typeface="Arial" pitchFamily="34" charset="0"/>
          <a:cs typeface="Arial" pitchFamily="34" charset="0"/>
        </a:defRPr>
      </a:lvl7pPr>
      <a:lvl8pPr marL="1371600" algn="r" rtl="1" eaLnBrk="1" fontAlgn="base" hangingPunct="1">
        <a:spcBef>
          <a:spcPct val="0"/>
        </a:spcBef>
        <a:spcAft>
          <a:spcPct val="0"/>
        </a:spcAft>
        <a:defRPr sz="3200" b="1">
          <a:solidFill>
            <a:schemeClr val="bg1"/>
          </a:solidFill>
          <a:latin typeface="Arial" pitchFamily="34" charset="0"/>
          <a:cs typeface="Arial" pitchFamily="34" charset="0"/>
        </a:defRPr>
      </a:lvl8pPr>
      <a:lvl9pPr marL="1828800" algn="r" rtl="1" eaLnBrk="1" fontAlgn="base" hangingPunct="1">
        <a:spcBef>
          <a:spcPct val="0"/>
        </a:spcBef>
        <a:spcAft>
          <a:spcPct val="0"/>
        </a:spcAft>
        <a:defRPr sz="3200" b="1">
          <a:solidFill>
            <a:schemeClr val="bg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SzPct val="70000"/>
        <a:defRPr sz="2400" b="1">
          <a:solidFill>
            <a:schemeClr val="tx1"/>
          </a:solidFill>
          <a:latin typeface="+mn-lt"/>
          <a:ea typeface="+mn-ea"/>
          <a:cs typeface="+mn-cs"/>
        </a:defRPr>
      </a:lvl1pPr>
      <a:lvl2pPr marL="742950" indent="-285750" algn="r" rtl="1" eaLnBrk="1" fontAlgn="base" hangingPunct="1">
        <a:spcBef>
          <a:spcPct val="20000"/>
        </a:spcBef>
        <a:spcAft>
          <a:spcPct val="0"/>
        </a:spcAft>
        <a:buSzPct val="70000"/>
        <a:buBlip>
          <a:blip r:embed="rId18"/>
        </a:buBlip>
        <a:defRPr sz="2000">
          <a:solidFill>
            <a:schemeClr val="tx1"/>
          </a:solidFill>
          <a:latin typeface="+mn-lt"/>
          <a:cs typeface="+mn-cs"/>
        </a:defRPr>
      </a:lvl2pPr>
      <a:lvl3pPr marL="11430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3pPr>
      <a:lvl4pPr marL="16002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4pPr>
      <a:lvl5pPr marL="20574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5pPr>
      <a:lvl6pPr marL="25146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6pPr>
      <a:lvl7pPr marL="29718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7pPr>
      <a:lvl8pPr marL="34290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8pPr>
      <a:lvl9pPr marL="38862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3" descr="C:\תומר מצגות\מכון-רקע-רגיל-חדש.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p:cNvSpPr>
            <a:spLocks noGrp="1" noChangeArrowheads="1"/>
          </p:cNvSpPr>
          <p:nvPr>
            <p:ph type="title"/>
          </p:nvPr>
        </p:nvSpPr>
        <p:spPr bwMode="auto">
          <a:xfrm>
            <a:off x="684213" y="115888"/>
            <a:ext cx="75612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he-IL" altLang="he-IL" smtClean="0"/>
              <a:t>לחץ כדי לערוך סגנון כותרת של תבנית בסיס</a:t>
            </a:r>
          </a:p>
        </p:txBody>
      </p:sp>
      <p:sp>
        <p:nvSpPr>
          <p:cNvPr id="7172" name="Rectangle 3"/>
          <p:cNvSpPr>
            <a:spLocks noGrp="1" noChangeArrowheads="1"/>
          </p:cNvSpPr>
          <p:nvPr>
            <p:ph type="body" idx="1"/>
          </p:nvPr>
        </p:nvSpPr>
        <p:spPr bwMode="auto">
          <a:xfrm>
            <a:off x="179388" y="1125538"/>
            <a:ext cx="7345362" cy="518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e-IL" altLang="he-IL" smtClean="0"/>
              <a:t>לחץ כדי לערוך סגנונות טקסט של תבנית בסיס</a:t>
            </a:r>
          </a:p>
          <a:p>
            <a:pPr lvl="1"/>
            <a:r>
              <a:rPr lang="he-IL" altLang="he-IL" smtClean="0"/>
              <a:t>רמה שנייה</a:t>
            </a:r>
          </a:p>
          <a:p>
            <a:pPr lvl="2"/>
            <a:r>
              <a:rPr lang="he-IL" altLang="he-IL" smtClean="0"/>
              <a:t>רמה שלישית</a:t>
            </a:r>
          </a:p>
          <a:p>
            <a:pPr lvl="3"/>
            <a:r>
              <a:rPr lang="he-IL" altLang="he-IL" smtClean="0"/>
              <a:t>רמה רביעית</a:t>
            </a:r>
          </a:p>
          <a:p>
            <a:pPr lvl="4"/>
            <a:r>
              <a:rPr lang="he-IL" altLang="he-IL" smtClean="0"/>
              <a:t>רמה חמישית</a:t>
            </a:r>
          </a:p>
        </p:txBody>
      </p:sp>
      <p:sp>
        <p:nvSpPr>
          <p:cNvPr id="1029" name="Rectangle 5">
            <a:extLst>
              <a:ext uri="{FF2B5EF4-FFF2-40B4-BE49-F238E27FC236}">
                <a16:creationId xmlns:a16="http://schemas.microsoft.com/office/drawing/2014/main" id="{20060819-AD7B-46DE-BA41-BD6D5A7F2F74}"/>
              </a:ext>
            </a:extLst>
          </p:cNvPr>
          <p:cNvSpPr>
            <a:spLocks noGrp="1" noChangeArrowheads="1"/>
          </p:cNvSpPr>
          <p:nvPr>
            <p:ph type="ftr" sz="quarter" idx="3"/>
          </p:nvPr>
        </p:nvSpPr>
        <p:spPr bwMode="auto">
          <a:xfrm>
            <a:off x="3773488" y="6538913"/>
            <a:ext cx="1670050" cy="274637"/>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lvl1pPr algn="ctr" rtl="1" eaLnBrk="1" hangingPunct="1">
              <a:defRPr sz="1200">
                <a:solidFill>
                  <a:schemeClr val="bg1"/>
                </a:solidFill>
              </a:defRPr>
            </a:lvl1pPr>
          </a:lstStyle>
          <a:p>
            <a:pPr>
              <a:defRPr/>
            </a:pPr>
            <a:r>
              <a:rPr lang="he-IL"/>
              <a:t>בלמ"ס</a:t>
            </a:r>
            <a:endParaRPr lang="en-US"/>
          </a:p>
        </p:txBody>
      </p:sp>
      <p:sp>
        <p:nvSpPr>
          <p:cNvPr id="7174" name="Rectangle 8">
            <a:hlinkClick r:id="" action="ppaction://hlinkshowjump?jump=previousslide"/>
            <a:extLst>
              <a:ext uri="{FF2B5EF4-FFF2-40B4-BE49-F238E27FC236}">
                <a16:creationId xmlns:a16="http://schemas.microsoft.com/office/drawing/2014/main" id="{E46D7F79-93E9-4946-B9CD-CE094ECD815B}"/>
              </a:ext>
            </a:extLst>
          </p:cNvPr>
          <p:cNvSpPr>
            <a:spLocks noChangeArrowheads="1"/>
          </p:cNvSpPr>
          <p:nvPr/>
        </p:nvSpPr>
        <p:spPr bwMode="auto">
          <a:xfrm>
            <a:off x="684213" y="6453188"/>
            <a:ext cx="6111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7175" name="Rectangle 9">
            <a:extLst>
              <a:ext uri="{FF2B5EF4-FFF2-40B4-BE49-F238E27FC236}">
                <a16:creationId xmlns:a16="http://schemas.microsoft.com/office/drawing/2014/main" id="{05D00770-0B80-4F6F-A412-CAC3AD2823BA}"/>
              </a:ext>
            </a:extLst>
          </p:cNvPr>
          <p:cNvSpPr>
            <a:spLocks noChangeArrowheads="1"/>
          </p:cNvSpPr>
          <p:nvPr/>
        </p:nvSpPr>
        <p:spPr bwMode="auto">
          <a:xfrm>
            <a:off x="0" y="6453188"/>
            <a:ext cx="611188"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sz="1800"/>
          </a:p>
        </p:txBody>
      </p:sp>
      <p:sp>
        <p:nvSpPr>
          <p:cNvPr id="7176" name="Rectangle 10">
            <a:hlinkClick r:id="" action="ppaction://hlinkshowjump?jump=firstslide"/>
            <a:extLst>
              <a:ext uri="{FF2B5EF4-FFF2-40B4-BE49-F238E27FC236}">
                <a16:creationId xmlns:a16="http://schemas.microsoft.com/office/drawing/2014/main" id="{D7701056-630A-400F-9925-23E7D9B85BE8}"/>
              </a:ext>
            </a:extLst>
          </p:cNvPr>
          <p:cNvSpPr>
            <a:spLocks noChangeArrowheads="1"/>
          </p:cNvSpPr>
          <p:nvPr/>
        </p:nvSpPr>
        <p:spPr bwMode="auto">
          <a:xfrm>
            <a:off x="8675688" y="6453188"/>
            <a:ext cx="433387"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defRPr/>
            </a:pPr>
            <a:endParaRPr lang="en-US" altLang="he-IL" sz="1800"/>
          </a:p>
        </p:txBody>
      </p:sp>
      <p:sp>
        <p:nvSpPr>
          <p:cNvPr id="7177" name="Rectangle 11">
            <a:extLst>
              <a:ext uri="{FF2B5EF4-FFF2-40B4-BE49-F238E27FC236}">
                <a16:creationId xmlns:a16="http://schemas.microsoft.com/office/drawing/2014/main" id="{B10EE78A-2893-4841-B993-912802AB4928}"/>
              </a:ext>
            </a:extLst>
          </p:cNvPr>
          <p:cNvSpPr>
            <a:spLocks noChangeArrowheads="1"/>
          </p:cNvSpPr>
          <p:nvPr/>
        </p:nvSpPr>
        <p:spPr bwMode="auto">
          <a:xfrm>
            <a:off x="7764463" y="6508750"/>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a:t>עקרונות הלמידה</a:t>
            </a:r>
            <a:endParaRPr lang="en-US" altLang="he-IL" sz="1400"/>
          </a:p>
        </p:txBody>
      </p:sp>
      <p:sp>
        <p:nvSpPr>
          <p:cNvPr id="18" name="Rectangle 12">
            <a:extLst>
              <a:ext uri="{FF2B5EF4-FFF2-40B4-BE49-F238E27FC236}">
                <a16:creationId xmlns:a16="http://schemas.microsoft.com/office/drawing/2014/main" id="{8A8B5F42-9E79-410D-B1A7-4C9F9EDC29B9}"/>
              </a:ext>
            </a:extLst>
          </p:cNvPr>
          <p:cNvSpPr>
            <a:spLocks noGrp="1" noChangeArrowheads="1"/>
          </p:cNvSpPr>
          <p:nvPr>
            <p:ph type="sldNum" sz="quarter" idx="4"/>
          </p:nvPr>
        </p:nvSpPr>
        <p:spPr bwMode="auto">
          <a:xfrm>
            <a:off x="-36513" y="6553200"/>
            <a:ext cx="2133601" cy="3048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rtl="1" eaLnBrk="1" hangingPunct="1">
              <a:defRPr sz="1400">
                <a:solidFill>
                  <a:schemeClr val="bg1"/>
                </a:solidFill>
              </a:defRPr>
            </a:lvl1pPr>
          </a:lstStyle>
          <a:p>
            <a:pPr>
              <a:defRPr/>
            </a:pPr>
            <a:fld id="{BF329F88-28BB-44A7-95E2-46811C3AB5B4}" type="slidenum">
              <a:rPr lang="he-IL" altLang="he-IL"/>
              <a:pPr>
                <a:defRPr/>
              </a:pPr>
              <a:t>‹#›</a:t>
            </a:fld>
            <a:endParaRPr lang="en-US" altLang="he-IL"/>
          </a:p>
        </p:txBody>
      </p:sp>
      <p:sp>
        <p:nvSpPr>
          <p:cNvPr id="7179" name="AutoShape 11">
            <a:extLst>
              <a:ext uri="{FF2B5EF4-FFF2-40B4-BE49-F238E27FC236}">
                <a16:creationId xmlns:a16="http://schemas.microsoft.com/office/drawing/2014/main" id="{454F9639-B0CB-4DDE-84B5-CB3072846AC6}"/>
              </a:ext>
            </a:extLst>
          </p:cNvPr>
          <p:cNvSpPr>
            <a:spLocks noChangeArrowheads="1"/>
          </p:cNvSpPr>
          <p:nvPr/>
        </p:nvSpPr>
        <p:spPr bwMode="auto">
          <a:xfrm>
            <a:off x="8243888" y="1998663"/>
            <a:ext cx="576262" cy="241300"/>
          </a:xfrm>
          <a:prstGeom prst="roundRect">
            <a:avLst>
              <a:gd name="adj" fmla="val 16667"/>
            </a:avLst>
          </a:prstGeom>
          <a:solidFill>
            <a:srgbClr val="FFCC99">
              <a:alpha val="34901"/>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a:p>
        </p:txBody>
      </p:sp>
      <p:sp>
        <p:nvSpPr>
          <p:cNvPr id="7180" name="Line 12"/>
          <p:cNvSpPr>
            <a:spLocks noChangeShapeType="1"/>
          </p:cNvSpPr>
          <p:nvPr/>
        </p:nvSpPr>
        <p:spPr bwMode="auto">
          <a:xfrm flipH="1" flipV="1">
            <a:off x="7767638" y="1762125"/>
            <a:ext cx="1255712" cy="0"/>
          </a:xfrm>
          <a:prstGeom prst="line">
            <a:avLst/>
          </a:prstGeom>
          <a:noFill/>
          <a:ln w="19050">
            <a:solidFill>
              <a:srgbClr val="3366FF"/>
            </a:solidFill>
            <a:round/>
            <a:headEnd/>
            <a:tailEnd type="oval" w="med" len="med"/>
          </a:ln>
          <a:extLst>
            <a:ext uri="{909E8E84-426E-40DD-AFC4-6F175D3DCCD1}">
              <a14:hiddenFill xmlns:a14="http://schemas.microsoft.com/office/drawing/2010/main">
                <a:noFill/>
              </a14:hiddenFill>
            </a:ext>
          </a:extLst>
        </p:spPr>
        <p:txBody>
          <a:bodyPr/>
          <a:lstStyle/>
          <a:p>
            <a:endParaRPr lang="he-IL"/>
          </a:p>
        </p:txBody>
      </p:sp>
      <p:sp>
        <p:nvSpPr>
          <p:cNvPr id="7181" name="Rectangle 13">
            <a:hlinkClick r:id="rId14" action="ppaction://hlinksldjump"/>
            <a:extLst>
              <a:ext uri="{FF2B5EF4-FFF2-40B4-BE49-F238E27FC236}">
                <a16:creationId xmlns:a16="http://schemas.microsoft.com/office/drawing/2014/main" id="{C11945B7-6EE0-4B07-937F-963783488866}"/>
              </a:ext>
            </a:extLst>
          </p:cNvPr>
          <p:cNvSpPr>
            <a:spLocks noChangeArrowheads="1"/>
          </p:cNvSpPr>
          <p:nvPr/>
        </p:nvSpPr>
        <p:spPr bwMode="auto">
          <a:xfrm>
            <a:off x="7750175" y="1196975"/>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מושגים בסיסיים</a:t>
            </a:r>
            <a:endParaRPr lang="he-IL" altLang="he-IL" sz="1400">
              <a:solidFill>
                <a:srgbClr val="3366CC"/>
              </a:solidFill>
            </a:endParaRPr>
          </a:p>
        </p:txBody>
      </p:sp>
      <p:sp>
        <p:nvSpPr>
          <p:cNvPr id="7182" name="Rectangle 14">
            <a:hlinkClick r:id="rId15" action="ppaction://hlinksldjump"/>
            <a:extLst>
              <a:ext uri="{FF2B5EF4-FFF2-40B4-BE49-F238E27FC236}">
                <a16:creationId xmlns:a16="http://schemas.microsoft.com/office/drawing/2014/main" id="{6AD6DD01-F8D0-4F13-830F-5D3362D10CD1}"/>
              </a:ext>
            </a:extLst>
          </p:cNvPr>
          <p:cNvSpPr>
            <a:spLocks noChangeArrowheads="1"/>
          </p:cNvSpPr>
          <p:nvPr/>
        </p:nvSpPr>
        <p:spPr bwMode="auto">
          <a:xfrm>
            <a:off x="7708900" y="1535113"/>
            <a:ext cx="1377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עקרונות הלמידה</a:t>
            </a:r>
            <a:endParaRPr lang="he-IL" altLang="he-IL" sz="1400">
              <a:solidFill>
                <a:srgbClr val="3366CC"/>
              </a:solidFill>
            </a:endParaRPr>
          </a:p>
        </p:txBody>
      </p:sp>
      <p:sp>
        <p:nvSpPr>
          <p:cNvPr id="7183" name="Text Box 15">
            <a:hlinkClick r:id="rId15" action="ppaction://hlinksldjump"/>
            <a:extLst>
              <a:ext uri="{FF2B5EF4-FFF2-40B4-BE49-F238E27FC236}">
                <a16:creationId xmlns:a16="http://schemas.microsoft.com/office/drawing/2014/main" id="{45F4F878-FAEA-4835-B879-D01DC7F1A51A}"/>
              </a:ext>
            </a:extLst>
          </p:cNvPr>
          <p:cNvSpPr txBox="1">
            <a:spLocks noChangeArrowheads="1"/>
          </p:cNvSpPr>
          <p:nvPr/>
        </p:nvSpPr>
        <p:spPr bwMode="auto">
          <a:xfrm>
            <a:off x="8194675" y="1744663"/>
            <a:ext cx="6985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יתרונות</a:t>
            </a:r>
            <a:endParaRPr lang="en-US" sz="1400">
              <a:solidFill>
                <a:srgbClr val="3366CC"/>
              </a:solidFill>
            </a:endParaRPr>
          </a:p>
        </p:txBody>
      </p:sp>
      <p:sp>
        <p:nvSpPr>
          <p:cNvPr id="7184" name="Text Box 16">
            <a:hlinkClick r:id="rId16" action="ppaction://hlinksldjump"/>
            <a:extLst>
              <a:ext uri="{FF2B5EF4-FFF2-40B4-BE49-F238E27FC236}">
                <a16:creationId xmlns:a16="http://schemas.microsoft.com/office/drawing/2014/main" id="{7CA5622E-BF11-4642-A83B-ED518BC1F665}"/>
              </a:ext>
            </a:extLst>
          </p:cNvPr>
          <p:cNvSpPr txBox="1">
            <a:spLocks noChangeArrowheads="1"/>
          </p:cNvSpPr>
          <p:nvPr/>
        </p:nvSpPr>
        <p:spPr bwMode="auto">
          <a:xfrm>
            <a:off x="8158163" y="1960563"/>
            <a:ext cx="74771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rtl="1" eaLnBrk="1" hangingPunct="1">
              <a:spcBef>
                <a:spcPct val="50000"/>
              </a:spcBef>
              <a:defRPr/>
            </a:pPr>
            <a:r>
              <a:rPr lang="he-IL" sz="1400">
                <a:solidFill>
                  <a:srgbClr val="3366CC"/>
                </a:solidFill>
              </a:rPr>
              <a:t>חסרונות</a:t>
            </a:r>
            <a:endParaRPr lang="en-US" sz="1400">
              <a:solidFill>
                <a:srgbClr val="3366CC"/>
              </a:solidFill>
            </a:endParaRPr>
          </a:p>
        </p:txBody>
      </p:sp>
      <p:pic>
        <p:nvPicPr>
          <p:cNvPr id="7185" name="Picture 13" descr="C:\תומר מצגות\מכון-רקע-רגיל-חדש.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6" name="Rectangle 11">
            <a:extLst>
              <a:ext uri="{FF2B5EF4-FFF2-40B4-BE49-F238E27FC236}">
                <a16:creationId xmlns:a16="http://schemas.microsoft.com/office/drawing/2014/main" id="{1ADCBE4A-DF8A-478A-9C12-8CD7AEAAADE1}"/>
              </a:ext>
            </a:extLst>
          </p:cNvPr>
          <p:cNvSpPr>
            <a:spLocks noChangeArrowheads="1"/>
          </p:cNvSpPr>
          <p:nvPr/>
        </p:nvSpPr>
        <p:spPr bwMode="auto">
          <a:xfrm>
            <a:off x="7764463" y="6508750"/>
            <a:ext cx="13176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a:t>עקרונות הלמידה</a:t>
            </a:r>
            <a:endParaRPr lang="en-US" altLang="he-IL" sz="1400"/>
          </a:p>
        </p:txBody>
      </p:sp>
      <p:sp>
        <p:nvSpPr>
          <p:cNvPr id="7187" name="Rectangle 19">
            <a:hlinkClick r:id="rId14" action="ppaction://hlinksldjump"/>
            <a:extLst>
              <a:ext uri="{FF2B5EF4-FFF2-40B4-BE49-F238E27FC236}">
                <a16:creationId xmlns:a16="http://schemas.microsoft.com/office/drawing/2014/main" id="{43EE6339-22F8-4C2F-93D8-6D0293585D37}"/>
              </a:ext>
            </a:extLst>
          </p:cNvPr>
          <p:cNvSpPr>
            <a:spLocks noChangeArrowheads="1"/>
          </p:cNvSpPr>
          <p:nvPr/>
        </p:nvSpPr>
        <p:spPr bwMode="auto">
          <a:xfrm>
            <a:off x="7750175" y="1196975"/>
            <a:ext cx="13366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מושגים בסיסיים</a:t>
            </a:r>
            <a:endParaRPr lang="he-IL" altLang="he-IL" sz="1400">
              <a:solidFill>
                <a:srgbClr val="3366CC"/>
              </a:solidFill>
            </a:endParaRPr>
          </a:p>
        </p:txBody>
      </p:sp>
      <p:sp>
        <p:nvSpPr>
          <p:cNvPr id="7188" name="Rectangle 20">
            <a:hlinkClick r:id="rId15" action="ppaction://hlinksldjump"/>
            <a:extLst>
              <a:ext uri="{FF2B5EF4-FFF2-40B4-BE49-F238E27FC236}">
                <a16:creationId xmlns:a16="http://schemas.microsoft.com/office/drawing/2014/main" id="{D83D2100-6F71-41C1-AB67-FDABF4705DE0}"/>
              </a:ext>
            </a:extLst>
          </p:cNvPr>
          <p:cNvSpPr>
            <a:spLocks noChangeArrowheads="1"/>
          </p:cNvSpPr>
          <p:nvPr/>
        </p:nvSpPr>
        <p:spPr bwMode="auto">
          <a:xfrm>
            <a:off x="7708900" y="1539875"/>
            <a:ext cx="13779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r>
              <a:rPr lang="he-IL" altLang="he-IL" sz="1400" b="1">
                <a:solidFill>
                  <a:srgbClr val="3366CC"/>
                </a:solidFill>
              </a:rPr>
              <a:t>עקרונות הלמידה</a:t>
            </a:r>
            <a:endParaRPr lang="he-IL" altLang="he-IL" sz="1400">
              <a:solidFill>
                <a:srgbClr val="3366CC"/>
              </a:solidFill>
            </a:endParaRPr>
          </a:p>
        </p:txBody>
      </p:sp>
      <p:sp>
        <p:nvSpPr>
          <p:cNvPr id="4" name="Rectangle 12">
            <a:extLst>
              <a:ext uri="{FF2B5EF4-FFF2-40B4-BE49-F238E27FC236}">
                <a16:creationId xmlns:a16="http://schemas.microsoft.com/office/drawing/2014/main" id="{9F52D951-EA01-4814-8C5B-35DE4F680BB0}"/>
              </a:ext>
            </a:extLst>
          </p:cNvPr>
          <p:cNvSpPr>
            <a:spLocks noChangeArrowheads="1"/>
          </p:cNvSpPr>
          <p:nvPr/>
        </p:nvSpPr>
        <p:spPr bwMode="auto">
          <a:xfrm>
            <a:off x="-3175" y="6524625"/>
            <a:ext cx="2133600" cy="304800"/>
          </a:xfrm>
          <a:prstGeom prst="rect">
            <a:avLst/>
          </a:prstGeom>
          <a:noFill/>
          <a:ln w="9525">
            <a:noFill/>
            <a:miter lim="800000"/>
            <a:headEnd/>
            <a:tailEnd/>
          </a:ln>
        </p:spPr>
        <p:txBody>
          <a:bodyPr/>
          <a:lstStyle>
            <a:lvl1pPr>
              <a:defRPr sz="1600">
                <a:solidFill>
                  <a:schemeClr val="tx1"/>
                </a:solidFill>
                <a:latin typeface="Arial" panose="020B0604020202020204" pitchFamily="34" charset="0"/>
                <a:cs typeface="Arial" panose="020B0604020202020204" pitchFamily="34" charset="0"/>
              </a:defRPr>
            </a:lvl1pPr>
            <a:lvl2pPr marL="742950" indent="-285750">
              <a:defRPr sz="1600">
                <a:solidFill>
                  <a:schemeClr val="tx1"/>
                </a:solidFill>
                <a:latin typeface="Arial" panose="020B0604020202020204" pitchFamily="34" charset="0"/>
                <a:cs typeface="Arial" panose="020B0604020202020204" pitchFamily="34" charset="0"/>
              </a:defRPr>
            </a:lvl2pPr>
            <a:lvl3pPr marL="1143000" indent="-228600">
              <a:defRPr sz="1600">
                <a:solidFill>
                  <a:schemeClr val="tx1"/>
                </a:solidFill>
                <a:latin typeface="Arial" panose="020B0604020202020204" pitchFamily="34" charset="0"/>
                <a:cs typeface="Arial" panose="020B0604020202020204" pitchFamily="34" charset="0"/>
              </a:defRPr>
            </a:lvl3pPr>
            <a:lvl4pPr marL="1600200" indent="-228600">
              <a:defRPr sz="1600">
                <a:solidFill>
                  <a:schemeClr val="tx1"/>
                </a:solidFill>
                <a:latin typeface="Arial" panose="020B0604020202020204" pitchFamily="34" charset="0"/>
                <a:cs typeface="Arial" panose="020B0604020202020204" pitchFamily="34" charset="0"/>
              </a:defRPr>
            </a:lvl4pPr>
            <a:lvl5pPr marL="2057400" indent="-228600">
              <a:defRPr sz="1600">
                <a:solidFill>
                  <a:schemeClr val="tx1"/>
                </a:solidFill>
                <a:latin typeface="Arial" panose="020B0604020202020204" pitchFamily="34" charset="0"/>
                <a:cs typeface="Arial" panose="020B0604020202020204" pitchFamily="34" charset="0"/>
              </a:defRPr>
            </a:lvl5pPr>
            <a:lvl6pPr marL="25146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6pPr>
            <a:lvl7pPr marL="29718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7pPr>
            <a:lvl8pPr marL="34290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8pPr>
            <a:lvl9pPr marL="3886200" indent="-228600" algn="l" rtl="0" eaLnBrk="0" fontAlgn="base" hangingPunct="0">
              <a:spcBef>
                <a:spcPct val="0"/>
              </a:spcBef>
              <a:spcAft>
                <a:spcPct val="0"/>
              </a:spcAft>
              <a:defRPr sz="1600">
                <a:solidFill>
                  <a:schemeClr val="tx1"/>
                </a:solidFill>
                <a:latin typeface="Arial" panose="020B0604020202020204" pitchFamily="34" charset="0"/>
                <a:cs typeface="Arial" panose="020B0604020202020204" pitchFamily="34" charset="0"/>
              </a:defRPr>
            </a:lvl9pPr>
          </a:lstStyle>
          <a:p>
            <a:pPr rtl="1" eaLnBrk="1" hangingPunct="1">
              <a:defRPr/>
            </a:pPr>
            <a:fld id="{BF697A65-9C0C-4DA1-9F92-EAF504508660}" type="slidenum">
              <a:rPr lang="he-IL" altLang="he-IL" sz="1400" smtClean="0">
                <a:solidFill>
                  <a:schemeClr val="bg1"/>
                </a:solidFill>
              </a:rPr>
              <a:pPr rtl="1" eaLnBrk="1" hangingPunct="1">
                <a:defRPr/>
              </a:pPr>
              <a:t>‹#›</a:t>
            </a:fld>
            <a:endParaRPr lang="en-US" altLang="he-IL" sz="1400">
              <a:solidFill>
                <a:schemeClr val="bg1"/>
              </a:solidFill>
            </a:endParaRPr>
          </a:p>
        </p:txBody>
      </p:sp>
      <p:sp>
        <p:nvSpPr>
          <p:cNvPr id="7190" name="Text Box 22">
            <a:hlinkClick r:id="rId15" action="ppaction://hlinksldjump"/>
            <a:extLst>
              <a:ext uri="{FF2B5EF4-FFF2-40B4-BE49-F238E27FC236}">
                <a16:creationId xmlns:a16="http://schemas.microsoft.com/office/drawing/2014/main" id="{371607CB-2BAD-466B-87E4-5939891BA561}"/>
              </a:ext>
            </a:extLst>
          </p:cNvPr>
          <p:cNvSpPr txBox="1">
            <a:spLocks noChangeArrowheads="1"/>
          </p:cNvSpPr>
          <p:nvPr/>
        </p:nvSpPr>
        <p:spPr bwMode="auto">
          <a:xfrm>
            <a:off x="7720013" y="1773238"/>
            <a:ext cx="9858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spcBef>
                <a:spcPct val="50000"/>
              </a:spcBef>
              <a:defRPr/>
            </a:pPr>
            <a:r>
              <a:rPr lang="he-IL" sz="1400">
                <a:solidFill>
                  <a:srgbClr val="3366CC"/>
                </a:solidFill>
              </a:rPr>
              <a:t>7 העקרונות</a:t>
            </a:r>
            <a:endParaRPr lang="en-US" sz="1400">
              <a:solidFill>
                <a:srgbClr val="3366CC"/>
              </a:solidFill>
            </a:endParaRPr>
          </a:p>
        </p:txBody>
      </p:sp>
      <p:sp>
        <p:nvSpPr>
          <p:cNvPr id="7191" name="AutoShape 25">
            <a:extLst>
              <a:ext uri="{FF2B5EF4-FFF2-40B4-BE49-F238E27FC236}">
                <a16:creationId xmlns:a16="http://schemas.microsoft.com/office/drawing/2014/main" id="{084343BC-3A76-437B-A2B4-9BC77535C102}"/>
              </a:ext>
            </a:extLst>
          </p:cNvPr>
          <p:cNvSpPr>
            <a:spLocks noChangeArrowheads="1"/>
          </p:cNvSpPr>
          <p:nvPr/>
        </p:nvSpPr>
        <p:spPr bwMode="auto">
          <a:xfrm>
            <a:off x="7764463" y="2028825"/>
            <a:ext cx="1120775" cy="215900"/>
          </a:xfrm>
          <a:prstGeom prst="roundRect">
            <a:avLst>
              <a:gd name="adj" fmla="val 16667"/>
            </a:avLst>
          </a:prstGeom>
          <a:solidFill>
            <a:srgbClr val="FFCC99">
              <a:alpha val="65097"/>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r" rtl="1" eaLnBrk="1" hangingPunct="1">
              <a:defRPr/>
            </a:pPr>
            <a:endParaRPr lang="he-IL" altLang="he-IL"/>
          </a:p>
        </p:txBody>
      </p:sp>
      <p:sp>
        <p:nvSpPr>
          <p:cNvPr id="7192" name="Line 12"/>
          <p:cNvSpPr>
            <a:spLocks noChangeShapeType="1"/>
          </p:cNvSpPr>
          <p:nvPr/>
        </p:nvSpPr>
        <p:spPr bwMode="auto">
          <a:xfrm flipH="1" flipV="1">
            <a:off x="7767638" y="1773238"/>
            <a:ext cx="1255712" cy="0"/>
          </a:xfrm>
          <a:prstGeom prst="line">
            <a:avLst/>
          </a:prstGeom>
          <a:noFill/>
          <a:ln w="19050">
            <a:solidFill>
              <a:srgbClr val="3366FF"/>
            </a:solidFill>
            <a:round/>
            <a:headEnd/>
            <a:tailEnd type="oval" w="med" len="med"/>
          </a:ln>
          <a:extLst>
            <a:ext uri="{909E8E84-426E-40DD-AFC4-6F175D3DCCD1}">
              <a14:hiddenFill xmlns:a14="http://schemas.microsoft.com/office/drawing/2010/main">
                <a:noFill/>
              </a14:hiddenFill>
            </a:ext>
          </a:extLst>
        </p:spPr>
        <p:txBody>
          <a:bodyPr/>
          <a:lstStyle/>
          <a:p>
            <a:endParaRPr lang="he-IL"/>
          </a:p>
        </p:txBody>
      </p:sp>
      <p:sp>
        <p:nvSpPr>
          <p:cNvPr id="7193" name="Text Box 23">
            <a:hlinkClick r:id="rId17" action="ppaction://hlinksldjump"/>
            <a:extLst>
              <a:ext uri="{FF2B5EF4-FFF2-40B4-BE49-F238E27FC236}">
                <a16:creationId xmlns:a16="http://schemas.microsoft.com/office/drawing/2014/main" id="{7BDC7C59-DBA8-498F-A676-D46E573289FD}"/>
              </a:ext>
            </a:extLst>
          </p:cNvPr>
          <p:cNvSpPr txBox="1">
            <a:spLocks noChangeArrowheads="1"/>
          </p:cNvSpPr>
          <p:nvPr/>
        </p:nvSpPr>
        <p:spPr bwMode="auto">
          <a:xfrm>
            <a:off x="7715250" y="1976438"/>
            <a:ext cx="12350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cs typeface="Arial" pitchFamily="34" charset="0"/>
              </a:defRPr>
            </a:lvl1pPr>
            <a:lvl2pPr marL="742950" indent="-285750" eaLnBrk="0" hangingPunct="0">
              <a:defRPr sz="1600">
                <a:solidFill>
                  <a:schemeClr val="tx1"/>
                </a:solidFill>
                <a:latin typeface="Arial" pitchFamily="34" charset="0"/>
                <a:cs typeface="Arial" pitchFamily="34" charset="0"/>
              </a:defRPr>
            </a:lvl2pPr>
            <a:lvl3pPr marL="1143000" indent="-228600" eaLnBrk="0" hangingPunct="0">
              <a:defRPr sz="1600">
                <a:solidFill>
                  <a:schemeClr val="tx1"/>
                </a:solidFill>
                <a:latin typeface="Arial" pitchFamily="34" charset="0"/>
                <a:cs typeface="Arial" pitchFamily="34" charset="0"/>
              </a:defRPr>
            </a:lvl3pPr>
            <a:lvl4pPr marL="1600200" indent="-228600" eaLnBrk="0" hangingPunct="0">
              <a:defRPr sz="1600">
                <a:solidFill>
                  <a:schemeClr val="tx1"/>
                </a:solidFill>
                <a:latin typeface="Arial" pitchFamily="34" charset="0"/>
                <a:cs typeface="Arial" pitchFamily="34" charset="0"/>
              </a:defRPr>
            </a:lvl4pPr>
            <a:lvl5pPr marL="2057400" indent="-228600" eaLnBrk="0" hangingPunct="0">
              <a:defRPr sz="16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6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6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6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600">
                <a:solidFill>
                  <a:schemeClr val="tx1"/>
                </a:solidFill>
                <a:latin typeface="Arial" pitchFamily="34" charset="0"/>
                <a:cs typeface="Arial" pitchFamily="34" charset="0"/>
              </a:defRPr>
            </a:lvl9pPr>
          </a:lstStyle>
          <a:p>
            <a:pPr algn="ctr" eaLnBrk="1" hangingPunct="1">
              <a:spcBef>
                <a:spcPct val="50000"/>
              </a:spcBef>
              <a:defRPr/>
            </a:pPr>
            <a:r>
              <a:rPr lang="he-IL" sz="1400">
                <a:solidFill>
                  <a:srgbClr val="3366CC"/>
                </a:solidFill>
              </a:rPr>
              <a:t>גורמים חיצוניים</a:t>
            </a:r>
            <a:endParaRPr lang="en-US" sz="1400">
              <a:solidFill>
                <a:srgbClr val="3366CC"/>
              </a:solidFill>
            </a:endParaRPr>
          </a:p>
        </p:txBody>
      </p:sp>
    </p:spTree>
    <p:extLst>
      <p:ext uri="{BB962C8B-B14F-4D97-AF65-F5344CB8AC3E}">
        <p14:creationId xmlns:p14="http://schemas.microsoft.com/office/powerpoint/2010/main" val="113659689"/>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ransition>
    <p:fade/>
  </p:transition>
  <p:timing>
    <p:tnLst>
      <p:par>
        <p:cTn id="1" dur="indefinite" restart="never" nodeType="tmRoot"/>
      </p:par>
    </p:tnLst>
  </p:timing>
  <p:hf hdr="0" ftr="0" dt="0"/>
  <p:txStyles>
    <p:titleStyle>
      <a:lvl1pPr algn="r" rtl="1" eaLnBrk="1" fontAlgn="base" hangingPunct="1">
        <a:spcBef>
          <a:spcPct val="0"/>
        </a:spcBef>
        <a:spcAft>
          <a:spcPct val="0"/>
        </a:spcAft>
        <a:defRPr sz="3200" b="1">
          <a:solidFill>
            <a:schemeClr val="bg1"/>
          </a:solidFill>
          <a:latin typeface="+mj-lt"/>
          <a:ea typeface="+mj-ea"/>
          <a:cs typeface="+mj-cs"/>
        </a:defRPr>
      </a:lvl1pPr>
      <a:lvl2pPr algn="r" rtl="1" eaLnBrk="1" fontAlgn="base" hangingPunct="1">
        <a:spcBef>
          <a:spcPct val="0"/>
        </a:spcBef>
        <a:spcAft>
          <a:spcPct val="0"/>
        </a:spcAft>
        <a:defRPr sz="3200" b="1">
          <a:solidFill>
            <a:schemeClr val="bg1"/>
          </a:solidFill>
          <a:latin typeface="Arial" pitchFamily="34" charset="0"/>
          <a:cs typeface="Arial" pitchFamily="34" charset="0"/>
        </a:defRPr>
      </a:lvl2pPr>
      <a:lvl3pPr algn="r" rtl="1" eaLnBrk="1" fontAlgn="base" hangingPunct="1">
        <a:spcBef>
          <a:spcPct val="0"/>
        </a:spcBef>
        <a:spcAft>
          <a:spcPct val="0"/>
        </a:spcAft>
        <a:defRPr sz="3200" b="1">
          <a:solidFill>
            <a:schemeClr val="bg1"/>
          </a:solidFill>
          <a:latin typeface="Arial" pitchFamily="34" charset="0"/>
          <a:cs typeface="Arial" pitchFamily="34" charset="0"/>
        </a:defRPr>
      </a:lvl3pPr>
      <a:lvl4pPr algn="r" rtl="1" eaLnBrk="1" fontAlgn="base" hangingPunct="1">
        <a:spcBef>
          <a:spcPct val="0"/>
        </a:spcBef>
        <a:spcAft>
          <a:spcPct val="0"/>
        </a:spcAft>
        <a:defRPr sz="3200" b="1">
          <a:solidFill>
            <a:schemeClr val="bg1"/>
          </a:solidFill>
          <a:latin typeface="Arial" pitchFamily="34" charset="0"/>
          <a:cs typeface="Arial" pitchFamily="34" charset="0"/>
        </a:defRPr>
      </a:lvl4pPr>
      <a:lvl5pPr algn="r" rtl="1" eaLnBrk="1" fontAlgn="base" hangingPunct="1">
        <a:spcBef>
          <a:spcPct val="0"/>
        </a:spcBef>
        <a:spcAft>
          <a:spcPct val="0"/>
        </a:spcAft>
        <a:defRPr sz="3200" b="1">
          <a:solidFill>
            <a:schemeClr val="bg1"/>
          </a:solidFill>
          <a:latin typeface="Arial" pitchFamily="34" charset="0"/>
          <a:cs typeface="Arial" pitchFamily="34" charset="0"/>
        </a:defRPr>
      </a:lvl5pPr>
      <a:lvl6pPr marL="457200" algn="r" rtl="1" eaLnBrk="1" fontAlgn="base" hangingPunct="1">
        <a:spcBef>
          <a:spcPct val="0"/>
        </a:spcBef>
        <a:spcAft>
          <a:spcPct val="0"/>
        </a:spcAft>
        <a:defRPr sz="3200" b="1">
          <a:solidFill>
            <a:schemeClr val="bg1"/>
          </a:solidFill>
          <a:latin typeface="Arial" pitchFamily="34" charset="0"/>
          <a:cs typeface="Arial" pitchFamily="34" charset="0"/>
        </a:defRPr>
      </a:lvl6pPr>
      <a:lvl7pPr marL="914400" algn="r" rtl="1" eaLnBrk="1" fontAlgn="base" hangingPunct="1">
        <a:spcBef>
          <a:spcPct val="0"/>
        </a:spcBef>
        <a:spcAft>
          <a:spcPct val="0"/>
        </a:spcAft>
        <a:defRPr sz="3200" b="1">
          <a:solidFill>
            <a:schemeClr val="bg1"/>
          </a:solidFill>
          <a:latin typeface="Arial" pitchFamily="34" charset="0"/>
          <a:cs typeface="Arial" pitchFamily="34" charset="0"/>
        </a:defRPr>
      </a:lvl7pPr>
      <a:lvl8pPr marL="1371600" algn="r" rtl="1" eaLnBrk="1" fontAlgn="base" hangingPunct="1">
        <a:spcBef>
          <a:spcPct val="0"/>
        </a:spcBef>
        <a:spcAft>
          <a:spcPct val="0"/>
        </a:spcAft>
        <a:defRPr sz="3200" b="1">
          <a:solidFill>
            <a:schemeClr val="bg1"/>
          </a:solidFill>
          <a:latin typeface="Arial" pitchFamily="34" charset="0"/>
          <a:cs typeface="Arial" pitchFamily="34" charset="0"/>
        </a:defRPr>
      </a:lvl8pPr>
      <a:lvl9pPr marL="1828800" algn="r" rtl="1" eaLnBrk="1" fontAlgn="base" hangingPunct="1">
        <a:spcBef>
          <a:spcPct val="0"/>
        </a:spcBef>
        <a:spcAft>
          <a:spcPct val="0"/>
        </a:spcAft>
        <a:defRPr sz="3200" b="1">
          <a:solidFill>
            <a:schemeClr val="bg1"/>
          </a:solidFill>
          <a:latin typeface="Arial" pitchFamily="34" charset="0"/>
          <a:cs typeface="Arial" pitchFamily="34" charset="0"/>
        </a:defRPr>
      </a:lvl9pPr>
    </p:titleStyle>
    <p:bodyStyle>
      <a:lvl1pPr marL="342900" indent="-342900" algn="r" rtl="1" eaLnBrk="1" fontAlgn="base" hangingPunct="1">
        <a:spcBef>
          <a:spcPct val="20000"/>
        </a:spcBef>
        <a:spcAft>
          <a:spcPct val="0"/>
        </a:spcAft>
        <a:buSzPct val="70000"/>
        <a:defRPr sz="2400" b="1">
          <a:solidFill>
            <a:schemeClr val="tx1"/>
          </a:solidFill>
          <a:latin typeface="+mn-lt"/>
          <a:ea typeface="+mn-ea"/>
          <a:cs typeface="+mn-cs"/>
        </a:defRPr>
      </a:lvl1pPr>
      <a:lvl2pPr marL="742950" indent="-285750" algn="r" rtl="1" eaLnBrk="1" fontAlgn="base" hangingPunct="1">
        <a:spcBef>
          <a:spcPct val="20000"/>
        </a:spcBef>
        <a:spcAft>
          <a:spcPct val="0"/>
        </a:spcAft>
        <a:buSzPct val="70000"/>
        <a:buBlip>
          <a:blip r:embed="rId18"/>
        </a:buBlip>
        <a:defRPr sz="2000">
          <a:solidFill>
            <a:schemeClr val="tx1"/>
          </a:solidFill>
          <a:latin typeface="+mn-lt"/>
          <a:cs typeface="+mn-cs"/>
        </a:defRPr>
      </a:lvl2pPr>
      <a:lvl3pPr marL="11430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3pPr>
      <a:lvl4pPr marL="16002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4pPr>
      <a:lvl5pPr marL="20574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5pPr>
      <a:lvl6pPr marL="25146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6pPr>
      <a:lvl7pPr marL="29718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7pPr>
      <a:lvl8pPr marL="34290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8pPr>
      <a:lvl9pPr marL="3886200" indent="-228600" algn="r" rtl="1" eaLnBrk="1" fontAlgn="base" hangingPunct="1">
        <a:spcBef>
          <a:spcPct val="20000"/>
        </a:spcBef>
        <a:spcAft>
          <a:spcPct val="0"/>
        </a:spcAft>
        <a:buSzPct val="70000"/>
        <a:buBlip>
          <a:blip r:embed="rId18"/>
        </a:buBlip>
        <a:defRPr sz="2000">
          <a:solidFill>
            <a:schemeClr val="tx1"/>
          </a:solidFill>
          <a:latin typeface="+mn-lt"/>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arget="../media/image24.png" Type="http://schemas.openxmlformats.org/officeDocument/2006/relationships/image"/><Relationship Id="rId2" Target="../notesSlides/notesSlide15.xml" Type="http://schemas.openxmlformats.org/officeDocument/2006/relationships/notesSlide"/><Relationship Id="rId1" Target="../slideLayouts/slideLayout7.xml" Type="http://schemas.openxmlformats.org/officeDocument/2006/relationships/slideLayout"/><Relationship Id="rId5" Target="../media/image25.png" Type="http://schemas.openxmlformats.org/officeDocument/2006/relationships/image"/><Relationship Id="rId4" Target="http://www.removed.url" TargetMode="External" Type="http://schemas.openxmlformats.org/officeDocument/2006/relationships/hyperlink"/></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arget="http://www.removed.url" TargetMode="External" Type="http://schemas.openxmlformats.org/officeDocument/2006/relationships/hyperlink"/><Relationship Id="rId2" Target="../notesSlides/notesSlide19.xml" Type="http://schemas.openxmlformats.org/officeDocument/2006/relationships/notesSlide"/><Relationship Id="rId1" Target="../slideLayouts/slideLayout7.xml" Type="http://schemas.openxmlformats.org/officeDocument/2006/relationships/slideLayout"/><Relationship Id="rId5" Target="../media/image30.jpeg" Type="http://schemas.openxmlformats.org/officeDocument/2006/relationships/image"/><Relationship Id="rId4" Target="../media/image29.jpeg" Type="http://schemas.openxmlformats.org/officeDocument/2006/relationships/image"/></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arget="http://www.removed.url" TargetMode="External" Type="http://schemas.openxmlformats.org/officeDocument/2006/relationships/hyperlink"/><Relationship Id="rId2" Target="../notesSlides/notesSlide27.xml" Type="http://schemas.openxmlformats.org/officeDocument/2006/relationships/notesSlide"/><Relationship Id="rId1" Target="../slideLayouts/slideLayout7.xml" Type="http://schemas.openxmlformats.org/officeDocument/2006/relationships/slideLayout"/></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arget="../media/image14.png" Type="http://schemas.openxmlformats.org/officeDocument/2006/relationships/image"/><Relationship Id="rId2" Target="../notesSlides/notesSlide32.xml" Type="http://schemas.openxmlformats.org/officeDocument/2006/relationships/notesSlide"/><Relationship Id="rId1" Target="../slideLayouts/slideLayout7.xml" Type="http://schemas.openxmlformats.org/officeDocument/2006/relationships/slideLayout"/><Relationship Id="rId5" Target="http://www.removed.url" TargetMode="External" Type="http://schemas.openxmlformats.org/officeDocument/2006/relationships/hyperlink"/><Relationship Id="rId4" Target="../media/image37.png" Type="http://schemas.openxmlformats.org/officeDocument/2006/relationships/image"/></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arget="../media/image14.png" Type="http://schemas.openxmlformats.org/officeDocument/2006/relationships/image"/><Relationship Id="rId2" Target="../notesSlides/notesSlide41.xml" Type="http://schemas.openxmlformats.org/officeDocument/2006/relationships/notesSlide"/><Relationship Id="rId1" Target="../slideLayouts/slideLayout7.xml" Type="http://schemas.openxmlformats.org/officeDocument/2006/relationships/slideLayout"/><Relationship Id="rId4" Target="http://www.removed.url" TargetMode="External" Type="http://schemas.openxmlformats.org/officeDocument/2006/relationships/hyperlink"/></Relationships>
</file>

<file path=ppt/slides/_rels/slide4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46334" y="622562"/>
            <a:ext cx="7562811" cy="994702"/>
          </a:xfrm>
        </p:spPr>
        <p:txBody>
          <a:bodyPr/>
          <a:lstStyle/>
          <a:p>
            <a:pPr eaLnBrk="1" hangingPunct="1">
              <a:defRPr/>
            </a:pPr>
            <a:r>
              <a:rPr lang="he-IL" sz="8800" dirty="0" smtClean="0">
                <a:solidFill>
                  <a:schemeClr val="accent1"/>
                </a:solidFill>
                <a:effectLst>
                  <a:outerShdw blurRad="38100" dist="38100" dir="2700000" algn="tl">
                    <a:srgbClr val="000000">
                      <a:alpha val="43137"/>
                    </a:srgbClr>
                  </a:outerShdw>
                </a:effectLst>
              </a:rPr>
              <a:t>גאוות יחידה</a:t>
            </a:r>
          </a:p>
        </p:txBody>
      </p:sp>
      <p:sp>
        <p:nvSpPr>
          <p:cNvPr id="3076" name="מציין מיקום של מספר שקופית 2"/>
          <p:cNvSpPr>
            <a:spLocks noGrp="1"/>
          </p:cNvSpPr>
          <p:nvPr>
            <p:ph type="sldNum" sz="quarter" idx="11"/>
          </p:nvPr>
        </p:nvSpPr>
        <p:spPr/>
        <p:txBody>
          <a:bodyPr/>
          <a:lstStyle/>
          <a:p>
            <a:pPr fontAlgn="base">
              <a:spcBef>
                <a:spcPct val="0"/>
              </a:spcBef>
              <a:spcAft>
                <a:spcPct val="0"/>
              </a:spcAft>
              <a:defRPr/>
            </a:pPr>
            <a:fld id="{BFFD74A4-D838-4425-9377-3F825A0F310F}" type="slidenum">
              <a:rPr lang="he-IL" smtClean="0"/>
              <a:pPr fontAlgn="base">
                <a:spcBef>
                  <a:spcPct val="0"/>
                </a:spcBef>
                <a:spcAft>
                  <a:spcPct val="0"/>
                </a:spcAft>
                <a:defRPr/>
              </a:pPr>
              <a:t>1</a:t>
            </a:fld>
            <a:endParaRPr lang="en-US" smtClean="0"/>
          </a:p>
        </p:txBody>
      </p:sp>
      <p:pic>
        <p:nvPicPr>
          <p:cNvPr id="717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310" y="1772816"/>
            <a:ext cx="5970984" cy="345390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Tree>
    <p:extLst>
      <p:ext uri="{BB962C8B-B14F-4D97-AF65-F5344CB8AC3E}">
        <p14:creationId xmlns:p14="http://schemas.microsoft.com/office/powerpoint/2010/main" val="3670082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a:spLocks noGrp="1" noChangeArrowheads="1"/>
          </p:cNvSpPr>
          <p:nvPr>
            <p:ph type="title"/>
          </p:nvPr>
        </p:nvSpPr>
        <p:spPr bwMode="auto">
          <a:xfrm>
            <a:off x="704632" y="586181"/>
            <a:ext cx="7562811" cy="5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3800" dirty="0">
                <a:solidFill>
                  <a:schemeClr val="accent1"/>
                </a:solidFill>
                <a:latin typeface="AdumaFOT Bold" panose="02000500000000000000" pitchFamily="50" charset="-79"/>
                <a:cs typeface="AdumaFOT Bold" panose="02000500000000000000" pitchFamily="50" charset="-79"/>
              </a:rPr>
              <a:t>לסביות</a:t>
            </a:r>
            <a:endParaRPr lang="he-IL" altLang="he-IL" sz="3800" b="0" dirty="0">
              <a:solidFill>
                <a:schemeClr val="accent1"/>
              </a:solidFill>
              <a:latin typeface="AdumaFOT Bold" panose="02000500000000000000" pitchFamily="50" charset="-79"/>
              <a:cs typeface="AdumaFOT Bold" panose="02000500000000000000" pitchFamily="50" charset="-79"/>
            </a:endParaRPr>
          </a:p>
        </p:txBody>
      </p:sp>
      <p:sp>
        <p:nvSpPr>
          <p:cNvPr id="5" name="מציין מיקום תוכן 4"/>
          <p:cNvSpPr>
            <a:spLocks noGrp="1"/>
          </p:cNvSpPr>
          <p:nvPr>
            <p:ph idx="1"/>
          </p:nvPr>
        </p:nvSpPr>
        <p:spPr/>
        <p:txBody>
          <a:bodyPr/>
          <a:lstStyle/>
          <a:p>
            <a:pPr>
              <a:defRPr/>
            </a:pPr>
            <a:r>
              <a:rPr lang="he-IL" dirty="0"/>
              <a:t>נקבה שנמשכת מינית ורגשית לבנות מינה- למין הנקבי</a:t>
            </a:r>
          </a:p>
          <a:p>
            <a:pPr>
              <a:defRPr/>
            </a:pPr>
            <a:endParaRPr lang="he-IL" dirty="0"/>
          </a:p>
          <a:p>
            <a:pPr marL="285750" indent="-285750">
              <a:buFont typeface="Arial" panose="020B0604020202020204" pitchFamily="34" charset="0"/>
              <a:buChar char="•"/>
              <a:defRPr/>
            </a:pPr>
            <a:r>
              <a:rPr lang="he-IL" dirty="0"/>
              <a:t>משיכה שמופיעה לאורך כל ההיסטוריה האנושית</a:t>
            </a:r>
          </a:p>
          <a:p>
            <a:pPr marL="285750" indent="-285750">
              <a:buFont typeface="Arial" panose="020B0604020202020204" pitchFamily="34" charset="0"/>
              <a:buChar char="•"/>
              <a:defRPr/>
            </a:pPr>
            <a:r>
              <a:rPr lang="he-IL" dirty="0"/>
              <a:t>מקור השם מהתרבות היוונית- האי </a:t>
            </a:r>
            <a:r>
              <a:rPr lang="he-IL" dirty="0" err="1"/>
              <a:t>לסבוס</a:t>
            </a:r>
            <a:endParaRPr lang="he-IL" dirty="0"/>
          </a:p>
          <a:p>
            <a:pPr marL="285750" indent="-285750">
              <a:buFont typeface="Arial" panose="020B0604020202020204" pitchFamily="34" charset="0"/>
              <a:buChar char="•"/>
              <a:defRPr/>
            </a:pPr>
            <a:r>
              <a:rPr lang="he-IL" dirty="0"/>
              <a:t>נהוג לקשר בין משיכה לנשים לבין התנהגות "גברית"- דבר זה אינו בהכרח מחייב</a:t>
            </a:r>
          </a:p>
          <a:p>
            <a:endParaRPr lang="he-IL" sz="1800" dirty="0"/>
          </a:p>
        </p:txBody>
      </p:sp>
      <p:sp>
        <p:nvSpPr>
          <p:cNvPr id="6147" name="מציין מיקום של מספר שקופית 2"/>
          <p:cNvSpPr>
            <a:spLocks noGrp="1"/>
          </p:cNvSpPr>
          <p:nvPr>
            <p:ph type="sldNum" sz="quarter" idx="11"/>
          </p:nvPr>
        </p:nvSpPr>
        <p:spPr/>
        <p:txBody>
          <a:bodyPr/>
          <a:lstStyle/>
          <a:p>
            <a:pPr fontAlgn="base">
              <a:spcBef>
                <a:spcPct val="0"/>
              </a:spcBef>
              <a:spcAft>
                <a:spcPct val="0"/>
              </a:spcAft>
              <a:defRPr/>
            </a:pPr>
            <a:fld id="{9FB82D38-EA89-4B24-AA85-24FCDDDC97A2}" type="slidenum">
              <a:rPr lang="he-IL" smtClean="0"/>
              <a:pPr fontAlgn="base">
                <a:spcBef>
                  <a:spcPct val="0"/>
                </a:spcBef>
                <a:spcAft>
                  <a:spcPct val="0"/>
                </a:spcAft>
                <a:defRPr/>
              </a:pPr>
              <a:t>10</a:t>
            </a:fld>
            <a:endParaRPr lang="en-US" smtClean="0"/>
          </a:p>
        </p:txBody>
      </p:sp>
      <p:sp>
        <p:nvSpPr>
          <p:cNvPr id="4" name="Rectangle 2"/>
          <p:cNvSpPr txBox="1">
            <a:spLocks noChangeArrowheads="1"/>
          </p:cNvSpPr>
          <p:nvPr/>
        </p:nvSpPr>
        <p:spPr bwMode="auto">
          <a:xfrm>
            <a:off x="684213" y="260003"/>
            <a:ext cx="7561262" cy="720725"/>
          </a:xfrm>
          <a:prstGeom prst="rect">
            <a:avLst/>
          </a:prstGeom>
          <a:noFill/>
          <a:ln w="9525">
            <a:noFill/>
            <a:miter lim="800000"/>
            <a:headEnd/>
            <a:tailEnd/>
          </a:ln>
        </p:spPr>
        <p:txBody>
          <a:bodyPr anchor="ctr"/>
          <a:lstStyle/>
          <a:p>
            <a:pPr>
              <a:defRPr/>
            </a:pPr>
            <a:r>
              <a:rPr lang="he-IL" sz="3200" b="1" kern="0" dirty="0">
                <a:solidFill>
                  <a:schemeClr val="bg1"/>
                </a:solidFill>
                <a:latin typeface="+mj-lt"/>
                <a:ea typeface="+mj-ea"/>
                <a:cs typeface="+mj-cs"/>
              </a:rPr>
              <a:t>לסביות</a:t>
            </a:r>
          </a:p>
        </p:txBody>
      </p:sp>
      <p:pic>
        <p:nvPicPr>
          <p:cNvPr id="14" name="Picture 7" descr="2000px-Gay_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1058192"/>
            <a:ext cx="2072291" cy="1281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7"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pic>
        <p:nvPicPr>
          <p:cNvPr id="2" name="תמונה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56" b="100000" l="23750" r="76406">
                        <a14:foregroundMark x1="31667" y1="98519" x2="66458" y2="97778"/>
                        <a14:foregroundMark x1="73333" y1="59259" x2="74167" y2="71852"/>
                        <a14:backgroundMark x1="35104" y1="12593" x2="68333" y2="8889"/>
                        <a14:backgroundMark x1="32083" y1="4259" x2="28229" y2="34074"/>
                        <a14:backgroundMark x1="71771" y1="8889" x2="73021" y2="29815"/>
                        <a14:backgroundMark x1="35000" y1="29815" x2="40729" y2="20370"/>
                        <a14:backgroundMark x1="25833" y1="6296" x2="56250" y2="4074"/>
                        <a14:backgroundMark x1="62187" y1="14074" x2="74375" y2="7222"/>
                        <a14:backgroundMark x1="44688" y1="19630" x2="49375" y2="19259"/>
                      </a14:backgroundRemoval>
                    </a14:imgEffect>
                  </a14:imgLayer>
                </a14:imgProps>
              </a:ext>
              <a:ext uri="{28A0092B-C50C-407E-A947-70E740481C1C}">
                <a14:useLocalDpi xmlns:a14="http://schemas.microsoft.com/office/drawing/2010/main" val="0"/>
              </a:ext>
            </a:extLst>
          </a:blip>
          <a:srcRect l="24013" r="24012"/>
          <a:stretch/>
        </p:blipFill>
        <p:spPr>
          <a:xfrm>
            <a:off x="-18306" y="4208318"/>
            <a:ext cx="2448272" cy="2649682"/>
          </a:xfrm>
          <a:prstGeom prst="rect">
            <a:avLst/>
          </a:prstGeom>
        </p:spPr>
      </p:pic>
    </p:spTree>
    <p:extLst>
      <p:ext uri="{BB962C8B-B14F-4D97-AF65-F5344CB8AC3E}">
        <p14:creationId xmlns:p14="http://schemas.microsoft.com/office/powerpoint/2010/main" val="331310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תוכן 8"/>
          <p:cNvSpPr txBox="1">
            <a:spLocks noGrp="1"/>
          </p:cNvSpPr>
          <p:nvPr>
            <p:ph idx="1"/>
          </p:nvPr>
        </p:nvSpPr>
        <p:spPr>
          <a:xfrm>
            <a:off x="1491253" y="1772816"/>
            <a:ext cx="6259099" cy="3699474"/>
          </a:xfrm>
          <a:prstGeom prst="rect">
            <a:avLst/>
          </a:prstGeom>
          <a:noFill/>
        </p:spPr>
        <p:txBody>
          <a:bodyPr rtlCol="1">
            <a:spAutoFit/>
          </a:bodyPr>
          <a:lstStyle/>
          <a:p>
            <a:pPr>
              <a:defRPr/>
            </a:pPr>
            <a:r>
              <a:rPr lang="he-IL" dirty="0"/>
              <a:t>"אם אני לא טועה.. ביסקסואלים זה האלה הממש מבולבלים נכון?"</a:t>
            </a:r>
          </a:p>
          <a:p>
            <a:pPr>
              <a:defRPr/>
            </a:pPr>
            <a:endParaRPr lang="he-IL" dirty="0"/>
          </a:p>
          <a:p>
            <a:pPr algn="ctr">
              <a:defRPr/>
            </a:pPr>
            <a:endParaRPr lang="he-IL" sz="3600" b="1" dirty="0"/>
          </a:p>
          <a:p>
            <a:pPr algn="ctr">
              <a:defRPr/>
            </a:pPr>
            <a:r>
              <a:rPr lang="he-IL" sz="3600" b="1" dirty="0"/>
              <a:t>האמנם?</a:t>
            </a:r>
          </a:p>
          <a:p>
            <a:pPr marL="457200" indent="-457200">
              <a:buFont typeface="Arial" panose="020B0604020202020204" pitchFamily="34" charset="0"/>
              <a:buChar char="•"/>
              <a:defRPr/>
            </a:pPr>
            <a:endParaRPr lang="he-IL" dirty="0"/>
          </a:p>
          <a:p>
            <a:pPr>
              <a:defRPr/>
            </a:pPr>
            <a:endParaRPr lang="he-IL" dirty="0"/>
          </a:p>
          <a:p>
            <a:pPr marL="285750" indent="-285750">
              <a:buFont typeface="Arial" panose="020B0604020202020204" pitchFamily="34" charset="0"/>
              <a:buChar char="•"/>
              <a:defRPr/>
            </a:pPr>
            <a:endParaRPr lang="he-IL" dirty="0"/>
          </a:p>
        </p:txBody>
      </p:sp>
      <p:sp>
        <p:nvSpPr>
          <p:cNvPr id="3" name="מציין מיקום של מספר שקופית 2"/>
          <p:cNvSpPr>
            <a:spLocks noGrp="1"/>
          </p:cNvSpPr>
          <p:nvPr>
            <p:ph type="sldNum" sz="quarter" idx="11"/>
          </p:nvPr>
        </p:nvSpPr>
        <p:spPr/>
        <p:txBody>
          <a:bodyPr/>
          <a:lstStyle/>
          <a:p>
            <a:pPr>
              <a:defRPr/>
            </a:pPr>
            <a:fld id="{3256CE41-74D2-4684-A5BA-B5D022DCE3B6}" type="slidenum">
              <a:rPr lang="he-IL" smtClean="0"/>
              <a:pPr>
                <a:defRPr/>
              </a:pPr>
              <a:t>11</a:t>
            </a:fld>
            <a:endParaRPr lang="en-US"/>
          </a:p>
        </p:txBody>
      </p:sp>
      <p:sp>
        <p:nvSpPr>
          <p:cNvPr id="5" name="Rectangle 2"/>
          <p:cNvSpPr txBox="1">
            <a:spLocks noChangeArrowheads="1"/>
          </p:cNvSpPr>
          <p:nvPr/>
        </p:nvSpPr>
        <p:spPr bwMode="auto">
          <a:xfrm>
            <a:off x="840171" y="213161"/>
            <a:ext cx="7561262" cy="720725"/>
          </a:xfrm>
          <a:prstGeom prst="rect">
            <a:avLst/>
          </a:prstGeom>
          <a:noFill/>
          <a:ln w="9525">
            <a:noFill/>
            <a:miter lim="800000"/>
            <a:headEnd/>
            <a:tailEnd/>
          </a:ln>
        </p:spPr>
        <p:txBody>
          <a:bodyPr anchor="ctr"/>
          <a:lstStyle/>
          <a:p>
            <a:pPr algn="ctr">
              <a:defRPr/>
            </a:pPr>
            <a:r>
              <a:rPr lang="he-IL" sz="3200" b="1" kern="0" dirty="0">
                <a:solidFill>
                  <a:schemeClr val="accent1"/>
                </a:solidFill>
                <a:latin typeface="+mj-lt"/>
                <a:ea typeface="+mj-ea"/>
                <a:cs typeface="+mn-cs"/>
              </a:rPr>
              <a:t>סטראוטיפ #3</a:t>
            </a:r>
          </a:p>
        </p:txBody>
      </p:sp>
      <p:sp>
        <p:nvSpPr>
          <p:cNvPr id="10"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Tree>
    <p:extLst>
      <p:ext uri="{BB962C8B-B14F-4D97-AF65-F5344CB8AC3E}">
        <p14:creationId xmlns:p14="http://schemas.microsoft.com/office/powerpoint/2010/main" val="3111500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Grp="1" noChangeArrowheads="1"/>
          </p:cNvSpPr>
          <p:nvPr>
            <p:ph type="title"/>
          </p:nvPr>
        </p:nvSpPr>
        <p:spPr bwMode="auto">
          <a:xfrm>
            <a:off x="704632" y="586181"/>
            <a:ext cx="7562811" cy="5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3800" dirty="0">
                <a:solidFill>
                  <a:schemeClr val="accent1"/>
                </a:solidFill>
                <a:latin typeface="AdumaFOT Bold" panose="02000500000000000000" pitchFamily="50" charset="-79"/>
                <a:cs typeface="AdumaFOT Bold" panose="02000500000000000000" pitchFamily="50" charset="-79"/>
              </a:rPr>
              <a:t>ביסקסואליות</a:t>
            </a:r>
            <a:endParaRPr lang="he-IL" altLang="he-IL" sz="3800" b="0" dirty="0">
              <a:solidFill>
                <a:schemeClr val="accent1"/>
              </a:solidFill>
              <a:latin typeface="AdumaFOT Bold" panose="02000500000000000000" pitchFamily="50" charset="-79"/>
              <a:cs typeface="AdumaFOT Bold" panose="02000500000000000000" pitchFamily="50" charset="-79"/>
            </a:endParaRPr>
          </a:p>
        </p:txBody>
      </p:sp>
      <p:sp>
        <p:nvSpPr>
          <p:cNvPr id="12" name="מציין מיקום תוכן 11"/>
          <p:cNvSpPr txBox="1">
            <a:spLocks noGrp="1"/>
          </p:cNvSpPr>
          <p:nvPr>
            <p:ph idx="1"/>
          </p:nvPr>
        </p:nvSpPr>
        <p:spPr>
          <a:xfrm>
            <a:off x="1475656" y="1269824"/>
            <a:ext cx="6259099" cy="5013680"/>
          </a:xfrm>
          <a:prstGeom prst="rect">
            <a:avLst/>
          </a:prstGeom>
          <a:noFill/>
        </p:spPr>
        <p:txBody>
          <a:bodyPr rtlCol="1">
            <a:spAutoFit/>
          </a:bodyPr>
          <a:lstStyle/>
          <a:p>
            <a:pPr>
              <a:defRPr/>
            </a:pPr>
            <a:endParaRPr lang="he-IL" dirty="0"/>
          </a:p>
          <a:p>
            <a:pPr>
              <a:defRPr/>
            </a:pPr>
            <a:r>
              <a:rPr lang="he-IL" dirty="0"/>
              <a:t>זכר או נקבה, שנמשכים/</a:t>
            </a:r>
            <a:r>
              <a:rPr lang="he-IL" dirty="0" err="1"/>
              <a:t>ות</a:t>
            </a:r>
            <a:r>
              <a:rPr lang="he-IL" dirty="0"/>
              <a:t> לשני מינים שונים</a:t>
            </a:r>
          </a:p>
          <a:p>
            <a:pPr>
              <a:defRPr/>
            </a:pPr>
            <a:endParaRPr lang="he-IL" dirty="0"/>
          </a:p>
          <a:p>
            <a:pPr>
              <a:defRPr/>
            </a:pPr>
            <a:r>
              <a:rPr lang="he-IL" dirty="0"/>
              <a:t>בי – שניים, סקסואליות – משיכה מינית </a:t>
            </a:r>
          </a:p>
          <a:p>
            <a:pPr>
              <a:defRPr/>
            </a:pPr>
            <a:endParaRPr lang="he-IL" dirty="0"/>
          </a:p>
          <a:p>
            <a:pPr marL="457200" indent="-457200">
              <a:buFont typeface="Arial" panose="020B0604020202020204" pitchFamily="34" charset="0"/>
              <a:buChar char="•"/>
              <a:defRPr/>
            </a:pPr>
            <a:r>
              <a:rPr lang="he-IL" dirty="0"/>
              <a:t>אוכלוסייה זו חווה לעיתים רבות תופעה הנקראת "מחיקה"</a:t>
            </a:r>
          </a:p>
          <a:p>
            <a:pPr marL="457200" indent="-457200">
              <a:buFont typeface="Arial" panose="020B0604020202020204" pitchFamily="34" charset="0"/>
              <a:buChar char="•"/>
              <a:defRPr/>
            </a:pPr>
            <a:r>
              <a:rPr lang="he-IL" dirty="0"/>
              <a:t>רבים מתייחסים למיניות זו כאל "פיקציה" או כאל "שלב מעבר" - גם בתוך קהילת הלה"טב</a:t>
            </a:r>
          </a:p>
          <a:p>
            <a:pPr marL="457200" indent="-457200">
              <a:buFont typeface="Arial" panose="020B0604020202020204" pitchFamily="34" charset="0"/>
              <a:buChar char="•"/>
              <a:defRPr/>
            </a:pPr>
            <a:endParaRPr lang="he-IL" dirty="0"/>
          </a:p>
          <a:p>
            <a:pPr>
              <a:defRPr/>
            </a:pPr>
            <a:endParaRPr lang="he-IL" dirty="0"/>
          </a:p>
          <a:p>
            <a:pPr marL="285750" indent="-285750">
              <a:buFont typeface="Arial" panose="020B0604020202020204" pitchFamily="34" charset="0"/>
              <a:buChar char="•"/>
              <a:defRPr/>
            </a:pPr>
            <a:endParaRPr lang="he-IL" dirty="0"/>
          </a:p>
        </p:txBody>
      </p:sp>
      <p:sp>
        <p:nvSpPr>
          <p:cNvPr id="3" name="מציין מיקום של מספר שקופית 2"/>
          <p:cNvSpPr>
            <a:spLocks noGrp="1"/>
          </p:cNvSpPr>
          <p:nvPr>
            <p:ph type="sldNum" sz="quarter" idx="11"/>
          </p:nvPr>
        </p:nvSpPr>
        <p:spPr/>
        <p:txBody>
          <a:bodyPr/>
          <a:lstStyle/>
          <a:p>
            <a:pPr>
              <a:defRPr/>
            </a:pPr>
            <a:fld id="{C27FE540-42E1-4579-9E61-484E62DCD983}" type="slidenum">
              <a:rPr lang="he-IL" smtClean="0"/>
              <a:pPr>
                <a:defRPr/>
              </a:pPr>
              <a:t>12</a:t>
            </a:fld>
            <a:endParaRPr lang="en-US"/>
          </a:p>
        </p:txBody>
      </p:sp>
      <p:sp>
        <p:nvSpPr>
          <p:cNvPr id="7" name="Rectangle 2"/>
          <p:cNvSpPr txBox="1">
            <a:spLocks noChangeArrowheads="1"/>
          </p:cNvSpPr>
          <p:nvPr/>
        </p:nvSpPr>
        <p:spPr bwMode="auto">
          <a:xfrm>
            <a:off x="684213" y="260003"/>
            <a:ext cx="7561262" cy="720725"/>
          </a:xfrm>
          <a:prstGeom prst="rect">
            <a:avLst/>
          </a:prstGeom>
          <a:noFill/>
          <a:ln w="9525">
            <a:noFill/>
            <a:miter lim="800000"/>
            <a:headEnd/>
            <a:tailEnd/>
          </a:ln>
        </p:spPr>
        <p:txBody>
          <a:bodyPr anchor="ctr"/>
          <a:lstStyle/>
          <a:p>
            <a:pPr>
              <a:defRPr/>
            </a:pPr>
            <a:r>
              <a:rPr lang="he-IL" sz="3200" b="1" kern="0" dirty="0">
                <a:solidFill>
                  <a:schemeClr val="bg1"/>
                </a:solidFill>
                <a:latin typeface="+mj-lt"/>
                <a:ea typeface="+mj-ea"/>
                <a:cs typeface="+mj-cs"/>
              </a:rPr>
              <a:t>ביסקסואלים</a:t>
            </a:r>
          </a:p>
        </p:txBody>
      </p:sp>
      <p:pic>
        <p:nvPicPr>
          <p:cNvPr id="737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069975"/>
            <a:ext cx="2301875" cy="126841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3"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pic>
        <p:nvPicPr>
          <p:cNvPr id="2" name="תמונה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78" b="99630" l="21875" r="78333">
                        <a14:foregroundMark x1="36875" y1="98056" x2="62344" y2="97315"/>
                        <a14:backgroundMark x1="34427" y1="20370" x2="34427" y2="20370"/>
                        <a14:backgroundMark x1="27448" y1="46667" x2="44323" y2="6389"/>
                        <a14:backgroundMark x1="29323" y1="59907" x2="29531" y2="83333"/>
                        <a14:backgroundMark x1="27865" y1="88426" x2="27865" y2="99815"/>
                        <a14:backgroundMark x1="70938" y1="10556" x2="67760" y2="45370"/>
                        <a14:backgroundMark x1="63707" y1="5207" x2="73793" y2="54364"/>
                        <a14:backgroundMark x1="33190" y1="12557" x2="25259" y2="24502"/>
                        <a14:backgroundMark x1="60431" y1="6738" x2="79138" y2="30475"/>
                        <a14:backgroundMark x1="73621" y1="86983" x2="71810" y2="48698"/>
                      </a14:backgroundRemoval>
                    </a14:imgEffect>
                  </a14:imgLayer>
                </a14:imgProps>
              </a:ext>
              <a:ext uri="{28A0092B-C50C-407E-A947-70E740481C1C}">
                <a14:useLocalDpi xmlns:a14="http://schemas.microsoft.com/office/drawing/2010/main" val="0"/>
              </a:ext>
            </a:extLst>
          </a:blip>
          <a:srcRect l="21651" r="21650"/>
          <a:stretch/>
        </p:blipFill>
        <p:spPr>
          <a:xfrm>
            <a:off x="-421818" y="4143375"/>
            <a:ext cx="2736304" cy="2714625"/>
          </a:xfrm>
          <a:prstGeom prst="rect">
            <a:avLst/>
          </a:prstGeom>
        </p:spPr>
      </p:pic>
    </p:spTree>
    <p:extLst>
      <p:ext uri="{BB962C8B-B14F-4D97-AF65-F5344CB8AC3E}">
        <p14:creationId xmlns:p14="http://schemas.microsoft.com/office/powerpoint/2010/main" val="88984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תוכן 8"/>
          <p:cNvSpPr txBox="1">
            <a:spLocks noGrp="1"/>
          </p:cNvSpPr>
          <p:nvPr>
            <p:ph idx="1"/>
          </p:nvPr>
        </p:nvSpPr>
        <p:spPr>
          <a:xfrm>
            <a:off x="1491253" y="1772816"/>
            <a:ext cx="6259099" cy="2932085"/>
          </a:xfrm>
          <a:prstGeom prst="rect">
            <a:avLst/>
          </a:prstGeom>
          <a:noFill/>
        </p:spPr>
        <p:txBody>
          <a:bodyPr rtlCol="1">
            <a:spAutoFit/>
          </a:bodyPr>
          <a:lstStyle/>
          <a:p>
            <a:pPr>
              <a:defRPr/>
            </a:pPr>
            <a:r>
              <a:rPr lang="he-IL" dirty="0"/>
              <a:t>"נו...טרנסג'נדרים זה הגברים האלו שלובשים שמלות..."</a:t>
            </a:r>
          </a:p>
          <a:p>
            <a:pPr>
              <a:defRPr/>
            </a:pPr>
            <a:endParaRPr lang="he-IL" dirty="0"/>
          </a:p>
          <a:p>
            <a:pPr algn="ctr">
              <a:defRPr/>
            </a:pPr>
            <a:endParaRPr lang="he-IL" sz="3600" b="1" dirty="0"/>
          </a:p>
          <a:p>
            <a:pPr algn="ctr">
              <a:defRPr/>
            </a:pPr>
            <a:r>
              <a:rPr lang="he-IL" sz="3600" b="1" dirty="0"/>
              <a:t>אז זהו שלא</a:t>
            </a:r>
            <a:endParaRPr lang="he-IL" dirty="0"/>
          </a:p>
          <a:p>
            <a:pPr>
              <a:defRPr/>
            </a:pPr>
            <a:endParaRPr lang="he-IL" dirty="0"/>
          </a:p>
          <a:p>
            <a:pPr marL="285750" indent="-285750">
              <a:buFont typeface="Arial" panose="020B0604020202020204" pitchFamily="34" charset="0"/>
              <a:buChar char="•"/>
              <a:defRPr/>
            </a:pPr>
            <a:endParaRPr lang="he-IL" dirty="0"/>
          </a:p>
        </p:txBody>
      </p:sp>
      <p:sp>
        <p:nvSpPr>
          <p:cNvPr id="3" name="מציין מיקום של מספר שקופית 2"/>
          <p:cNvSpPr>
            <a:spLocks noGrp="1"/>
          </p:cNvSpPr>
          <p:nvPr>
            <p:ph type="sldNum" sz="quarter" idx="11"/>
          </p:nvPr>
        </p:nvSpPr>
        <p:spPr/>
        <p:txBody>
          <a:bodyPr/>
          <a:lstStyle/>
          <a:p>
            <a:pPr>
              <a:defRPr/>
            </a:pPr>
            <a:fld id="{8686920F-E854-4E15-8AEE-128F2C628C4D}" type="slidenum">
              <a:rPr lang="he-IL" smtClean="0"/>
              <a:pPr>
                <a:defRPr/>
              </a:pPr>
              <a:t>13</a:t>
            </a:fld>
            <a:endParaRPr lang="en-US"/>
          </a:p>
        </p:txBody>
      </p:sp>
      <p:sp>
        <p:nvSpPr>
          <p:cNvPr id="5" name="Rectangle 2"/>
          <p:cNvSpPr txBox="1">
            <a:spLocks noChangeArrowheads="1"/>
          </p:cNvSpPr>
          <p:nvPr/>
        </p:nvSpPr>
        <p:spPr bwMode="auto">
          <a:xfrm>
            <a:off x="684213" y="260003"/>
            <a:ext cx="7561262" cy="720725"/>
          </a:xfrm>
          <a:prstGeom prst="rect">
            <a:avLst/>
          </a:prstGeom>
          <a:noFill/>
          <a:ln w="9525">
            <a:noFill/>
            <a:miter lim="800000"/>
            <a:headEnd/>
            <a:tailEnd/>
          </a:ln>
        </p:spPr>
        <p:txBody>
          <a:bodyPr anchor="ctr"/>
          <a:lstStyle/>
          <a:p>
            <a:pPr algn="ctr">
              <a:defRPr/>
            </a:pPr>
            <a:r>
              <a:rPr lang="he-IL" sz="3200" b="1" kern="0" dirty="0">
                <a:solidFill>
                  <a:schemeClr val="accent1"/>
                </a:solidFill>
                <a:latin typeface="+mj-lt"/>
                <a:ea typeface="+mj-ea"/>
                <a:cs typeface="+mn-cs"/>
              </a:rPr>
              <a:t>סטראוטיפ #4</a:t>
            </a:r>
          </a:p>
        </p:txBody>
      </p:sp>
      <p:sp>
        <p:nvSpPr>
          <p:cNvPr id="10" name="מציין מיקום של כותרת תחתונה 1"/>
          <p:cNvSpPr txBox="1">
            <a:spLocks/>
          </p:cNvSpPr>
          <p:nvPr/>
        </p:nvSpPr>
        <p:spPr>
          <a:xfrm>
            <a:off x="-444316" y="6551612"/>
            <a:ext cx="3086101" cy="365125"/>
          </a:xfrm>
          <a:prstGeom prst="rect">
            <a:avLst/>
          </a:prstGeom>
        </p:spPr>
        <p:txBody>
          <a:bodyPr/>
          <a:lstStyle>
            <a:defPPr>
              <a:defRPr lang="he-IL"/>
            </a:defPPr>
            <a:lvl1pPr algn="ctr" rtl="0" eaLnBrk="0" fontAlgn="base" hangingPunct="0">
              <a:spcBef>
                <a:spcPct val="0"/>
              </a:spcBef>
              <a:spcAft>
                <a:spcPct val="0"/>
              </a:spcAft>
              <a:defRPr sz="1600" kern="1200">
                <a:solidFill>
                  <a:schemeClr val="tx1"/>
                </a:solidFill>
                <a:latin typeface="AdumaFOT Bold" panose="02000500000000000000" pitchFamily="50" charset="-79"/>
                <a:ea typeface="+mn-ea"/>
                <a:cs typeface="AdumaFOT Bold" panose="02000500000000000000" pitchFamily="50" charset="-79"/>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9pPr>
          </a:lstStyle>
          <a:p>
            <a:pPr>
              <a:defRPr/>
            </a:pPr>
            <a:r>
              <a:rPr lang="he-IL" smtClean="0"/>
              <a:t>גאוות יחידה</a:t>
            </a:r>
            <a:endParaRPr lang="en-US" dirty="0"/>
          </a:p>
        </p:txBody>
      </p:sp>
    </p:spTree>
    <p:extLst>
      <p:ext uri="{BB962C8B-B14F-4D97-AF65-F5344CB8AC3E}">
        <p14:creationId xmlns:p14="http://schemas.microsoft.com/office/powerpoint/2010/main" val="42258057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84213" y="260003"/>
            <a:ext cx="7561262" cy="720725"/>
          </a:xfrm>
          <a:prstGeom prst="rect">
            <a:avLst/>
          </a:prstGeom>
          <a:noFill/>
          <a:ln w="9525">
            <a:noFill/>
            <a:miter lim="800000"/>
            <a:headEnd/>
            <a:tailEnd/>
          </a:ln>
        </p:spPr>
        <p:txBody>
          <a:bodyPr anchor="ctr"/>
          <a:lstStyle/>
          <a:p>
            <a:pPr>
              <a:defRPr/>
            </a:pPr>
            <a:r>
              <a:rPr lang="he-IL" sz="3200" b="1" kern="0" dirty="0">
                <a:solidFill>
                  <a:schemeClr val="bg1"/>
                </a:solidFill>
                <a:latin typeface="+mj-lt"/>
                <a:ea typeface="+mj-ea"/>
                <a:cs typeface="+mj-cs"/>
              </a:rPr>
              <a:t>טרנסג'נדרים</a:t>
            </a:r>
          </a:p>
        </p:txBody>
      </p:sp>
      <p:pic>
        <p:nvPicPr>
          <p:cNvPr id="727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10" y="2740919"/>
            <a:ext cx="1997075" cy="13477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5"/>
          <p:cNvSpPr txBox="1">
            <a:spLocks noGrp="1" noChangeArrowheads="1"/>
          </p:cNvSpPr>
          <p:nvPr>
            <p:ph type="title"/>
          </p:nvPr>
        </p:nvSpPr>
        <p:spPr bwMode="auto">
          <a:xfrm>
            <a:off x="704632" y="586181"/>
            <a:ext cx="7562811" cy="5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4"/>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4"/>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4"/>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4"/>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4"/>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4"/>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4"/>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4"/>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3800" dirty="0" err="1">
                <a:solidFill>
                  <a:schemeClr val="accent1"/>
                </a:solidFill>
                <a:latin typeface="AdumaFOT Bold" panose="02000500000000000000" pitchFamily="50" charset="-79"/>
                <a:cs typeface="AdumaFOT Bold" panose="02000500000000000000" pitchFamily="50" charset="-79"/>
              </a:rPr>
              <a:t>טרנסג'נדרים</a:t>
            </a:r>
            <a:endParaRPr lang="he-IL" altLang="he-IL" sz="3800" b="0" dirty="0">
              <a:solidFill>
                <a:schemeClr val="accent1"/>
              </a:solidFill>
              <a:latin typeface="AdumaFOT Bold" panose="02000500000000000000" pitchFamily="50" charset="-79"/>
              <a:cs typeface="AdumaFOT Bold" panose="02000500000000000000" pitchFamily="50" charset="-79"/>
            </a:endParaRPr>
          </a:p>
        </p:txBody>
      </p:sp>
      <p:sp>
        <p:nvSpPr>
          <p:cNvPr id="12" name="מציין מיקום תוכן 11"/>
          <p:cNvSpPr txBox="1">
            <a:spLocks noGrp="1"/>
          </p:cNvSpPr>
          <p:nvPr>
            <p:ph idx="1"/>
          </p:nvPr>
        </p:nvSpPr>
        <p:spPr>
          <a:xfrm>
            <a:off x="1477779" y="1315129"/>
            <a:ext cx="6259099" cy="4578689"/>
          </a:xfrm>
          <a:prstGeom prst="rect">
            <a:avLst/>
          </a:prstGeom>
          <a:noFill/>
        </p:spPr>
        <p:txBody>
          <a:bodyPr rtlCol="1">
            <a:spAutoFit/>
          </a:bodyPr>
          <a:lstStyle/>
          <a:p>
            <a:pPr>
              <a:defRPr/>
            </a:pPr>
            <a:endParaRPr lang="he-IL" dirty="0"/>
          </a:p>
          <a:p>
            <a:pPr>
              <a:defRPr/>
            </a:pPr>
            <a:r>
              <a:rPr lang="he-IL" dirty="0"/>
              <a:t>קשת רחבה של זהויות שקשורות כולן לחוויה של חוסר התאמה בין הזהות המגדרית של האדם (המגדר) לבין מינו הביולוגי (המין) </a:t>
            </a:r>
          </a:p>
          <a:p>
            <a:pPr>
              <a:defRPr/>
            </a:pPr>
            <a:endParaRPr lang="he-IL" dirty="0"/>
          </a:p>
          <a:p>
            <a:pPr>
              <a:defRPr/>
            </a:pPr>
            <a:endParaRPr lang="he-IL" dirty="0"/>
          </a:p>
          <a:p>
            <a:pPr marL="457200" indent="-457200">
              <a:buFont typeface="Arial" panose="020B0604020202020204" pitchFamily="34" charset="0"/>
              <a:buChar char="•"/>
              <a:defRPr/>
            </a:pPr>
            <a:r>
              <a:rPr lang="he-IL" dirty="0"/>
              <a:t>טרנס- מעבר, מעבר בין מגדרים</a:t>
            </a:r>
          </a:p>
          <a:p>
            <a:pPr marL="457200" indent="-457200">
              <a:buFont typeface="Arial" panose="020B0604020202020204" pitchFamily="34" charset="0"/>
              <a:buChar char="•"/>
              <a:defRPr/>
            </a:pPr>
            <a:endParaRPr lang="he-IL" dirty="0"/>
          </a:p>
          <a:p>
            <a:pPr marL="457200" indent="-457200">
              <a:buFont typeface="Arial" panose="020B0604020202020204" pitchFamily="34" charset="0"/>
              <a:buChar char="•"/>
              <a:defRPr/>
            </a:pPr>
            <a:r>
              <a:rPr lang="he-IL" dirty="0"/>
              <a:t>אוכלוסייה זו חווה פעמים רבות ביטויי אלימות קיצוניים</a:t>
            </a:r>
          </a:p>
          <a:p>
            <a:pPr marL="457200" indent="-457200">
              <a:buFont typeface="Arial" panose="020B0604020202020204" pitchFamily="34" charset="0"/>
              <a:buChar char="•"/>
              <a:defRPr/>
            </a:pPr>
            <a:r>
              <a:rPr lang="he-IL" dirty="0"/>
              <a:t>אוכלוסייה זו מתגייסת לשירות סדיר בצה"ל</a:t>
            </a:r>
          </a:p>
          <a:p>
            <a:pPr>
              <a:defRPr/>
            </a:pPr>
            <a:endParaRPr lang="he-IL" dirty="0"/>
          </a:p>
        </p:txBody>
      </p:sp>
      <p:sp>
        <p:nvSpPr>
          <p:cNvPr id="10"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3"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pic>
        <p:nvPicPr>
          <p:cNvPr id="2" name="תמונה 1"/>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0000" b="100000" l="26667" r="75469">
                        <a14:foregroundMark x1="56719" y1="39630" x2="56719" y2="39630"/>
                        <a14:backgroundMark x1="63594" y1="89630" x2="63594" y2="89630"/>
                        <a14:backgroundMark x1="38542" y1="91111" x2="38542" y2="91111"/>
                        <a14:backgroundMark x1="38125" y1="95463" x2="38646" y2="88519"/>
                      </a14:backgroundRemoval>
                    </a14:imgEffect>
                  </a14:imgLayer>
                </a14:imgProps>
              </a:ext>
              <a:ext uri="{28A0092B-C50C-407E-A947-70E740481C1C}">
                <a14:useLocalDpi xmlns:a14="http://schemas.microsoft.com/office/drawing/2010/main" val="0"/>
              </a:ext>
            </a:extLst>
          </a:blip>
          <a:srcRect l="20864" r="20862"/>
          <a:stretch/>
        </p:blipFill>
        <p:spPr>
          <a:xfrm>
            <a:off x="7076343" y="4567220"/>
            <a:ext cx="2320193" cy="2290781"/>
          </a:xfrm>
          <a:prstGeom prst="rect">
            <a:avLst/>
          </a:prstGeom>
        </p:spPr>
      </p:pic>
    </p:spTree>
    <p:extLst>
      <p:ext uri="{BB962C8B-B14F-4D97-AF65-F5344CB8AC3E}">
        <p14:creationId xmlns:p14="http://schemas.microsoft.com/office/powerpoint/2010/main" val="31625524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29A5C781-49FC-44CB-A9D5-BD5A4791E71C}" type="slidenum">
              <a:rPr lang="he-IL" smtClean="0"/>
              <a:pPr>
                <a:defRPr/>
              </a:pPr>
              <a:t>15</a:t>
            </a:fld>
            <a:endParaRPr lang="en-US"/>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2333625"/>
            <a:ext cx="6510337" cy="3743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a:hlinkClick r:id="rId4" action="ppaction://hlinkfile"/>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052513"/>
            <a:ext cx="6608763"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2"/>
          <p:cNvSpPr txBox="1">
            <a:spLocks noChangeArrowheads="1"/>
          </p:cNvSpPr>
          <p:nvPr/>
        </p:nvSpPr>
        <p:spPr bwMode="auto">
          <a:xfrm>
            <a:off x="684213" y="260003"/>
            <a:ext cx="7561262" cy="720725"/>
          </a:xfrm>
          <a:prstGeom prst="rect">
            <a:avLst/>
          </a:prstGeom>
          <a:noFill/>
          <a:ln w="9525">
            <a:noFill/>
            <a:miter lim="800000"/>
            <a:headEnd/>
            <a:tailEnd/>
          </a:ln>
        </p:spPr>
        <p:txBody>
          <a:bodyPr anchor="ctr"/>
          <a:lstStyle/>
          <a:p>
            <a:pPr algn="ctr">
              <a:defRPr/>
            </a:pPr>
            <a:r>
              <a:rPr lang="he-IL" sz="3200" b="1" kern="0" dirty="0" err="1" smtClean="0">
                <a:solidFill>
                  <a:schemeClr val="accent1"/>
                </a:solidFill>
                <a:latin typeface="+mj-lt"/>
                <a:ea typeface="+mj-ea"/>
                <a:cs typeface="+mn-cs"/>
              </a:rPr>
              <a:t>טרנסג'נדרים</a:t>
            </a:r>
            <a:r>
              <a:rPr lang="he-IL" sz="3200" b="1" kern="0" dirty="0" smtClean="0">
                <a:solidFill>
                  <a:schemeClr val="accent1"/>
                </a:solidFill>
                <a:latin typeface="+mj-lt"/>
                <a:ea typeface="+mj-ea"/>
                <a:cs typeface="+mn-cs"/>
              </a:rPr>
              <a:t> בצה"ל</a:t>
            </a:r>
            <a:endParaRPr lang="he-IL" sz="3200" b="1" kern="0" dirty="0">
              <a:solidFill>
                <a:schemeClr val="accent1"/>
              </a:solidFill>
              <a:latin typeface="+mj-lt"/>
              <a:ea typeface="+mj-ea"/>
              <a:cs typeface="+mn-cs"/>
            </a:endParaRPr>
          </a:p>
        </p:txBody>
      </p:sp>
      <p:sp>
        <p:nvSpPr>
          <p:cNvPr id="12"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Tree>
    <p:extLst>
      <p:ext uri="{BB962C8B-B14F-4D97-AF65-F5344CB8AC3E}">
        <p14:creationId xmlns:p14="http://schemas.microsoft.com/office/powerpoint/2010/main" val="725882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מציין מיקום תוכן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4750" r="25000"/>
          <a:stretch/>
        </p:blipFill>
        <p:spPr>
          <a:xfrm>
            <a:off x="2195736" y="620688"/>
            <a:ext cx="4824535" cy="5400600"/>
          </a:xfrm>
        </p:spPr>
      </p:pic>
    </p:spTree>
    <p:extLst>
      <p:ext uri="{BB962C8B-B14F-4D97-AF65-F5344CB8AC3E}">
        <p14:creationId xmlns:p14="http://schemas.microsoft.com/office/powerpoint/2010/main" val="207313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ציין מיקום תוכן 10"/>
          <p:cNvSpPr txBox="1">
            <a:spLocks noGrp="1"/>
          </p:cNvSpPr>
          <p:nvPr>
            <p:ph idx="1"/>
          </p:nvPr>
        </p:nvSpPr>
        <p:spPr>
          <a:xfrm>
            <a:off x="1547664" y="1124744"/>
            <a:ext cx="6259099" cy="3478901"/>
          </a:xfrm>
          <a:prstGeom prst="rect">
            <a:avLst/>
          </a:prstGeom>
          <a:noFill/>
        </p:spPr>
        <p:txBody>
          <a:bodyPr rtlCol="1">
            <a:spAutoFit/>
          </a:bodyPr>
          <a:lstStyle/>
          <a:p>
            <a:pPr marL="457200" indent="-457200">
              <a:buFont typeface="Arial" panose="020B0604020202020204" pitchFamily="34" charset="0"/>
              <a:buChar char="•"/>
              <a:defRPr/>
            </a:pPr>
            <a:r>
              <a:rPr lang="he-IL" dirty="0"/>
              <a:t>א- מיניות</a:t>
            </a:r>
          </a:p>
          <a:p>
            <a:pPr marL="457200" indent="-457200">
              <a:buFont typeface="Arial" panose="020B0604020202020204" pitchFamily="34" charset="0"/>
              <a:buChar char="•"/>
              <a:defRPr/>
            </a:pPr>
            <a:r>
              <a:rPr lang="he-IL" dirty="0"/>
              <a:t>א- רומנטיות</a:t>
            </a:r>
          </a:p>
          <a:p>
            <a:pPr marL="457200" indent="-457200">
              <a:buFont typeface="Arial" panose="020B0604020202020204" pitchFamily="34" charset="0"/>
              <a:buChar char="•"/>
              <a:defRPr/>
            </a:pPr>
            <a:r>
              <a:rPr lang="he-IL" dirty="0"/>
              <a:t>פאן- סקסואליות</a:t>
            </a:r>
          </a:p>
          <a:p>
            <a:pPr>
              <a:defRPr/>
            </a:pPr>
            <a:endParaRPr lang="he-IL" dirty="0"/>
          </a:p>
          <a:p>
            <a:pPr marL="457200" indent="-457200">
              <a:buFont typeface="Arial" panose="020B0604020202020204" pitchFamily="34" charset="0"/>
              <a:buChar char="•"/>
              <a:defRPr/>
            </a:pPr>
            <a:r>
              <a:rPr lang="he-IL" dirty="0"/>
              <a:t>א- בינאריות</a:t>
            </a:r>
          </a:p>
          <a:p>
            <a:pPr>
              <a:defRPr/>
            </a:pPr>
            <a:endParaRPr lang="he-IL" dirty="0"/>
          </a:p>
          <a:p>
            <a:pPr>
              <a:defRPr/>
            </a:pPr>
            <a:endParaRPr lang="he-IL" dirty="0"/>
          </a:p>
          <a:p>
            <a:pPr marL="285750" indent="-285750">
              <a:buFont typeface="Arial" panose="020B0604020202020204" pitchFamily="34" charset="0"/>
              <a:buChar char="•"/>
              <a:defRPr/>
            </a:pPr>
            <a:endParaRPr lang="he-IL" dirty="0"/>
          </a:p>
        </p:txBody>
      </p:sp>
      <p:sp>
        <p:nvSpPr>
          <p:cNvPr id="3" name="מציין מיקום של מספר שקופית 2"/>
          <p:cNvSpPr>
            <a:spLocks noGrp="1"/>
          </p:cNvSpPr>
          <p:nvPr>
            <p:ph type="sldNum" sz="quarter" idx="11"/>
          </p:nvPr>
        </p:nvSpPr>
        <p:spPr/>
        <p:txBody>
          <a:bodyPr/>
          <a:lstStyle/>
          <a:p>
            <a:pPr>
              <a:defRPr/>
            </a:pPr>
            <a:fld id="{456F4A1C-68A7-4232-A027-F0CA13AD9AD4}" type="slidenum">
              <a:rPr lang="he-IL" smtClean="0"/>
              <a:pPr>
                <a:defRPr/>
              </a:pPr>
              <a:t>17</a:t>
            </a:fld>
            <a:endParaRPr lang="en-US"/>
          </a:p>
        </p:txBody>
      </p:sp>
      <p:sp>
        <p:nvSpPr>
          <p:cNvPr id="12"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3" name="Rectangle 2"/>
          <p:cNvSpPr txBox="1">
            <a:spLocks noGrp="1" noChangeArrowheads="1"/>
          </p:cNvSpPr>
          <p:nvPr>
            <p:ph type="title"/>
          </p:nvPr>
        </p:nvSpPr>
        <p:spPr bwMode="auto">
          <a:xfrm>
            <a:off x="714690" y="299785"/>
            <a:ext cx="7562811" cy="994702"/>
          </a:xfrm>
          <a:prstGeom prst="rect">
            <a:avLst/>
          </a:prstGeom>
          <a:noFill/>
          <a:ln w="9525">
            <a:noFill/>
            <a:miter lim="800000"/>
            <a:headEnd/>
            <a:tailEnd/>
          </a:ln>
        </p:spPr>
        <p:txBody>
          <a:bodyPr anchor="ctr"/>
          <a:lstStyle/>
          <a:p>
            <a:pPr>
              <a:defRPr/>
            </a:pPr>
            <a:r>
              <a:rPr lang="he-IL" b="1" kern="0" dirty="0">
                <a:solidFill>
                  <a:schemeClr val="accent1"/>
                </a:solidFill>
              </a:rPr>
              <a:t>זהויות נוספות</a:t>
            </a:r>
          </a:p>
        </p:txBody>
      </p:sp>
      <p:sp>
        <p:nvSpPr>
          <p:cNvPr id="14"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pic>
        <p:nvPicPr>
          <p:cNvPr id="2" name="תמונה 1"/>
          <p:cNvPicPr>
            <a:picLocks noChangeAspect="1"/>
          </p:cNvPicPr>
          <p:nvPr/>
        </p:nvPicPr>
        <p:blipFill rotWithShape="1">
          <a:blip r:embed="rId3" cstate="print">
            <a:extLst>
              <a:ext uri="{28A0092B-C50C-407E-A947-70E740481C1C}">
                <a14:useLocalDpi xmlns:a14="http://schemas.microsoft.com/office/drawing/2010/main" val="0"/>
              </a:ext>
            </a:extLst>
          </a:blip>
          <a:srcRect l="4342" r="3953"/>
          <a:stretch/>
        </p:blipFill>
        <p:spPr>
          <a:xfrm>
            <a:off x="461723" y="3189819"/>
            <a:ext cx="5070189" cy="3122081"/>
          </a:xfrm>
          <a:prstGeom prst="rect">
            <a:avLst/>
          </a:prstGeom>
        </p:spPr>
      </p:pic>
    </p:spTree>
    <p:extLst>
      <p:ext uri="{BB962C8B-B14F-4D97-AF65-F5344CB8AC3E}">
        <p14:creationId xmlns:p14="http://schemas.microsoft.com/office/powerpoint/2010/main" val="2944175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תוכן 8"/>
          <p:cNvSpPr txBox="1">
            <a:spLocks noGrp="1"/>
          </p:cNvSpPr>
          <p:nvPr>
            <p:ph idx="1"/>
          </p:nvPr>
        </p:nvSpPr>
        <p:spPr>
          <a:xfrm>
            <a:off x="1491253" y="1772816"/>
            <a:ext cx="6259099" cy="3264483"/>
          </a:xfrm>
          <a:prstGeom prst="rect">
            <a:avLst/>
          </a:prstGeom>
          <a:noFill/>
        </p:spPr>
        <p:txBody>
          <a:bodyPr rtlCol="1">
            <a:spAutoFit/>
          </a:bodyPr>
          <a:lstStyle/>
          <a:p>
            <a:pPr>
              <a:defRPr/>
            </a:pPr>
            <a:r>
              <a:rPr lang="he-IL" dirty="0"/>
              <a:t>"הומוסקסואליות זה לא טבעי.. בני אדם הם היחידים שהמציאו את הסטייה הזאת..."</a:t>
            </a:r>
          </a:p>
          <a:p>
            <a:pPr>
              <a:defRPr/>
            </a:pPr>
            <a:endParaRPr lang="he-IL" dirty="0"/>
          </a:p>
          <a:p>
            <a:pPr algn="ctr">
              <a:defRPr/>
            </a:pPr>
            <a:endParaRPr lang="he-IL" sz="3600" b="1" dirty="0"/>
          </a:p>
          <a:p>
            <a:pPr algn="ctr">
              <a:defRPr/>
            </a:pPr>
            <a:r>
              <a:rPr lang="he-IL" sz="3600" b="1" dirty="0"/>
              <a:t>אז האמת שלא...</a:t>
            </a:r>
            <a:endParaRPr lang="he-IL" dirty="0"/>
          </a:p>
          <a:p>
            <a:pPr>
              <a:defRPr/>
            </a:pPr>
            <a:endParaRPr lang="he-IL" dirty="0"/>
          </a:p>
          <a:p>
            <a:pPr marL="285750" indent="-285750">
              <a:buFont typeface="Arial" panose="020B0604020202020204" pitchFamily="34" charset="0"/>
              <a:buChar char="•"/>
              <a:defRPr/>
            </a:pPr>
            <a:endParaRPr lang="he-IL" dirty="0"/>
          </a:p>
        </p:txBody>
      </p:sp>
      <p:sp>
        <p:nvSpPr>
          <p:cNvPr id="3" name="מציין מיקום של מספר שקופית 2"/>
          <p:cNvSpPr>
            <a:spLocks noGrp="1"/>
          </p:cNvSpPr>
          <p:nvPr>
            <p:ph type="sldNum" sz="quarter" idx="11"/>
          </p:nvPr>
        </p:nvSpPr>
        <p:spPr/>
        <p:txBody>
          <a:bodyPr/>
          <a:lstStyle/>
          <a:p>
            <a:pPr>
              <a:defRPr/>
            </a:pPr>
            <a:fld id="{ACA19EED-5521-4511-AA6E-3EADF9FE4E83}" type="slidenum">
              <a:rPr lang="he-IL" smtClean="0"/>
              <a:pPr>
                <a:defRPr/>
              </a:pPr>
              <a:t>18</a:t>
            </a:fld>
            <a:endParaRPr lang="en-US"/>
          </a:p>
        </p:txBody>
      </p:sp>
      <p:sp>
        <p:nvSpPr>
          <p:cNvPr id="10"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1" name="Rectangle 2"/>
          <p:cNvSpPr txBox="1">
            <a:spLocks noGrp="1" noChangeArrowheads="1"/>
          </p:cNvSpPr>
          <p:nvPr>
            <p:ph type="title"/>
          </p:nvPr>
        </p:nvSpPr>
        <p:spPr bwMode="auto">
          <a:xfrm>
            <a:off x="755576" y="299785"/>
            <a:ext cx="7562811" cy="994702"/>
          </a:xfrm>
          <a:prstGeom prst="rect">
            <a:avLst/>
          </a:prstGeom>
          <a:noFill/>
          <a:ln w="9525">
            <a:noFill/>
            <a:miter lim="800000"/>
            <a:headEnd/>
            <a:tailEnd/>
          </a:ln>
        </p:spPr>
        <p:txBody>
          <a:bodyPr anchor="ctr"/>
          <a:lstStyle/>
          <a:p>
            <a:pPr>
              <a:defRPr/>
            </a:pPr>
            <a:r>
              <a:rPr lang="he-IL" b="1" kern="0" dirty="0">
                <a:solidFill>
                  <a:schemeClr val="accent1"/>
                </a:solidFill>
              </a:rPr>
              <a:t>סטראוטיפ #5</a:t>
            </a:r>
          </a:p>
        </p:txBody>
      </p:sp>
    </p:spTree>
    <p:extLst>
      <p:ext uri="{BB962C8B-B14F-4D97-AF65-F5344CB8AC3E}">
        <p14:creationId xmlns:p14="http://schemas.microsoft.com/office/powerpoint/2010/main" val="2914124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p:cNvSpPr>
            <a:spLocks noGrp="1"/>
          </p:cNvSpPr>
          <p:nvPr>
            <p:ph type="title"/>
          </p:nvPr>
        </p:nvSpPr>
        <p:spPr>
          <a:xfrm>
            <a:off x="714690" y="541245"/>
            <a:ext cx="7562811" cy="994702"/>
          </a:xfrm>
        </p:spPr>
        <p:txBody>
          <a:bodyPr/>
          <a:lstStyle/>
          <a:p>
            <a:r>
              <a:rPr lang="he-IL" b="1" dirty="0">
                <a:solidFill>
                  <a:schemeClr val="accent1"/>
                </a:solidFill>
              </a:rPr>
              <a:t>הומוסקסואליות בבעלי חיים-</a:t>
            </a:r>
            <a:br>
              <a:rPr lang="he-IL" b="1" dirty="0">
                <a:solidFill>
                  <a:schemeClr val="accent1"/>
                </a:solidFill>
              </a:rPr>
            </a:br>
            <a:endParaRPr lang="he-IL" dirty="0">
              <a:solidFill>
                <a:schemeClr val="accent1"/>
              </a:solidFill>
            </a:endParaRPr>
          </a:p>
        </p:txBody>
      </p:sp>
      <p:sp>
        <p:nvSpPr>
          <p:cNvPr id="10" name="מציין מיקום תוכן 9"/>
          <p:cNvSpPr txBox="1">
            <a:spLocks noGrp="1"/>
          </p:cNvSpPr>
          <p:nvPr>
            <p:ph idx="1"/>
          </p:nvPr>
        </p:nvSpPr>
        <p:spPr>
          <a:xfrm>
            <a:off x="1491253" y="1772816"/>
            <a:ext cx="6259099" cy="3606115"/>
          </a:xfrm>
          <a:prstGeom prst="rect">
            <a:avLst/>
          </a:prstGeom>
          <a:noFill/>
        </p:spPr>
        <p:txBody>
          <a:bodyPr rtlCol="1">
            <a:spAutoFit/>
          </a:bodyPr>
          <a:lstStyle/>
          <a:p>
            <a:pPr>
              <a:defRPr/>
            </a:pPr>
            <a:endParaRPr lang="he-IL" dirty="0"/>
          </a:p>
          <a:p>
            <a:pPr marL="457200" indent="-457200">
              <a:buFont typeface="Arial" panose="020B0604020202020204" pitchFamily="34" charset="0"/>
              <a:buChar char="•"/>
              <a:defRPr/>
            </a:pPr>
            <a:r>
              <a:rPr lang="he-IL" dirty="0"/>
              <a:t>המדע מכיר בקיומן של התנהגויות הומוסקסואליות / ביסקסואליות בבעלי חיים שונים</a:t>
            </a:r>
          </a:p>
          <a:p>
            <a:pPr>
              <a:defRPr/>
            </a:pPr>
            <a:endParaRPr lang="he-IL" dirty="0"/>
          </a:p>
          <a:p>
            <a:pPr marL="457200" indent="-457200">
              <a:buFont typeface="Arial" panose="020B0604020202020204" pitchFamily="34" charset="0"/>
              <a:buChar char="•"/>
              <a:defRPr/>
            </a:pPr>
            <a:r>
              <a:rPr lang="he-IL" dirty="0"/>
              <a:t>תועדה ביותר מ 1500 מינים של בעלי חיים (החל מיונקים ועד לתולעים)</a:t>
            </a:r>
          </a:p>
          <a:p>
            <a:pPr>
              <a:defRPr/>
            </a:pPr>
            <a:endParaRPr lang="he-IL" dirty="0"/>
          </a:p>
          <a:p>
            <a:pPr marL="457200" indent="-457200">
              <a:buFont typeface="Arial" panose="020B0604020202020204" pitchFamily="34" charset="0"/>
              <a:buChar char="•"/>
              <a:defRPr/>
            </a:pPr>
            <a:r>
              <a:rPr lang="he-IL" dirty="0"/>
              <a:t> לפי מחקרים עדכניים- אין אף מין בו לא קיימת התנהגות </a:t>
            </a:r>
            <a:r>
              <a:rPr lang="he-IL" dirty="0" smtClean="0"/>
              <a:t>הומוסקסואלית</a:t>
            </a:r>
            <a:r>
              <a:rPr lang="he-IL" dirty="0"/>
              <a:t>.</a:t>
            </a:r>
          </a:p>
        </p:txBody>
      </p:sp>
      <p:sp>
        <p:nvSpPr>
          <p:cNvPr id="3" name="מציין מיקום של מספר שקופית 2"/>
          <p:cNvSpPr>
            <a:spLocks noGrp="1"/>
          </p:cNvSpPr>
          <p:nvPr>
            <p:ph type="sldNum" sz="quarter" idx="11"/>
          </p:nvPr>
        </p:nvSpPr>
        <p:spPr/>
        <p:txBody>
          <a:bodyPr/>
          <a:lstStyle/>
          <a:p>
            <a:pPr>
              <a:defRPr/>
            </a:pPr>
            <a:fld id="{1D9E2E77-AA99-4038-A950-BBFF9CD01BF2}" type="slidenum">
              <a:rPr lang="he-IL" smtClean="0"/>
              <a:pPr>
                <a:defRPr/>
              </a:pPr>
              <a:t>19</a:t>
            </a:fld>
            <a:endParaRPr lang="en-US"/>
          </a:p>
        </p:txBody>
      </p:sp>
      <p:pic>
        <p:nvPicPr>
          <p:cNvPr id="86017"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51" y="1254705"/>
            <a:ext cx="1973015" cy="133618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2"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3799057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60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    נקודות </a:t>
            </a:r>
            <a:r>
              <a:rPr lang="he-IL" dirty="0" err="1" smtClean="0"/>
              <a:t>עקריות</a:t>
            </a:r>
            <a:endParaRPr lang="he-IL" dirty="0"/>
          </a:p>
        </p:txBody>
      </p:sp>
      <p:sp>
        <p:nvSpPr>
          <p:cNvPr id="3" name="מציין מיקום תוכן 2"/>
          <p:cNvSpPr>
            <a:spLocks noGrp="1"/>
          </p:cNvSpPr>
          <p:nvPr>
            <p:ph idx="1"/>
          </p:nvPr>
        </p:nvSpPr>
        <p:spPr/>
        <p:txBody>
          <a:bodyPr/>
          <a:lstStyle/>
          <a:p>
            <a:pPr marL="742950" lvl="1" indent="-285750" eaLnBrk="0" hangingPunct="0">
              <a:lnSpc>
                <a:spcPct val="150000"/>
              </a:lnSpc>
              <a:spcBef>
                <a:spcPct val="20000"/>
              </a:spcBef>
              <a:buSzPct val="70000"/>
              <a:buFontTx/>
              <a:buBlip>
                <a:blip r:embed="rId3"/>
              </a:buBlip>
              <a:defRPr/>
            </a:pPr>
            <a:r>
              <a:rPr lang="he-IL" kern="0" dirty="0"/>
              <a:t>רקע ומושגים</a:t>
            </a:r>
          </a:p>
          <a:p>
            <a:pPr marL="742950" lvl="1" indent="-285750" eaLnBrk="0" hangingPunct="0">
              <a:lnSpc>
                <a:spcPct val="150000"/>
              </a:lnSpc>
              <a:spcBef>
                <a:spcPct val="20000"/>
              </a:spcBef>
              <a:buSzPct val="70000"/>
              <a:buFontTx/>
              <a:buBlip>
                <a:blip r:embed="rId3"/>
              </a:buBlip>
              <a:defRPr/>
            </a:pPr>
            <a:r>
              <a:rPr lang="he-IL" kern="0" dirty="0"/>
              <a:t>היסטוריה קצרה </a:t>
            </a:r>
          </a:p>
          <a:p>
            <a:pPr marL="742950" lvl="1" indent="-285750" eaLnBrk="0" hangingPunct="0">
              <a:lnSpc>
                <a:spcPct val="150000"/>
              </a:lnSpc>
              <a:spcBef>
                <a:spcPct val="20000"/>
              </a:spcBef>
              <a:buSzPct val="70000"/>
              <a:buFontTx/>
              <a:buBlip>
                <a:blip r:embed="rId3"/>
              </a:buBlip>
              <a:defRPr/>
            </a:pPr>
            <a:r>
              <a:rPr lang="he-IL" kern="0" dirty="0"/>
              <a:t>מצב הקהילה כיום</a:t>
            </a:r>
          </a:p>
          <a:p>
            <a:pPr marL="742950" lvl="1" indent="-285750" eaLnBrk="0" hangingPunct="0">
              <a:lnSpc>
                <a:spcPct val="150000"/>
              </a:lnSpc>
              <a:spcBef>
                <a:spcPct val="20000"/>
              </a:spcBef>
              <a:buSzPct val="70000"/>
              <a:buFontTx/>
              <a:buBlip>
                <a:blip r:embed="rId3"/>
              </a:buBlip>
              <a:defRPr/>
            </a:pPr>
            <a:r>
              <a:rPr lang="he-IL" kern="0" dirty="0"/>
              <a:t>עמדת הצבא בנושא</a:t>
            </a:r>
          </a:p>
          <a:p>
            <a:pPr marL="742950" lvl="1" indent="-285750" eaLnBrk="0" hangingPunct="0">
              <a:lnSpc>
                <a:spcPct val="150000"/>
              </a:lnSpc>
              <a:spcBef>
                <a:spcPct val="20000"/>
              </a:spcBef>
              <a:buSzPct val="70000"/>
              <a:buFontTx/>
              <a:buBlip>
                <a:blip r:embed="rId3"/>
              </a:buBlip>
              <a:defRPr/>
            </a:pPr>
            <a:r>
              <a:rPr lang="he-IL" kern="0" dirty="0"/>
              <a:t>התמודדות פיקודית</a:t>
            </a:r>
            <a:endParaRPr lang="he-IL" sz="2000" dirty="0"/>
          </a:p>
        </p:txBody>
      </p:sp>
      <p:sp>
        <p:nvSpPr>
          <p:cNvPr id="4099" name="מציין מיקום של מספר שקופית 2"/>
          <p:cNvSpPr>
            <a:spLocks noGrp="1"/>
          </p:cNvSpPr>
          <p:nvPr>
            <p:ph type="sldNum" sz="quarter" idx="11"/>
          </p:nvPr>
        </p:nvSpPr>
        <p:spPr/>
        <p:txBody>
          <a:bodyPr/>
          <a:lstStyle/>
          <a:p>
            <a:pPr fontAlgn="base">
              <a:spcBef>
                <a:spcPct val="0"/>
              </a:spcBef>
              <a:spcAft>
                <a:spcPct val="0"/>
              </a:spcAft>
              <a:defRPr/>
            </a:pPr>
            <a:fld id="{21AA8B7A-EFB5-4E66-84A1-E3ED1CE7F9DA}" type="slidenum">
              <a:rPr lang="he-IL" smtClean="0"/>
              <a:pPr fontAlgn="base">
                <a:spcBef>
                  <a:spcPct val="0"/>
                </a:spcBef>
                <a:spcAft>
                  <a:spcPct val="0"/>
                </a:spcAft>
                <a:defRPr/>
              </a:pPr>
              <a:t>2</a:t>
            </a:fld>
            <a:endParaRPr lang="en-US" smtClean="0"/>
          </a:p>
        </p:txBody>
      </p:sp>
      <p:sp>
        <p:nvSpPr>
          <p:cNvPr id="6" name="מציין מיקום של טקסט אנכי 2"/>
          <p:cNvSpPr txBox="1">
            <a:spLocks/>
          </p:cNvSpPr>
          <p:nvPr/>
        </p:nvSpPr>
        <p:spPr>
          <a:xfrm rot="16200000">
            <a:off x="3007519" y="410369"/>
            <a:ext cx="4449762" cy="6311900"/>
          </a:xfrm>
          <a:prstGeom prst="rect">
            <a:avLst/>
          </a:prstGeom>
        </p:spPr>
        <p:txBody>
          <a:bodyPr vert="eaVert"/>
          <a:lstStyle/>
          <a:p>
            <a:pPr marL="742950" lvl="1" indent="-285750" eaLnBrk="0" hangingPunct="0">
              <a:lnSpc>
                <a:spcPct val="150000"/>
              </a:lnSpc>
              <a:spcBef>
                <a:spcPct val="20000"/>
              </a:spcBef>
              <a:buSzPct val="70000"/>
              <a:buFontTx/>
              <a:buBlip>
                <a:blip r:embed="rId3"/>
              </a:buBlip>
              <a:defRPr/>
            </a:pPr>
            <a:endParaRPr lang="he-IL" sz="2800" kern="0" dirty="0">
              <a:latin typeface="+mn-lt"/>
              <a:cs typeface="+mn-cs"/>
            </a:endParaRPr>
          </a:p>
        </p:txBody>
      </p:sp>
      <p:sp>
        <p:nvSpPr>
          <p:cNvPr id="11" name="מציין מיקום של כותרת תחתונה 1"/>
          <p:cNvSpPr txBox="1">
            <a:spLocks/>
          </p:cNvSpPr>
          <p:nvPr/>
        </p:nvSpPr>
        <p:spPr>
          <a:xfrm>
            <a:off x="-444316" y="6551612"/>
            <a:ext cx="3086101" cy="365125"/>
          </a:xfrm>
          <a:prstGeom prst="rect">
            <a:avLst/>
          </a:prstGeom>
        </p:spPr>
        <p:txBody>
          <a:bodyPr/>
          <a:lstStyle>
            <a:defPPr>
              <a:defRPr lang="he-IL"/>
            </a:defPPr>
            <a:lvl1pPr algn="ctr" rtl="0" eaLnBrk="0" fontAlgn="base" hangingPunct="0">
              <a:spcBef>
                <a:spcPct val="0"/>
              </a:spcBef>
              <a:spcAft>
                <a:spcPct val="0"/>
              </a:spcAft>
              <a:defRPr sz="1600" kern="1200">
                <a:solidFill>
                  <a:schemeClr val="tx1"/>
                </a:solidFill>
                <a:latin typeface="AdumaFOT Bold" panose="02000500000000000000" pitchFamily="50" charset="-79"/>
                <a:ea typeface="+mn-ea"/>
                <a:cs typeface="AdumaFOT Bold" panose="02000500000000000000" pitchFamily="50" charset="-79"/>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9pPr>
          </a:lstStyle>
          <a:p>
            <a:pPr>
              <a:defRPr/>
            </a:pPr>
            <a:r>
              <a:rPr lang="he-IL" smtClean="0"/>
              <a:t>גאוות יחידה</a:t>
            </a:r>
            <a:endParaRPr lang="en-US" dirty="0"/>
          </a:p>
        </p:txBody>
      </p:sp>
    </p:spTree>
    <p:extLst>
      <p:ext uri="{BB962C8B-B14F-4D97-AF65-F5344CB8AC3E}">
        <p14:creationId xmlns:p14="http://schemas.microsoft.com/office/powerpoint/2010/main" val="478574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ציין מיקום תוכן 10"/>
          <p:cNvSpPr txBox="1">
            <a:spLocks noGrp="1"/>
          </p:cNvSpPr>
          <p:nvPr>
            <p:ph idx="1"/>
          </p:nvPr>
        </p:nvSpPr>
        <p:spPr>
          <a:xfrm>
            <a:off x="1491253" y="1772816"/>
            <a:ext cx="6259099" cy="5013680"/>
          </a:xfrm>
          <a:prstGeom prst="rect">
            <a:avLst/>
          </a:prstGeom>
          <a:noFill/>
        </p:spPr>
        <p:txBody>
          <a:bodyPr rtlCol="1">
            <a:spAutoFit/>
          </a:bodyPr>
          <a:lstStyle/>
          <a:p>
            <a:pPr>
              <a:defRPr/>
            </a:pPr>
            <a:endParaRPr lang="he-IL" b="1" dirty="0">
              <a:solidFill>
                <a:srgbClr val="0066CC"/>
              </a:solidFill>
            </a:endParaRPr>
          </a:p>
          <a:p>
            <a:pPr>
              <a:defRPr/>
            </a:pPr>
            <a:r>
              <a:rPr lang="he-IL" dirty="0"/>
              <a:t>15% מהשחפים, 19%מהברווזים.</a:t>
            </a:r>
          </a:p>
          <a:p>
            <a:pPr>
              <a:defRPr/>
            </a:pPr>
            <a:r>
              <a:rPr lang="he-IL" dirty="0" smtClean="0"/>
              <a:t>99</a:t>
            </a:r>
            <a:r>
              <a:rPr lang="he-IL" dirty="0"/>
              <a:t>% מהדולפינים הצעירים,</a:t>
            </a:r>
          </a:p>
          <a:p>
            <a:pPr>
              <a:defRPr/>
            </a:pPr>
            <a:r>
              <a:rPr lang="he-IL" dirty="0"/>
              <a:t>45% פילים, </a:t>
            </a:r>
            <a:r>
              <a:rPr lang="he-IL" dirty="0" smtClean="0"/>
              <a:t>בג'ירפות- </a:t>
            </a:r>
          </a:p>
          <a:p>
            <a:pPr>
              <a:defRPr/>
            </a:pPr>
            <a:r>
              <a:rPr lang="he-IL" dirty="0" smtClean="0"/>
              <a:t>94% מניסיונות </a:t>
            </a:r>
            <a:r>
              <a:rPr lang="he-IL" dirty="0"/>
              <a:t>הרבייה היו בין זכרים</a:t>
            </a:r>
          </a:p>
          <a:p>
            <a:pPr marL="457200" indent="-457200">
              <a:buFont typeface="Arial" panose="020B0604020202020204" pitchFamily="34" charset="0"/>
              <a:buChar char="•"/>
              <a:defRPr/>
            </a:pPr>
            <a:endParaRPr lang="he-IL" dirty="0"/>
          </a:p>
          <a:p>
            <a:pPr marL="457200" indent="-457200">
              <a:buFont typeface="Arial" panose="020B0604020202020204" pitchFamily="34" charset="0"/>
              <a:buChar char="•"/>
              <a:defRPr/>
            </a:pPr>
            <a:r>
              <a:rPr lang="he-IL" dirty="0"/>
              <a:t>זוג פינגווינים בגן החיות בניו יורק חגג 10 שנים של זוגיות השנה</a:t>
            </a:r>
          </a:p>
          <a:p>
            <a:pPr>
              <a:defRPr/>
            </a:pPr>
            <a:endParaRPr lang="he-IL" dirty="0"/>
          </a:p>
          <a:p>
            <a:pPr marL="457200" indent="-457200">
              <a:buFont typeface="Arial" panose="020B0604020202020204" pitchFamily="34" charset="0"/>
              <a:buChar char="•"/>
              <a:defRPr/>
            </a:pPr>
            <a:r>
              <a:rPr lang="he-IL" dirty="0"/>
              <a:t>10%- מהכבשים מקיימים את חייהם עם בן זוג מבני מינם 22%- גם וגם</a:t>
            </a:r>
          </a:p>
          <a:p>
            <a:pPr>
              <a:defRPr/>
            </a:pPr>
            <a:endParaRPr lang="he-IL" dirty="0"/>
          </a:p>
        </p:txBody>
      </p:sp>
      <p:sp>
        <p:nvSpPr>
          <p:cNvPr id="3" name="מציין מיקום של מספר שקופית 2"/>
          <p:cNvSpPr>
            <a:spLocks noGrp="1"/>
          </p:cNvSpPr>
          <p:nvPr>
            <p:ph type="sldNum" sz="quarter" idx="11"/>
          </p:nvPr>
        </p:nvSpPr>
        <p:spPr/>
        <p:txBody>
          <a:bodyPr/>
          <a:lstStyle/>
          <a:p>
            <a:pPr>
              <a:defRPr/>
            </a:pPr>
            <a:fld id="{7AF1DBE1-7843-4647-B329-A66D4BD0C41B}" type="slidenum">
              <a:rPr lang="he-IL" smtClean="0"/>
              <a:pPr>
                <a:defRPr/>
              </a:pPr>
              <a:t>20</a:t>
            </a:fld>
            <a:endParaRPr lang="en-US"/>
          </a:p>
        </p:txBody>
      </p:sp>
      <p:pic>
        <p:nvPicPr>
          <p:cNvPr id="75778" name="Picture 2" descr="תמונה">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0287" y="4941888"/>
            <a:ext cx="18002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7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341438"/>
            <a:ext cx="2039938" cy="142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4"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בעולם החיות</a:t>
            </a:r>
          </a:p>
        </p:txBody>
      </p:sp>
      <p:sp>
        <p:nvSpPr>
          <p:cNvPr id="15"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412997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מציין מיקום תוכן 7"/>
          <p:cNvSpPr txBox="1">
            <a:spLocks noGrp="1"/>
          </p:cNvSpPr>
          <p:nvPr>
            <p:ph idx="1"/>
          </p:nvPr>
        </p:nvSpPr>
        <p:spPr>
          <a:xfrm>
            <a:off x="1491253" y="1772816"/>
            <a:ext cx="6259099" cy="2932085"/>
          </a:xfrm>
          <a:prstGeom prst="rect">
            <a:avLst/>
          </a:prstGeom>
          <a:noFill/>
        </p:spPr>
        <p:txBody>
          <a:bodyPr rtlCol="1">
            <a:spAutoFit/>
          </a:bodyPr>
          <a:lstStyle/>
          <a:p>
            <a:pPr>
              <a:defRPr/>
            </a:pPr>
            <a:r>
              <a:rPr lang="he-IL" dirty="0"/>
              <a:t>"הומואים זה דבר חדש, כולם יוצאים מהארון כי זה באופנה"</a:t>
            </a:r>
          </a:p>
          <a:p>
            <a:pPr>
              <a:defRPr/>
            </a:pPr>
            <a:endParaRPr lang="he-IL" dirty="0"/>
          </a:p>
          <a:p>
            <a:pPr algn="ctr">
              <a:defRPr/>
            </a:pPr>
            <a:endParaRPr lang="he-IL" sz="3600" b="1" dirty="0"/>
          </a:p>
          <a:p>
            <a:pPr algn="ctr">
              <a:defRPr/>
            </a:pPr>
            <a:r>
              <a:rPr lang="he-IL" sz="3600" b="1" dirty="0"/>
              <a:t>מה אתם חושבים?</a:t>
            </a:r>
            <a:endParaRPr lang="he-IL" dirty="0"/>
          </a:p>
          <a:p>
            <a:pPr>
              <a:defRPr/>
            </a:pPr>
            <a:endParaRPr lang="he-IL" dirty="0"/>
          </a:p>
          <a:p>
            <a:pPr marL="285750" indent="-285750">
              <a:buFont typeface="Arial" panose="020B0604020202020204" pitchFamily="34" charset="0"/>
              <a:buChar char="•"/>
              <a:defRPr/>
            </a:pPr>
            <a:endParaRPr lang="he-IL" dirty="0"/>
          </a:p>
        </p:txBody>
      </p:sp>
      <p:sp>
        <p:nvSpPr>
          <p:cNvPr id="3" name="מציין מיקום של מספר שקופית 2"/>
          <p:cNvSpPr>
            <a:spLocks noGrp="1"/>
          </p:cNvSpPr>
          <p:nvPr>
            <p:ph type="sldNum" sz="quarter" idx="11"/>
          </p:nvPr>
        </p:nvSpPr>
        <p:spPr/>
        <p:txBody>
          <a:bodyPr/>
          <a:lstStyle/>
          <a:p>
            <a:pPr>
              <a:defRPr/>
            </a:pPr>
            <a:fld id="{32C2EF28-4183-43EA-BB2F-70DE12FA0F0B}" type="slidenum">
              <a:rPr lang="he-IL" smtClean="0"/>
              <a:pPr>
                <a:defRPr/>
              </a:pPr>
              <a:t>21</a:t>
            </a:fld>
            <a:endParaRPr lang="en-US"/>
          </a:p>
        </p:txBody>
      </p:sp>
      <p:sp>
        <p:nvSpPr>
          <p:cNvPr id="9"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0"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סטראוטיפ #6</a:t>
            </a:r>
          </a:p>
        </p:txBody>
      </p:sp>
    </p:spTree>
    <p:extLst>
      <p:ext uri="{BB962C8B-B14F-4D97-AF65-F5344CB8AC3E}">
        <p14:creationId xmlns:p14="http://schemas.microsoft.com/office/powerpoint/2010/main" val="1214300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b="1" dirty="0">
                <a:solidFill>
                  <a:schemeClr val="accent1"/>
                </a:solidFill>
              </a:rPr>
              <a:t>ביוון </a:t>
            </a:r>
            <a:r>
              <a:rPr lang="he-IL" b="1" dirty="0" smtClean="0">
                <a:solidFill>
                  <a:schemeClr val="accent1"/>
                </a:solidFill>
              </a:rPr>
              <a:t>העתיקה-</a:t>
            </a:r>
            <a:endParaRPr lang="he-IL" dirty="0">
              <a:solidFill>
                <a:schemeClr val="accent1"/>
              </a:solidFill>
            </a:endParaRPr>
          </a:p>
        </p:txBody>
      </p:sp>
      <p:sp>
        <p:nvSpPr>
          <p:cNvPr id="9" name="מציין מיקום תוכן 8"/>
          <p:cNvSpPr txBox="1">
            <a:spLocks noGrp="1"/>
          </p:cNvSpPr>
          <p:nvPr>
            <p:ph idx="1"/>
          </p:nvPr>
        </p:nvSpPr>
        <p:spPr>
          <a:xfrm>
            <a:off x="1491253" y="1772816"/>
            <a:ext cx="6259099" cy="3811300"/>
          </a:xfrm>
          <a:prstGeom prst="rect">
            <a:avLst/>
          </a:prstGeom>
          <a:noFill/>
        </p:spPr>
        <p:txBody>
          <a:bodyPr rtlCol="1">
            <a:spAutoFit/>
          </a:bodyPr>
          <a:lstStyle/>
          <a:p>
            <a:pPr>
              <a:defRPr/>
            </a:pPr>
            <a:endParaRPr lang="he-IL" dirty="0"/>
          </a:p>
          <a:p>
            <a:pPr>
              <a:defRPr/>
            </a:pPr>
            <a:r>
              <a:rPr lang="he-IL" dirty="0"/>
              <a:t>הומוסקסואליות הייתה נחשבת נורמטיבית, דבר שבשגרה</a:t>
            </a:r>
          </a:p>
          <a:p>
            <a:pPr>
              <a:defRPr/>
            </a:pPr>
            <a:endParaRPr lang="he-IL" dirty="0"/>
          </a:p>
          <a:p>
            <a:pPr marL="457200" indent="-457200">
              <a:buFont typeface="Arial" panose="020B0604020202020204" pitchFamily="34" charset="0"/>
              <a:buChar char="•"/>
              <a:defRPr/>
            </a:pPr>
            <a:r>
              <a:rPr lang="he-IL" dirty="0"/>
              <a:t>מערכת יחסים עם אישה- דבר גופני, עם גבר- נפשי</a:t>
            </a:r>
          </a:p>
          <a:p>
            <a:pPr>
              <a:defRPr/>
            </a:pPr>
            <a:endParaRPr lang="he-IL" dirty="0"/>
          </a:p>
          <a:p>
            <a:pPr marL="457200" indent="-457200">
              <a:buFont typeface="Arial" panose="020B0604020202020204" pitchFamily="34" charset="0"/>
              <a:buChar char="•"/>
              <a:defRPr/>
            </a:pPr>
            <a:r>
              <a:rPr lang="he-IL" dirty="0"/>
              <a:t>ספרות הומו לסבית הייתה מקובלת ונפוצה בכל העת העתיקה</a:t>
            </a:r>
          </a:p>
          <a:p>
            <a:pPr>
              <a:defRPr/>
            </a:pPr>
            <a:endParaRPr lang="he-IL" dirty="0"/>
          </a:p>
          <a:p>
            <a:pPr marL="285750" indent="-285750">
              <a:buFont typeface="Arial" panose="020B0604020202020204" pitchFamily="34" charset="0"/>
              <a:buChar char="•"/>
              <a:defRPr/>
            </a:pPr>
            <a:endParaRPr lang="he-IL" dirty="0"/>
          </a:p>
        </p:txBody>
      </p:sp>
      <p:sp>
        <p:nvSpPr>
          <p:cNvPr id="3" name="מציין מיקום של מספר שקופית 2"/>
          <p:cNvSpPr>
            <a:spLocks noGrp="1"/>
          </p:cNvSpPr>
          <p:nvPr>
            <p:ph type="sldNum" sz="quarter" idx="11"/>
          </p:nvPr>
        </p:nvSpPr>
        <p:spPr/>
        <p:txBody>
          <a:bodyPr/>
          <a:lstStyle/>
          <a:p>
            <a:pPr>
              <a:defRPr/>
            </a:pPr>
            <a:fld id="{2054711A-0B1C-4D04-A64C-AB6D3CD7C57A}" type="slidenum">
              <a:rPr lang="he-IL" smtClean="0"/>
              <a:pPr>
                <a:defRPr/>
              </a:pPr>
              <a:t>22</a:t>
            </a:fld>
            <a:endParaRPr lang="en-US"/>
          </a:p>
        </p:txBody>
      </p:sp>
      <p:sp>
        <p:nvSpPr>
          <p:cNvPr id="8"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Tree>
    <p:extLst>
      <p:ext uri="{BB962C8B-B14F-4D97-AF65-F5344CB8AC3E}">
        <p14:creationId xmlns:p14="http://schemas.microsoft.com/office/powerpoint/2010/main" val="3321540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ציין מיקום תוכן 10"/>
          <p:cNvSpPr txBox="1">
            <a:spLocks noGrp="1"/>
          </p:cNvSpPr>
          <p:nvPr>
            <p:ph idx="1"/>
          </p:nvPr>
        </p:nvSpPr>
        <p:spPr>
          <a:xfrm>
            <a:off x="2261150" y="920197"/>
            <a:ext cx="6259099" cy="5218865"/>
          </a:xfrm>
          <a:prstGeom prst="rect">
            <a:avLst/>
          </a:prstGeom>
          <a:noFill/>
        </p:spPr>
        <p:txBody>
          <a:bodyPr rtlCol="1">
            <a:spAutoFit/>
          </a:bodyPr>
          <a:lstStyle/>
          <a:p>
            <a:pPr marL="457200" indent="-457200">
              <a:buFont typeface="Arial" panose="020B0604020202020204" pitchFamily="34" charset="0"/>
              <a:buChar char="•"/>
              <a:defRPr/>
            </a:pPr>
            <a:endParaRPr lang="he-IL" dirty="0"/>
          </a:p>
          <a:p>
            <a:pPr marL="457200" indent="-457200">
              <a:buFont typeface="Arial" panose="020B0604020202020204" pitchFamily="34" charset="0"/>
              <a:buChar char="•"/>
              <a:defRPr/>
            </a:pPr>
            <a:r>
              <a:rPr lang="he-IL" b="1" dirty="0">
                <a:solidFill>
                  <a:srgbClr val="0066CC"/>
                </a:solidFill>
              </a:rPr>
              <a:t>1948-</a:t>
            </a:r>
            <a:r>
              <a:rPr lang="he-IL" dirty="0">
                <a:solidFill>
                  <a:srgbClr val="0066CC"/>
                </a:solidFill>
              </a:rPr>
              <a:t> </a:t>
            </a:r>
            <a:r>
              <a:rPr lang="he-IL" dirty="0"/>
              <a:t>קינזי- חוקר </a:t>
            </a:r>
          </a:p>
          <a:p>
            <a:pPr>
              <a:defRPr/>
            </a:pPr>
            <a:r>
              <a:rPr lang="he-IL" dirty="0"/>
              <a:t>מיניות אמריקאי, </a:t>
            </a:r>
          </a:p>
          <a:p>
            <a:pPr>
              <a:defRPr/>
            </a:pPr>
            <a:r>
              <a:rPr lang="he-IL" dirty="0"/>
              <a:t>מצהיר כי הומוסקסואליות </a:t>
            </a:r>
          </a:p>
          <a:p>
            <a:pPr>
              <a:defRPr/>
            </a:pPr>
            <a:r>
              <a:rPr lang="he-IL" dirty="0"/>
              <a:t>אינה התנהגות חולנית</a:t>
            </a:r>
          </a:p>
          <a:p>
            <a:pPr marL="457200" indent="-457200">
              <a:buFont typeface="Arial" panose="020B0604020202020204" pitchFamily="34" charset="0"/>
              <a:buChar char="•"/>
              <a:defRPr/>
            </a:pPr>
            <a:endParaRPr lang="he-IL" dirty="0"/>
          </a:p>
          <a:p>
            <a:pPr marL="457200" indent="-457200">
              <a:buFont typeface="Arial" panose="020B0604020202020204" pitchFamily="34" charset="0"/>
              <a:buChar char="•"/>
              <a:defRPr/>
            </a:pPr>
            <a:r>
              <a:rPr lang="he-IL" b="1" dirty="0">
                <a:solidFill>
                  <a:srgbClr val="0066CC"/>
                </a:solidFill>
              </a:rPr>
              <a:t>1969-</a:t>
            </a:r>
            <a:r>
              <a:rPr lang="he-IL" dirty="0">
                <a:solidFill>
                  <a:srgbClr val="0066CC"/>
                </a:solidFill>
              </a:rPr>
              <a:t> </a:t>
            </a:r>
            <a:r>
              <a:rPr lang="he-IL" dirty="0"/>
              <a:t>מהומות "סטונוול"</a:t>
            </a:r>
          </a:p>
          <a:p>
            <a:pPr marL="457200" indent="-457200">
              <a:buFont typeface="Arial" panose="020B0604020202020204" pitchFamily="34" charset="0"/>
              <a:buChar char="•"/>
              <a:defRPr/>
            </a:pPr>
            <a:endParaRPr lang="he-IL" dirty="0"/>
          </a:p>
          <a:p>
            <a:pPr marL="457200" indent="-457200">
              <a:buFont typeface="Arial" panose="020B0604020202020204" pitchFamily="34" charset="0"/>
              <a:buChar char="•"/>
              <a:defRPr/>
            </a:pPr>
            <a:r>
              <a:rPr lang="he-IL" b="1" dirty="0">
                <a:solidFill>
                  <a:srgbClr val="0066CC"/>
                </a:solidFill>
              </a:rPr>
              <a:t>1973-</a:t>
            </a:r>
            <a:r>
              <a:rPr lang="he-IL" dirty="0">
                <a:solidFill>
                  <a:srgbClr val="0066CC"/>
                </a:solidFill>
              </a:rPr>
              <a:t> </a:t>
            </a:r>
            <a:r>
              <a:rPr lang="he-IL" dirty="0"/>
              <a:t>הומוסקסואליות יורדת מרשימת מחלות </a:t>
            </a:r>
            <a:endParaRPr lang="he-IL" dirty="0" smtClean="0"/>
          </a:p>
          <a:p>
            <a:pPr>
              <a:defRPr/>
            </a:pPr>
            <a:r>
              <a:rPr lang="he-IL" dirty="0" smtClean="0"/>
              <a:t>הנפש </a:t>
            </a:r>
            <a:r>
              <a:rPr lang="he-IL" dirty="0"/>
              <a:t>העולמית</a:t>
            </a:r>
          </a:p>
          <a:p>
            <a:pPr>
              <a:defRPr/>
            </a:pPr>
            <a:endParaRPr lang="he-IL" dirty="0"/>
          </a:p>
          <a:p>
            <a:pPr marL="285750" indent="-285750">
              <a:buFont typeface="Arial" panose="020B0604020202020204" pitchFamily="34" charset="0"/>
              <a:buChar char="•"/>
              <a:defRPr/>
            </a:pPr>
            <a:endParaRPr lang="he-IL" dirty="0"/>
          </a:p>
        </p:txBody>
      </p:sp>
      <p:sp>
        <p:nvSpPr>
          <p:cNvPr id="8195" name="מציין מיקום של מספר שקופית 2"/>
          <p:cNvSpPr>
            <a:spLocks noGrp="1"/>
          </p:cNvSpPr>
          <p:nvPr>
            <p:ph type="sldNum" sz="quarter" idx="11"/>
          </p:nvPr>
        </p:nvSpPr>
        <p:spPr/>
        <p:txBody>
          <a:bodyPr/>
          <a:lstStyle/>
          <a:p>
            <a:pPr fontAlgn="base">
              <a:spcBef>
                <a:spcPct val="0"/>
              </a:spcBef>
              <a:spcAft>
                <a:spcPct val="0"/>
              </a:spcAft>
              <a:defRPr/>
            </a:pPr>
            <a:fld id="{55B62EAE-1799-45D0-BB7F-0DA8538C0929}" type="slidenum">
              <a:rPr lang="he-IL" smtClean="0">
                <a:solidFill>
                  <a:srgbClr val="FFFFFF"/>
                </a:solidFill>
              </a:rPr>
              <a:pPr fontAlgn="base">
                <a:spcBef>
                  <a:spcPct val="0"/>
                </a:spcBef>
                <a:spcAft>
                  <a:spcPct val="0"/>
                </a:spcAft>
                <a:defRPr/>
              </a:pPr>
              <a:t>23</a:t>
            </a:fld>
            <a:endParaRPr lang="en-US" smtClean="0">
              <a:solidFill>
                <a:srgbClr val="FFFFFF"/>
              </a:solidFill>
            </a:endParaRPr>
          </a:p>
        </p:txBody>
      </p:sp>
      <p:pic>
        <p:nvPicPr>
          <p:cNvPr id="76" name="Picture 7" descr="Stonewall_ri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2039" y="856881"/>
            <a:ext cx="2462975" cy="197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5" descr="Stonewall-Uprising"/>
          <p:cNvPicPr>
            <a:picLocks noChangeAspect="1" noChangeArrowheads="1"/>
          </p:cNvPicPr>
          <p:nvPr/>
        </p:nvPicPr>
        <p:blipFill rotWithShape="1">
          <a:blip r:embed="rId4">
            <a:extLst>
              <a:ext uri="{28A0092B-C50C-407E-A947-70E740481C1C}">
                <a14:useLocalDpi xmlns:a14="http://schemas.microsoft.com/office/drawing/2010/main" val="0"/>
              </a:ext>
            </a:extLst>
          </a:blip>
          <a:srcRect l="11226"/>
          <a:stretch/>
        </p:blipFill>
        <p:spPr bwMode="auto">
          <a:xfrm>
            <a:off x="436805" y="1966746"/>
            <a:ext cx="2773479"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3"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קצת היסטוריה...</a:t>
            </a:r>
          </a:p>
        </p:txBody>
      </p:sp>
      <p:pic>
        <p:nvPicPr>
          <p:cNvPr id="2" name="תמונה 1"/>
          <p:cNvPicPr>
            <a:picLocks noChangeAspect="1"/>
          </p:cNvPicPr>
          <p:nvPr/>
        </p:nvPicPr>
        <p:blipFill rotWithShape="1">
          <a:blip r:embed="rId5" cstate="print">
            <a:extLst>
              <a:ext uri="{28A0092B-C50C-407E-A947-70E740481C1C}">
                <a14:useLocalDpi xmlns:a14="http://schemas.microsoft.com/office/drawing/2010/main" val="0"/>
              </a:ext>
            </a:extLst>
          </a:blip>
          <a:srcRect l="29526" r="29525"/>
          <a:stretch/>
        </p:blipFill>
        <p:spPr>
          <a:xfrm>
            <a:off x="1190667" y="3385211"/>
            <a:ext cx="2194162" cy="3014001"/>
          </a:xfrm>
          <a:prstGeom prst="rect">
            <a:avLst/>
          </a:prstGeom>
        </p:spPr>
      </p:pic>
    </p:spTree>
    <p:extLst>
      <p:ext uri="{BB962C8B-B14F-4D97-AF65-F5344CB8AC3E}">
        <p14:creationId xmlns:p14="http://schemas.microsoft.com/office/powerpoint/2010/main" val="3032051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5" name="מציין מיקום של מספר שקופית 2"/>
          <p:cNvSpPr>
            <a:spLocks noGrp="1"/>
          </p:cNvSpPr>
          <p:nvPr>
            <p:ph type="sldNum" sz="quarter" idx="11"/>
          </p:nvPr>
        </p:nvSpPr>
        <p:spPr/>
        <p:txBody>
          <a:bodyPr/>
          <a:lstStyle/>
          <a:p>
            <a:pPr fontAlgn="base">
              <a:spcBef>
                <a:spcPct val="0"/>
              </a:spcBef>
              <a:spcAft>
                <a:spcPct val="0"/>
              </a:spcAft>
              <a:defRPr/>
            </a:pPr>
            <a:fld id="{CEA7F600-5623-4D99-B21A-CB5FDEE62386}" type="slidenum">
              <a:rPr lang="he-IL" smtClean="0">
                <a:solidFill>
                  <a:srgbClr val="FFFFFF"/>
                </a:solidFill>
              </a:rPr>
              <a:pPr fontAlgn="base">
                <a:spcBef>
                  <a:spcPct val="0"/>
                </a:spcBef>
                <a:spcAft>
                  <a:spcPct val="0"/>
                </a:spcAft>
                <a:defRPr/>
              </a:pPr>
              <a:t>24</a:t>
            </a:fld>
            <a:endParaRPr lang="en-US" smtClean="0">
              <a:solidFill>
                <a:srgbClr val="FFFFFF"/>
              </a:solidFill>
            </a:endParaRPr>
          </a:p>
        </p:txBody>
      </p:sp>
      <p:pic>
        <p:nvPicPr>
          <p:cNvPr id="76" name="Picture 7" descr="Stonewall_rio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908720"/>
            <a:ext cx="2808287" cy="224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5" descr="Stonewall-Upris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2733675"/>
            <a:ext cx="3124200"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5"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קצת היסטוריה...</a:t>
            </a:r>
          </a:p>
        </p:txBody>
      </p:sp>
      <p:sp>
        <p:nvSpPr>
          <p:cNvPr id="16" name="מציין מיקום תוכן 15"/>
          <p:cNvSpPr txBox="1">
            <a:spLocks noGrp="1"/>
          </p:cNvSpPr>
          <p:nvPr>
            <p:ph idx="1"/>
          </p:nvPr>
        </p:nvSpPr>
        <p:spPr>
          <a:xfrm>
            <a:off x="1491253" y="1772816"/>
            <a:ext cx="6259099" cy="4783874"/>
          </a:xfrm>
          <a:prstGeom prst="rect">
            <a:avLst/>
          </a:prstGeom>
          <a:noFill/>
        </p:spPr>
        <p:txBody>
          <a:bodyPr rtlCol="1">
            <a:spAutoFit/>
          </a:bodyPr>
          <a:lstStyle/>
          <a:p>
            <a:pPr marL="457200" indent="-457200">
              <a:buFont typeface="Arial" panose="020B0604020202020204" pitchFamily="34" charset="0"/>
              <a:buChar char="•"/>
              <a:defRPr/>
            </a:pPr>
            <a:endParaRPr lang="he-IL" dirty="0"/>
          </a:p>
          <a:p>
            <a:pPr marL="457200" indent="-457200">
              <a:buFont typeface="Arial" panose="020B0604020202020204" pitchFamily="34" charset="0"/>
              <a:buChar char="•"/>
              <a:defRPr/>
            </a:pPr>
            <a:r>
              <a:rPr lang="he-IL" b="1" dirty="0">
                <a:solidFill>
                  <a:srgbClr val="0066CC"/>
                </a:solidFill>
              </a:rPr>
              <a:t>1948-</a:t>
            </a:r>
            <a:r>
              <a:rPr lang="he-IL" dirty="0">
                <a:solidFill>
                  <a:srgbClr val="0066CC"/>
                </a:solidFill>
              </a:rPr>
              <a:t> </a:t>
            </a:r>
            <a:r>
              <a:rPr lang="he-IL" dirty="0"/>
              <a:t>קינזי- חוקר </a:t>
            </a:r>
          </a:p>
          <a:p>
            <a:pPr>
              <a:defRPr/>
            </a:pPr>
            <a:r>
              <a:rPr lang="he-IL" dirty="0"/>
              <a:t>מיניות אמריקאי, </a:t>
            </a:r>
          </a:p>
          <a:p>
            <a:pPr>
              <a:defRPr/>
            </a:pPr>
            <a:r>
              <a:rPr lang="he-IL" dirty="0"/>
              <a:t>מצהיר כי הומוסקסואליות </a:t>
            </a:r>
          </a:p>
          <a:p>
            <a:pPr>
              <a:defRPr/>
            </a:pPr>
            <a:r>
              <a:rPr lang="he-IL" dirty="0"/>
              <a:t>אינה התנהגות חולנית</a:t>
            </a:r>
          </a:p>
          <a:p>
            <a:pPr marL="457200" indent="-457200">
              <a:buFont typeface="Arial" panose="020B0604020202020204" pitchFamily="34" charset="0"/>
              <a:buChar char="•"/>
              <a:defRPr/>
            </a:pPr>
            <a:endParaRPr lang="he-IL" dirty="0"/>
          </a:p>
          <a:p>
            <a:pPr marL="457200" indent="-457200">
              <a:buFont typeface="Arial" panose="020B0604020202020204" pitchFamily="34" charset="0"/>
              <a:buChar char="•"/>
              <a:defRPr/>
            </a:pPr>
            <a:r>
              <a:rPr lang="he-IL" b="1" dirty="0" smtClean="0">
                <a:solidFill>
                  <a:srgbClr val="0066CC"/>
                </a:solidFill>
              </a:rPr>
              <a:t>1969-</a:t>
            </a:r>
            <a:r>
              <a:rPr lang="he-IL" dirty="0" smtClean="0">
                <a:solidFill>
                  <a:srgbClr val="0066CC"/>
                </a:solidFill>
              </a:rPr>
              <a:t> </a:t>
            </a:r>
            <a:r>
              <a:rPr lang="he-IL" dirty="0"/>
              <a:t>מהומות "סטונוול"</a:t>
            </a:r>
          </a:p>
          <a:p>
            <a:pPr marL="457200" indent="-457200">
              <a:buFont typeface="Arial" panose="020B0604020202020204" pitchFamily="34" charset="0"/>
              <a:buChar char="•"/>
              <a:defRPr/>
            </a:pPr>
            <a:endParaRPr lang="he-IL" dirty="0"/>
          </a:p>
          <a:p>
            <a:pPr marL="457200" indent="-457200">
              <a:buFont typeface="Arial" panose="020B0604020202020204" pitchFamily="34" charset="0"/>
              <a:buChar char="•"/>
              <a:defRPr/>
            </a:pPr>
            <a:r>
              <a:rPr lang="he-IL" b="1" dirty="0" smtClean="0">
                <a:solidFill>
                  <a:srgbClr val="0066CC"/>
                </a:solidFill>
              </a:rPr>
              <a:t>1973-</a:t>
            </a:r>
            <a:r>
              <a:rPr lang="he-IL" dirty="0" smtClean="0">
                <a:solidFill>
                  <a:srgbClr val="0066CC"/>
                </a:solidFill>
              </a:rPr>
              <a:t> </a:t>
            </a:r>
            <a:r>
              <a:rPr lang="he-IL" dirty="0"/>
              <a:t>הומוסקסואליות יורדת מרשימת מחלות </a:t>
            </a:r>
            <a:endParaRPr lang="he-IL" dirty="0" smtClean="0"/>
          </a:p>
          <a:p>
            <a:pPr>
              <a:defRPr/>
            </a:pPr>
            <a:r>
              <a:rPr lang="he-IL" dirty="0" smtClean="0"/>
              <a:t>הנפש העולמית</a:t>
            </a:r>
            <a:endParaRPr lang="he-IL" dirty="0"/>
          </a:p>
          <a:p>
            <a:pPr marL="285750" indent="-285750">
              <a:buFont typeface="Arial" panose="020B0604020202020204" pitchFamily="34" charset="0"/>
              <a:buChar char="•"/>
              <a:defRPr/>
            </a:pPr>
            <a:endParaRPr lang="he-IL" dirty="0"/>
          </a:p>
        </p:txBody>
      </p:sp>
    </p:spTree>
    <p:extLst>
      <p:ext uri="{BB962C8B-B14F-4D97-AF65-F5344CB8AC3E}">
        <p14:creationId xmlns:p14="http://schemas.microsoft.com/office/powerpoint/2010/main" val="260223220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תוכן 8"/>
          <p:cNvSpPr txBox="1">
            <a:spLocks noGrp="1"/>
          </p:cNvSpPr>
          <p:nvPr>
            <p:ph idx="1"/>
          </p:nvPr>
        </p:nvSpPr>
        <p:spPr>
          <a:prstGeom prst="rect">
            <a:avLst/>
          </a:prstGeom>
          <a:noFill/>
        </p:spPr>
        <p:txBody>
          <a:bodyPr rtlCol="1">
            <a:spAutoFit/>
          </a:bodyPr>
          <a:lstStyle/>
          <a:p>
            <a:pPr marL="457200" indent="-457200">
              <a:buFont typeface="Arial" panose="020B0604020202020204" pitchFamily="34" charset="0"/>
              <a:buChar char="•"/>
              <a:defRPr/>
            </a:pPr>
            <a:r>
              <a:rPr lang="he-IL" sz="2800" b="1" dirty="0">
                <a:solidFill>
                  <a:srgbClr val="0066CC"/>
                </a:solidFill>
              </a:rPr>
              <a:t>1975-</a:t>
            </a:r>
            <a:r>
              <a:rPr lang="he-IL" sz="2800" dirty="0">
                <a:solidFill>
                  <a:srgbClr val="0066CC"/>
                </a:solidFill>
              </a:rPr>
              <a:t> </a:t>
            </a:r>
            <a:r>
              <a:rPr lang="he-IL" sz="2800" dirty="0"/>
              <a:t>הקמת "אגודת ההומואים, לסביות, </a:t>
            </a:r>
            <a:endParaRPr lang="he-IL" sz="2800" dirty="0" smtClean="0"/>
          </a:p>
          <a:p>
            <a:pPr>
              <a:defRPr/>
            </a:pPr>
            <a:r>
              <a:rPr lang="he-IL" sz="2800" dirty="0" smtClean="0"/>
              <a:t>בי </a:t>
            </a:r>
            <a:r>
              <a:rPr lang="he-IL" sz="2800" dirty="0"/>
              <a:t>וטרנס בישראל"</a:t>
            </a:r>
          </a:p>
          <a:p>
            <a:pPr>
              <a:defRPr/>
            </a:pPr>
            <a:endParaRPr lang="he-IL" sz="2800" dirty="0"/>
          </a:p>
          <a:p>
            <a:pPr marL="457200" indent="-457200">
              <a:buFont typeface="Arial" panose="020B0604020202020204" pitchFamily="34" charset="0"/>
              <a:buChar char="•"/>
              <a:defRPr/>
            </a:pPr>
            <a:r>
              <a:rPr lang="he-IL" sz="2800" b="1" dirty="0">
                <a:solidFill>
                  <a:srgbClr val="0066CC"/>
                </a:solidFill>
              </a:rPr>
              <a:t>1988-</a:t>
            </a:r>
            <a:r>
              <a:rPr lang="he-IL" sz="2800" dirty="0">
                <a:solidFill>
                  <a:srgbClr val="0066CC"/>
                </a:solidFill>
              </a:rPr>
              <a:t> </a:t>
            </a:r>
            <a:r>
              <a:rPr lang="he-IL" sz="2800" dirty="0"/>
              <a:t>ביטול איסור משכב זכר בחוק הישראלי</a:t>
            </a:r>
          </a:p>
          <a:p>
            <a:pPr marL="457200" indent="-457200">
              <a:buFont typeface="Arial" panose="020B0604020202020204" pitchFamily="34" charset="0"/>
              <a:buChar char="•"/>
              <a:defRPr/>
            </a:pPr>
            <a:endParaRPr lang="he-IL" sz="2800" dirty="0"/>
          </a:p>
          <a:p>
            <a:pPr marL="457200" indent="-457200">
              <a:buFont typeface="Arial" panose="020B0604020202020204" pitchFamily="34" charset="0"/>
              <a:buChar char="•"/>
              <a:defRPr/>
            </a:pPr>
            <a:r>
              <a:rPr lang="he-IL" sz="2800" b="1" dirty="0">
                <a:solidFill>
                  <a:srgbClr val="0066CC"/>
                </a:solidFill>
              </a:rPr>
              <a:t>1989-</a:t>
            </a:r>
            <a:r>
              <a:rPr lang="he-IL" sz="2800" dirty="0">
                <a:solidFill>
                  <a:srgbClr val="0066CC"/>
                </a:solidFill>
              </a:rPr>
              <a:t> </a:t>
            </a:r>
            <a:r>
              <a:rPr lang="he-IL" sz="2800" dirty="0"/>
              <a:t>חוק איסור אפליה במקום העבודה- </a:t>
            </a:r>
            <a:r>
              <a:rPr lang="he-IL" sz="2800" dirty="0" smtClean="0"/>
              <a:t>"</a:t>
            </a:r>
            <a:r>
              <a:rPr lang="he-IL" sz="2800" dirty="0"/>
              <a:t>לא </a:t>
            </a:r>
            <a:endParaRPr lang="he-IL" sz="2800" dirty="0" smtClean="0"/>
          </a:p>
          <a:p>
            <a:pPr>
              <a:defRPr/>
            </a:pPr>
            <a:r>
              <a:rPr lang="he-IL" sz="2800" dirty="0" smtClean="0"/>
              <a:t>יפלה </a:t>
            </a:r>
            <a:r>
              <a:rPr lang="he-IL" sz="2800" dirty="0"/>
              <a:t>מעסיק בין עובדיו או בין דורשי העבודה </a:t>
            </a:r>
            <a:endParaRPr lang="he-IL" sz="2800" dirty="0" smtClean="0"/>
          </a:p>
          <a:p>
            <a:pPr>
              <a:defRPr/>
            </a:pPr>
            <a:r>
              <a:rPr lang="he-IL" sz="2800" dirty="0" smtClean="0"/>
              <a:t>מחמת </a:t>
            </a:r>
            <a:r>
              <a:rPr lang="he-IL" sz="2800" dirty="0"/>
              <a:t>מינם, </a:t>
            </a:r>
            <a:r>
              <a:rPr lang="he-IL" sz="2800" b="1" dirty="0"/>
              <a:t>נטייתם המינית </a:t>
            </a:r>
            <a:r>
              <a:rPr lang="he-IL" sz="2800" dirty="0"/>
              <a:t>, מעמדם האישי..."</a:t>
            </a:r>
          </a:p>
          <a:p>
            <a:pPr marL="457200" indent="-457200">
              <a:buFont typeface="Arial" panose="020B0604020202020204" pitchFamily="34" charset="0"/>
              <a:buChar char="•"/>
              <a:defRPr/>
            </a:pPr>
            <a:endParaRPr lang="he-IL" sz="2800" dirty="0"/>
          </a:p>
          <a:p>
            <a:pPr>
              <a:defRPr/>
            </a:pPr>
            <a:endParaRPr lang="he-IL" sz="2800" dirty="0"/>
          </a:p>
          <a:p>
            <a:pPr marL="285750" indent="-285750">
              <a:buFont typeface="Arial" panose="020B0604020202020204" pitchFamily="34" charset="0"/>
              <a:buChar char="•"/>
              <a:defRPr/>
            </a:pPr>
            <a:endParaRPr lang="he-IL" sz="2800" dirty="0"/>
          </a:p>
        </p:txBody>
      </p:sp>
      <p:sp>
        <p:nvSpPr>
          <p:cNvPr id="8195" name="מציין מיקום של מספר שקופית 2"/>
          <p:cNvSpPr>
            <a:spLocks noGrp="1"/>
          </p:cNvSpPr>
          <p:nvPr>
            <p:ph type="sldNum" sz="quarter" idx="11"/>
          </p:nvPr>
        </p:nvSpPr>
        <p:spPr/>
        <p:txBody>
          <a:bodyPr/>
          <a:lstStyle/>
          <a:p>
            <a:pPr fontAlgn="base">
              <a:spcBef>
                <a:spcPct val="0"/>
              </a:spcBef>
              <a:spcAft>
                <a:spcPct val="0"/>
              </a:spcAft>
              <a:defRPr/>
            </a:pPr>
            <a:fld id="{28EBE8A0-51D5-4008-BCAA-ACC9589039EC}" type="slidenum">
              <a:rPr lang="he-IL" smtClean="0">
                <a:solidFill>
                  <a:srgbClr val="FFFFFF"/>
                </a:solidFill>
              </a:rPr>
              <a:pPr fontAlgn="base">
                <a:spcBef>
                  <a:spcPct val="0"/>
                </a:spcBef>
                <a:spcAft>
                  <a:spcPct val="0"/>
                </a:spcAft>
                <a:defRPr/>
              </a:pPr>
              <a:t>25</a:t>
            </a:fld>
            <a:endParaRPr lang="en-US" smtClean="0">
              <a:solidFill>
                <a:srgbClr val="FFFFFF"/>
              </a:solidFill>
            </a:endParaRPr>
          </a:p>
        </p:txBody>
      </p:sp>
      <p:sp>
        <p:nvSpPr>
          <p:cNvPr id="10"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1"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sz="3200" b="1" kern="0" dirty="0">
                <a:solidFill>
                  <a:srgbClr val="FFFFFF"/>
                </a:solidFill>
              </a:rPr>
              <a:t>קצת היסטוריה...</a:t>
            </a:r>
          </a:p>
        </p:txBody>
      </p:sp>
      <p:sp>
        <p:nvSpPr>
          <p:cNvPr id="12" name="Rectangle 2"/>
          <p:cNvSpPr txBox="1">
            <a:spLocks noChangeArrowheads="1"/>
          </p:cNvSpPr>
          <p:nvPr/>
        </p:nvSpPr>
        <p:spPr bwMode="auto">
          <a:xfrm>
            <a:off x="857032" y="309418"/>
            <a:ext cx="7562811" cy="994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4213" rtl="1" eaLnBrk="1" fontAlgn="base" hangingPunct="1">
              <a:lnSpc>
                <a:spcPts val="3386"/>
              </a:lnSpc>
              <a:spcBef>
                <a:spcPct val="0"/>
              </a:spcBef>
              <a:spcAft>
                <a:spcPct val="0"/>
              </a:spcAft>
              <a:defRPr sz="3800" b="0" kern="1200">
                <a:solidFill>
                  <a:srgbClr val="4990CD"/>
                </a:solidFill>
                <a:latin typeface="AdumaFOT Bold" panose="02000500000000000000" pitchFamily="50" charset="-79"/>
                <a:ea typeface="+mj-ea"/>
                <a:cs typeface="AdumaFOT Bold" panose="02000500000000000000" pitchFamily="50" charset="-79"/>
              </a:defRPr>
            </a:lvl1pPr>
            <a:lvl2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2pPr>
            <a:lvl3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3pPr>
            <a:lvl4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4pPr>
            <a:lvl5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5pPr>
            <a:lvl6pPr marL="4572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6pPr>
            <a:lvl7pPr marL="9144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7pPr>
            <a:lvl8pPr marL="13716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8pPr>
            <a:lvl9pPr marL="18288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9pPr>
          </a:lstStyle>
          <a:p>
            <a:pPr>
              <a:defRPr/>
            </a:pPr>
            <a:r>
              <a:rPr lang="he-IL" b="1" kern="0" dirty="0" smtClean="0">
                <a:solidFill>
                  <a:schemeClr val="accent1"/>
                </a:solidFill>
              </a:rPr>
              <a:t>קצת היסטוריה...</a:t>
            </a:r>
            <a:endParaRPr lang="he-IL" b="1" kern="0" dirty="0">
              <a:solidFill>
                <a:schemeClr val="accent1"/>
              </a:solidFill>
            </a:endParaRPr>
          </a:p>
        </p:txBody>
      </p:sp>
    </p:spTree>
    <p:extLst>
      <p:ext uri="{BB962C8B-B14F-4D97-AF65-F5344CB8AC3E}">
        <p14:creationId xmlns:p14="http://schemas.microsoft.com/office/powerpoint/2010/main" val="3939965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מציין מיקום תוכן 9"/>
          <p:cNvSpPr txBox="1">
            <a:spLocks noGrp="1"/>
          </p:cNvSpPr>
          <p:nvPr>
            <p:ph idx="1"/>
          </p:nvPr>
        </p:nvSpPr>
        <p:spPr>
          <a:xfrm>
            <a:off x="1973960" y="656019"/>
            <a:ext cx="6259099" cy="2250657"/>
          </a:xfrm>
          <a:prstGeom prst="rect">
            <a:avLst/>
          </a:prstGeom>
          <a:noFill/>
        </p:spPr>
        <p:txBody>
          <a:bodyPr wrap="square" rtlCol="1">
            <a:spAutoFit/>
          </a:bodyPr>
          <a:lstStyle/>
          <a:p>
            <a:pPr>
              <a:defRPr/>
            </a:pPr>
            <a:endParaRPr lang="he-IL" sz="2800" dirty="0"/>
          </a:p>
          <a:p>
            <a:pPr marL="457200" indent="-457200">
              <a:buFont typeface="Arial" panose="020B0604020202020204" pitchFamily="34" charset="0"/>
              <a:buChar char="•"/>
              <a:defRPr/>
            </a:pPr>
            <a:r>
              <a:rPr lang="he-IL" sz="2800" b="1" dirty="0">
                <a:solidFill>
                  <a:srgbClr val="0066CC"/>
                </a:solidFill>
              </a:rPr>
              <a:t>1998- </a:t>
            </a:r>
            <a:r>
              <a:rPr lang="he-IL" sz="2800" dirty="0"/>
              <a:t>זכייתה של </a:t>
            </a:r>
          </a:p>
          <a:p>
            <a:pPr>
              <a:defRPr/>
            </a:pPr>
            <a:r>
              <a:rPr lang="he-IL" sz="2800" dirty="0"/>
              <a:t>דנה אינטרנשיונל באירוויזיון, </a:t>
            </a:r>
          </a:p>
          <a:p>
            <a:pPr>
              <a:defRPr/>
            </a:pPr>
            <a:r>
              <a:rPr lang="he-IL" sz="2800" dirty="0"/>
              <a:t>מצעד הגאווה הראשון בישראל </a:t>
            </a:r>
          </a:p>
          <a:p>
            <a:pPr marL="457200" indent="-457200">
              <a:buFont typeface="Arial" panose="020B0604020202020204" pitchFamily="34" charset="0"/>
              <a:buChar char="•"/>
              <a:defRPr/>
            </a:pPr>
            <a:endParaRPr lang="he-IL" sz="2800" dirty="0"/>
          </a:p>
          <a:p>
            <a:pPr marL="457200" indent="-457200">
              <a:buFont typeface="Arial" panose="020B0604020202020204" pitchFamily="34" charset="0"/>
              <a:buChar char="•"/>
              <a:defRPr/>
            </a:pPr>
            <a:r>
              <a:rPr lang="he-IL" sz="2800" b="1" dirty="0">
                <a:solidFill>
                  <a:srgbClr val="0066CC"/>
                </a:solidFill>
              </a:rPr>
              <a:t>2005-</a:t>
            </a:r>
            <a:r>
              <a:rPr lang="he-IL" sz="2800" dirty="0">
                <a:solidFill>
                  <a:srgbClr val="3FADFF"/>
                </a:solidFill>
              </a:rPr>
              <a:t> </a:t>
            </a:r>
            <a:r>
              <a:rPr lang="he-IL" sz="2800" dirty="0"/>
              <a:t>הכרה ראשונה </a:t>
            </a:r>
          </a:p>
          <a:p>
            <a:pPr>
              <a:defRPr/>
            </a:pPr>
            <a:r>
              <a:rPr lang="he-IL" sz="2800" dirty="0"/>
              <a:t>בהורות משותפת של בנות זוג</a:t>
            </a:r>
          </a:p>
          <a:p>
            <a:pPr>
              <a:defRPr/>
            </a:pPr>
            <a:r>
              <a:rPr lang="he-IL" sz="2800" dirty="0"/>
              <a:t> מהקהילה הגאה "הגדרת המשפחה היא הגדרה רחבה, ושתי </a:t>
            </a:r>
            <a:r>
              <a:rPr lang="he-IL" sz="2800" b="1" dirty="0"/>
              <a:t>בנות הזוג עונות על הגדרת "בן משפחה"</a:t>
            </a:r>
            <a:r>
              <a:rPr lang="he-IL" sz="2800" dirty="0"/>
              <a:t> הנקובה בחוק... לא מצאתי שההגדרה בחוק מכוונת לבני זוג ממין שונה</a:t>
            </a:r>
            <a:r>
              <a:rPr lang="he-IL" sz="2800" dirty="0" smtClean="0"/>
              <a:t>"</a:t>
            </a:r>
            <a:endParaRPr lang="he-IL" sz="2800" dirty="0"/>
          </a:p>
        </p:txBody>
      </p:sp>
      <p:sp>
        <p:nvSpPr>
          <p:cNvPr id="8195" name="מציין מיקום של מספר שקופית 2"/>
          <p:cNvSpPr>
            <a:spLocks noGrp="1"/>
          </p:cNvSpPr>
          <p:nvPr>
            <p:ph type="sldNum" sz="quarter" idx="11"/>
          </p:nvPr>
        </p:nvSpPr>
        <p:spPr/>
        <p:txBody>
          <a:bodyPr/>
          <a:lstStyle/>
          <a:p>
            <a:pPr fontAlgn="base">
              <a:spcBef>
                <a:spcPct val="0"/>
              </a:spcBef>
              <a:spcAft>
                <a:spcPct val="0"/>
              </a:spcAft>
              <a:defRPr/>
            </a:pPr>
            <a:fld id="{1709B11D-E752-4703-A675-251CD4A865B0}" type="slidenum">
              <a:rPr lang="he-IL" smtClean="0">
                <a:solidFill>
                  <a:srgbClr val="FFFFFF"/>
                </a:solidFill>
              </a:rPr>
              <a:pPr fontAlgn="base">
                <a:spcBef>
                  <a:spcPct val="0"/>
                </a:spcBef>
                <a:spcAft>
                  <a:spcPct val="0"/>
                </a:spcAft>
                <a:defRPr/>
              </a:pPr>
              <a:t>26</a:t>
            </a:fld>
            <a:endParaRPr lang="en-US" smtClean="0">
              <a:solidFill>
                <a:srgbClr val="FFFFFF"/>
              </a:solidFill>
            </a:endParaRPr>
          </a:p>
        </p:txBody>
      </p:sp>
      <p:pic>
        <p:nvPicPr>
          <p:cNvPr id="7" name="Picture 5" descr="133908781048298339a_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2973" y="1116666"/>
            <a:ext cx="2994391" cy="2558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3"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sz="3200" b="1" kern="0" dirty="0">
                <a:solidFill>
                  <a:srgbClr val="FFFFFF"/>
                </a:solidFill>
              </a:rPr>
              <a:t>קצת היסטוריה...</a:t>
            </a:r>
          </a:p>
        </p:txBody>
      </p:sp>
      <p:sp>
        <p:nvSpPr>
          <p:cNvPr id="14" name="Rectangle 2"/>
          <p:cNvSpPr txBox="1">
            <a:spLocks noChangeArrowheads="1"/>
          </p:cNvSpPr>
          <p:nvPr/>
        </p:nvSpPr>
        <p:spPr bwMode="auto">
          <a:xfrm>
            <a:off x="857032" y="309418"/>
            <a:ext cx="7562811" cy="994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4213" rtl="1" eaLnBrk="1" fontAlgn="base" hangingPunct="1">
              <a:lnSpc>
                <a:spcPts val="3386"/>
              </a:lnSpc>
              <a:spcBef>
                <a:spcPct val="0"/>
              </a:spcBef>
              <a:spcAft>
                <a:spcPct val="0"/>
              </a:spcAft>
              <a:defRPr sz="3800" b="0" kern="1200">
                <a:solidFill>
                  <a:srgbClr val="4990CD"/>
                </a:solidFill>
                <a:latin typeface="AdumaFOT Bold" panose="02000500000000000000" pitchFamily="50" charset="-79"/>
                <a:ea typeface="+mj-ea"/>
                <a:cs typeface="AdumaFOT Bold" panose="02000500000000000000" pitchFamily="50" charset="-79"/>
              </a:defRPr>
            </a:lvl1pPr>
            <a:lvl2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2pPr>
            <a:lvl3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3pPr>
            <a:lvl4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4pPr>
            <a:lvl5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5pPr>
            <a:lvl6pPr marL="4572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6pPr>
            <a:lvl7pPr marL="9144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7pPr>
            <a:lvl8pPr marL="13716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8pPr>
            <a:lvl9pPr marL="18288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9pPr>
          </a:lstStyle>
          <a:p>
            <a:pPr>
              <a:defRPr/>
            </a:pPr>
            <a:r>
              <a:rPr lang="he-IL" b="1" kern="0" dirty="0" smtClean="0">
                <a:solidFill>
                  <a:schemeClr val="accent1"/>
                </a:solidFill>
              </a:rPr>
              <a:t>קצת היסטוריה...</a:t>
            </a:r>
            <a:endParaRPr lang="he-IL" b="1" kern="0" dirty="0">
              <a:solidFill>
                <a:schemeClr val="accent1"/>
              </a:solidFill>
            </a:endParaRPr>
          </a:p>
        </p:txBody>
      </p:sp>
    </p:spTree>
    <p:extLst>
      <p:ext uri="{BB962C8B-B14F-4D97-AF65-F5344CB8AC3E}">
        <p14:creationId xmlns:p14="http://schemas.microsoft.com/office/powerpoint/2010/main" val="26822474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תוכן 8"/>
          <p:cNvSpPr txBox="1">
            <a:spLocks noGrp="1"/>
          </p:cNvSpPr>
          <p:nvPr>
            <p:ph idx="1"/>
          </p:nvPr>
        </p:nvSpPr>
        <p:spPr>
          <a:xfrm>
            <a:off x="1491253" y="1772816"/>
            <a:ext cx="6259099" cy="2932085"/>
          </a:xfrm>
          <a:prstGeom prst="rect">
            <a:avLst/>
          </a:prstGeom>
          <a:noFill/>
        </p:spPr>
        <p:txBody>
          <a:bodyPr rtlCol="1">
            <a:spAutoFit/>
          </a:bodyPr>
          <a:lstStyle/>
          <a:p>
            <a:pPr>
              <a:defRPr/>
            </a:pPr>
            <a:r>
              <a:rPr lang="he-IL" dirty="0"/>
              <a:t>"הומופוביה זה דבר של העבר, הומואים </a:t>
            </a:r>
            <a:r>
              <a:rPr lang="he-IL" dirty="0" smtClean="0"/>
              <a:t>ממש שווים </a:t>
            </a:r>
            <a:r>
              <a:rPr lang="he-IL" dirty="0"/>
              <a:t>עכשיו"</a:t>
            </a:r>
          </a:p>
          <a:p>
            <a:pPr>
              <a:defRPr/>
            </a:pPr>
            <a:endParaRPr lang="he-IL" dirty="0"/>
          </a:p>
          <a:p>
            <a:pPr algn="ctr">
              <a:defRPr/>
            </a:pPr>
            <a:endParaRPr lang="he-IL" sz="3600" b="1" dirty="0"/>
          </a:p>
          <a:p>
            <a:pPr algn="ctr">
              <a:defRPr/>
            </a:pPr>
            <a:r>
              <a:rPr lang="he-IL" sz="3600" b="1" dirty="0"/>
              <a:t>לא בדיוק...</a:t>
            </a:r>
            <a:endParaRPr lang="he-IL" dirty="0"/>
          </a:p>
          <a:p>
            <a:pPr>
              <a:defRPr/>
            </a:pPr>
            <a:endParaRPr lang="he-IL" dirty="0"/>
          </a:p>
          <a:p>
            <a:pPr marL="285750" indent="-285750">
              <a:buFont typeface="Arial" panose="020B0604020202020204" pitchFamily="34" charset="0"/>
              <a:buChar char="•"/>
              <a:defRPr/>
            </a:pPr>
            <a:r>
              <a:rPr lang="he-IL" dirty="0" smtClean="0"/>
              <a:t> </a:t>
            </a:r>
            <a:endParaRPr lang="he-IL" dirty="0"/>
          </a:p>
        </p:txBody>
      </p:sp>
      <p:sp>
        <p:nvSpPr>
          <p:cNvPr id="3" name="מציין מיקום של מספר שקופית 2"/>
          <p:cNvSpPr>
            <a:spLocks noGrp="1"/>
          </p:cNvSpPr>
          <p:nvPr>
            <p:ph type="sldNum" sz="quarter" idx="11"/>
          </p:nvPr>
        </p:nvSpPr>
        <p:spPr/>
        <p:txBody>
          <a:bodyPr/>
          <a:lstStyle/>
          <a:p>
            <a:pPr>
              <a:defRPr/>
            </a:pPr>
            <a:fld id="{C51DE6D8-E134-4360-8310-80433EE7362B}" type="slidenum">
              <a:rPr lang="he-IL" smtClean="0"/>
              <a:pPr>
                <a:defRPr/>
              </a:pPr>
              <a:t>27</a:t>
            </a:fld>
            <a:endParaRPr lang="en-US"/>
          </a:p>
        </p:txBody>
      </p:sp>
      <p:sp>
        <p:nvSpPr>
          <p:cNvPr id="10"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1"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סטראוטיפ #7</a:t>
            </a:r>
          </a:p>
        </p:txBody>
      </p:sp>
    </p:spTree>
    <p:extLst>
      <p:ext uri="{BB962C8B-B14F-4D97-AF65-F5344CB8AC3E}">
        <p14:creationId xmlns:p14="http://schemas.microsoft.com/office/powerpoint/2010/main" val="1214004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מציין מיקום תוכן 10"/>
          <p:cNvSpPr txBox="1">
            <a:spLocks noGrp="1"/>
          </p:cNvSpPr>
          <p:nvPr>
            <p:ph idx="1"/>
          </p:nvPr>
        </p:nvSpPr>
        <p:spPr>
          <a:xfrm>
            <a:off x="1491253" y="1772816"/>
            <a:ext cx="6259099" cy="4783874"/>
          </a:xfrm>
          <a:prstGeom prst="rect">
            <a:avLst/>
          </a:prstGeom>
          <a:noFill/>
        </p:spPr>
        <p:txBody>
          <a:bodyPr rtlCol="1">
            <a:spAutoFit/>
          </a:bodyPr>
          <a:lstStyle/>
          <a:p>
            <a:pPr marL="457200" indent="-457200">
              <a:buFont typeface="Arial" panose="020B0604020202020204" pitchFamily="34" charset="0"/>
              <a:buChar char="•"/>
              <a:defRPr/>
            </a:pPr>
            <a:r>
              <a:rPr lang="he-IL" dirty="0">
                <a:solidFill>
                  <a:srgbClr val="0066CC"/>
                </a:solidFill>
              </a:rPr>
              <a:t>2005-</a:t>
            </a:r>
            <a:r>
              <a:rPr lang="he-IL" dirty="0"/>
              <a:t> אירוע דקירה במצעד הגאווה בירושלים</a:t>
            </a:r>
          </a:p>
          <a:p>
            <a:pPr>
              <a:defRPr/>
            </a:pPr>
            <a:endParaRPr lang="he-IL" dirty="0"/>
          </a:p>
          <a:p>
            <a:pPr marL="457200" indent="-457200">
              <a:buFont typeface="Arial" panose="020B0604020202020204" pitchFamily="34" charset="0"/>
              <a:buChar char="•"/>
              <a:defRPr/>
            </a:pPr>
            <a:r>
              <a:rPr lang="he-IL" dirty="0">
                <a:solidFill>
                  <a:srgbClr val="0066CC"/>
                </a:solidFill>
              </a:rPr>
              <a:t>2009- </a:t>
            </a:r>
            <a:r>
              <a:rPr lang="he-IL" dirty="0"/>
              <a:t>רצח בבר נוער</a:t>
            </a:r>
          </a:p>
          <a:p>
            <a:pPr marL="457200" indent="-457200">
              <a:buFont typeface="Arial" panose="020B0604020202020204" pitchFamily="34" charset="0"/>
              <a:buChar char="•"/>
              <a:defRPr/>
            </a:pPr>
            <a:endParaRPr lang="he-IL" dirty="0"/>
          </a:p>
          <a:p>
            <a:pPr marL="457200" indent="-457200">
              <a:buFont typeface="Arial" panose="020B0604020202020204" pitchFamily="34" charset="0"/>
              <a:buChar char="•"/>
              <a:defRPr/>
            </a:pPr>
            <a:r>
              <a:rPr lang="he-IL" dirty="0">
                <a:solidFill>
                  <a:srgbClr val="0066CC"/>
                </a:solidFill>
              </a:rPr>
              <a:t>2015-</a:t>
            </a:r>
            <a:r>
              <a:rPr lang="he-IL" dirty="0"/>
              <a:t> רצח במצעד הגאווה בירושלים – </a:t>
            </a:r>
            <a:r>
              <a:rPr lang="he-IL" dirty="0" smtClean="0"/>
              <a:t>אותו</a:t>
            </a:r>
          </a:p>
          <a:p>
            <a:pPr marL="457200" indent="-457200">
              <a:buFont typeface="Arial" panose="020B0604020202020204" pitchFamily="34" charset="0"/>
              <a:buChar char="•"/>
              <a:defRPr/>
            </a:pPr>
            <a:r>
              <a:rPr lang="he-IL" dirty="0" smtClean="0"/>
              <a:t> </a:t>
            </a:r>
            <a:r>
              <a:rPr lang="he-IL" dirty="0"/>
              <a:t>הדוקר באירוע הדקירה ב 2005</a:t>
            </a:r>
          </a:p>
          <a:p>
            <a:pPr>
              <a:defRPr/>
            </a:pPr>
            <a:endParaRPr lang="he-IL" dirty="0"/>
          </a:p>
          <a:p>
            <a:pPr marL="457200" indent="-457200">
              <a:buFont typeface="Arial" panose="020B0604020202020204" pitchFamily="34" charset="0"/>
              <a:buChar char="•"/>
              <a:defRPr/>
            </a:pPr>
            <a:r>
              <a:rPr lang="he-IL" dirty="0">
                <a:solidFill>
                  <a:srgbClr val="0066CC"/>
                </a:solidFill>
              </a:rPr>
              <a:t>2016-</a:t>
            </a:r>
            <a:r>
              <a:rPr lang="he-IL" dirty="0"/>
              <a:t> טבח במועדון גאה באורלנדו</a:t>
            </a:r>
          </a:p>
          <a:p>
            <a:pPr>
              <a:defRPr/>
            </a:pPr>
            <a:endParaRPr lang="he-IL" dirty="0"/>
          </a:p>
          <a:p>
            <a:pPr>
              <a:defRPr/>
            </a:pPr>
            <a:endParaRPr lang="he-IL" dirty="0"/>
          </a:p>
          <a:p>
            <a:pPr marL="285750" indent="-285750">
              <a:buFont typeface="Arial" panose="020B0604020202020204" pitchFamily="34" charset="0"/>
              <a:buChar char="•"/>
              <a:defRPr/>
            </a:pPr>
            <a:endParaRPr lang="he-IL" dirty="0"/>
          </a:p>
        </p:txBody>
      </p:sp>
      <p:sp>
        <p:nvSpPr>
          <p:cNvPr id="8195" name="מציין מיקום של מספר שקופית 2"/>
          <p:cNvSpPr>
            <a:spLocks noGrp="1"/>
          </p:cNvSpPr>
          <p:nvPr>
            <p:ph type="sldNum" sz="quarter" idx="11"/>
          </p:nvPr>
        </p:nvSpPr>
        <p:spPr/>
        <p:txBody>
          <a:bodyPr/>
          <a:lstStyle/>
          <a:p>
            <a:pPr fontAlgn="base">
              <a:spcBef>
                <a:spcPct val="0"/>
              </a:spcBef>
              <a:spcAft>
                <a:spcPct val="0"/>
              </a:spcAft>
              <a:defRPr/>
            </a:pPr>
            <a:fld id="{A15C2534-32A7-4D86-8C0A-E525B093CCD9}" type="slidenum">
              <a:rPr lang="he-IL" smtClean="0">
                <a:solidFill>
                  <a:srgbClr val="FFFFFF"/>
                </a:solidFill>
              </a:rPr>
              <a:pPr fontAlgn="base">
                <a:spcBef>
                  <a:spcPct val="0"/>
                </a:spcBef>
                <a:spcAft>
                  <a:spcPct val="0"/>
                </a:spcAft>
                <a:defRPr/>
              </a:pPr>
              <a:t>28</a:t>
            </a:fld>
            <a:endParaRPr lang="en-US" smtClean="0">
              <a:solidFill>
                <a:srgbClr val="FFFFFF"/>
              </a:solidFill>
            </a:endParaRPr>
          </a:p>
        </p:txBody>
      </p:sp>
      <p:sp>
        <p:nvSpPr>
          <p:cNvPr id="2" name="TextBox 1"/>
          <p:cNvSpPr txBox="1"/>
          <p:nvPr/>
        </p:nvSpPr>
        <p:spPr>
          <a:xfrm>
            <a:off x="4716017" y="5731396"/>
            <a:ext cx="2088232" cy="461962"/>
          </a:xfrm>
          <a:prstGeom prst="rect">
            <a:avLst/>
          </a:prstGeom>
          <a:solidFill>
            <a:schemeClr val="bg1">
              <a:lumMod val="65000"/>
            </a:schemeClr>
          </a:solidFill>
        </p:spPr>
        <p:txBody>
          <a:bodyPr wrap="square" rtlCol="1">
            <a:spAutoFit/>
          </a:bodyPr>
          <a:lstStyle/>
          <a:p>
            <a:pPr>
              <a:defRPr/>
            </a:pPr>
            <a:r>
              <a:rPr lang="he-IL" sz="2400" dirty="0">
                <a:solidFill>
                  <a:srgbClr val="0066CC"/>
                </a:solidFill>
                <a:latin typeface="AdumaFOT Bold" panose="02000500000000000000" pitchFamily="50" charset="-79"/>
                <a:cs typeface="AdumaFOT Bold" panose="02000500000000000000" pitchFamily="50" charset="-79"/>
              </a:rPr>
              <a:t>אז מה המצב כיום?</a:t>
            </a:r>
          </a:p>
        </p:txBody>
      </p:sp>
      <p:sp>
        <p:nvSpPr>
          <p:cNvPr id="3" name="לחצן פעולה: סרט 2">
            <a:hlinkClick r:id="rId3" action="ppaction://hlinkfile" highlightClick="1"/>
          </p:cNvPr>
          <p:cNvSpPr>
            <a:spLocks noChangeArrowheads="1"/>
          </p:cNvSpPr>
          <p:nvPr/>
        </p:nvSpPr>
        <p:spPr bwMode="auto">
          <a:xfrm>
            <a:off x="2736056" y="2132856"/>
            <a:ext cx="776288" cy="508000"/>
          </a:xfrm>
          <a:prstGeom prst="actionButtonMovi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kumimoji="1" lang="he-IL" altLang="he-IL" sz="2400" smtClean="0">
              <a:latin typeface="Times New Roman" pitchFamily="18" charset="0"/>
            </a:endParaRPr>
          </a:p>
        </p:txBody>
      </p:sp>
      <p:sp>
        <p:nvSpPr>
          <p:cNvPr id="12"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3"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השוויון עוד רחוק...</a:t>
            </a:r>
          </a:p>
        </p:txBody>
      </p:sp>
    </p:spTree>
    <p:extLst>
      <p:ext uri="{BB962C8B-B14F-4D97-AF65-F5344CB8AC3E}">
        <p14:creationId xmlns:p14="http://schemas.microsoft.com/office/powerpoint/2010/main" val="355614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4"/>
          <p:cNvSpPr txBox="1">
            <a:spLocks noGrp="1" noChangeArrowheads="1"/>
          </p:cNvSpPr>
          <p:nvPr>
            <p:ph type="title"/>
          </p:nvPr>
        </p:nvSpPr>
        <p:spPr bwMode="auto">
          <a:xfrm>
            <a:off x="3367782" y="586181"/>
            <a:ext cx="2236510" cy="56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3800" dirty="0">
                <a:solidFill>
                  <a:schemeClr val="accent1"/>
                </a:solidFill>
                <a:latin typeface="AdumaFOT Bold" panose="02000500000000000000" pitchFamily="50" charset="-79"/>
                <a:cs typeface="AdumaFOT Bold" panose="02000500000000000000" pitchFamily="50" charset="-79"/>
              </a:rPr>
              <a:t>עמדת העולם</a:t>
            </a:r>
          </a:p>
        </p:txBody>
      </p:sp>
      <p:sp>
        <p:nvSpPr>
          <p:cNvPr id="3" name="מציין מיקום תוכן 2"/>
          <p:cNvSpPr>
            <a:spLocks noGrp="1"/>
          </p:cNvSpPr>
          <p:nvPr>
            <p:ph idx="1"/>
          </p:nvPr>
        </p:nvSpPr>
        <p:spPr/>
        <p:txBody>
          <a:bodyPr/>
          <a:lstStyle/>
          <a:p>
            <a:endParaRPr lang="he-IL"/>
          </a:p>
        </p:txBody>
      </p:sp>
      <p:sp>
        <p:nvSpPr>
          <p:cNvPr id="9219" name="מציין מיקום של מספר שקופית 2"/>
          <p:cNvSpPr>
            <a:spLocks noGrp="1"/>
          </p:cNvSpPr>
          <p:nvPr>
            <p:ph type="sldNum" sz="quarter" idx="11"/>
          </p:nvPr>
        </p:nvSpPr>
        <p:spPr/>
        <p:txBody>
          <a:bodyPr/>
          <a:lstStyle/>
          <a:p>
            <a:pPr algn="r" fontAlgn="base">
              <a:spcBef>
                <a:spcPct val="0"/>
              </a:spcBef>
              <a:spcAft>
                <a:spcPct val="0"/>
              </a:spcAft>
              <a:defRPr/>
            </a:pPr>
            <a:fld id="{85DECD79-B7C6-4354-AA7C-965DC74F7419}" type="slidenum">
              <a:rPr lang="he-IL" smtClean="0">
                <a:solidFill>
                  <a:schemeClr val="tx1"/>
                </a:solidFill>
              </a:rPr>
              <a:pPr algn="r" fontAlgn="base">
                <a:spcBef>
                  <a:spcPct val="0"/>
                </a:spcBef>
                <a:spcAft>
                  <a:spcPct val="0"/>
                </a:spcAft>
                <a:defRPr/>
              </a:pPr>
              <a:t>29</a:t>
            </a:fld>
            <a:endParaRPr lang="en-US" smtClean="0">
              <a:solidFill>
                <a:schemeClr val="tx1"/>
              </a:solidFill>
            </a:endParaRPr>
          </a:p>
        </p:txBody>
      </p:sp>
      <p:sp>
        <p:nvSpPr>
          <p:cNvPr id="6" name="מציין מיקום תוכן 2"/>
          <p:cNvSpPr txBox="1">
            <a:spLocks/>
          </p:cNvSpPr>
          <p:nvPr/>
        </p:nvSpPr>
        <p:spPr>
          <a:xfrm>
            <a:off x="0" y="1785938"/>
            <a:ext cx="7858125" cy="44958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1" eaLnBrk="0" hangingPunct="0">
              <a:spcBef>
                <a:spcPct val="20000"/>
              </a:spcBef>
              <a:buSzPct val="70000"/>
              <a:defRPr/>
            </a:pPr>
            <a:endParaRPr lang="he-IL" kern="0" dirty="0" smtClean="0">
              <a:latin typeface="+mn-lt"/>
              <a:cs typeface="+mn-cs"/>
            </a:endParaRPr>
          </a:p>
          <a:p>
            <a:pPr lvl="1" eaLnBrk="0" hangingPunct="0">
              <a:spcBef>
                <a:spcPct val="20000"/>
              </a:spcBef>
              <a:buSzPct val="70000"/>
              <a:defRPr/>
            </a:pPr>
            <a:endParaRPr lang="he-IL" kern="0" dirty="0" smtClean="0">
              <a:latin typeface="+mn-lt"/>
              <a:cs typeface="+mn-cs"/>
            </a:endParaRPr>
          </a:p>
          <a:p>
            <a:pPr marL="742950" lvl="1" indent="-285750" eaLnBrk="0" hangingPunct="0">
              <a:spcBef>
                <a:spcPct val="20000"/>
              </a:spcBef>
              <a:buSzPct val="70000"/>
              <a:buFontTx/>
              <a:buBlip>
                <a:blip r:embed="rId3"/>
              </a:buBlip>
              <a:defRPr/>
            </a:pPr>
            <a:endParaRPr lang="he-IL" kern="0" dirty="0" smtClean="0">
              <a:latin typeface="+mn-lt"/>
              <a:cs typeface="+mn-cs"/>
            </a:endParaRPr>
          </a:p>
        </p:txBody>
      </p:sp>
      <p:pic>
        <p:nvPicPr>
          <p:cNvPr id="9" name="Picture 4" descr="LGBT_military_law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596" y="1755502"/>
            <a:ext cx="705643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כוכב עם 5 פינות 1"/>
          <p:cNvSpPr/>
          <p:nvPr/>
        </p:nvSpPr>
        <p:spPr>
          <a:xfrm>
            <a:off x="2411760" y="2355057"/>
            <a:ext cx="288032" cy="2880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כוכב עם 5 פינות 10"/>
          <p:cNvSpPr/>
          <p:nvPr/>
        </p:nvSpPr>
        <p:spPr>
          <a:xfrm>
            <a:off x="827584" y="3429000"/>
            <a:ext cx="216024"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כוכב עם 5 פינות 11"/>
          <p:cNvSpPr/>
          <p:nvPr/>
        </p:nvSpPr>
        <p:spPr>
          <a:xfrm>
            <a:off x="1403648" y="4653136"/>
            <a:ext cx="216024"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כוכב עם 5 פינות 12"/>
          <p:cNvSpPr/>
          <p:nvPr/>
        </p:nvSpPr>
        <p:spPr>
          <a:xfrm>
            <a:off x="5803776" y="3132195"/>
            <a:ext cx="216024"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כוכב עם 5 פינות 13"/>
          <p:cNvSpPr/>
          <p:nvPr/>
        </p:nvSpPr>
        <p:spPr>
          <a:xfrm>
            <a:off x="979984" y="3581400"/>
            <a:ext cx="216024"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כוכב עם 5 פינות 14"/>
          <p:cNvSpPr/>
          <p:nvPr/>
        </p:nvSpPr>
        <p:spPr>
          <a:xfrm>
            <a:off x="5233719" y="3528712"/>
            <a:ext cx="136004" cy="8860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כוכב עם 5 פינות 15"/>
          <p:cNvSpPr/>
          <p:nvPr/>
        </p:nvSpPr>
        <p:spPr>
          <a:xfrm>
            <a:off x="5017695" y="2950036"/>
            <a:ext cx="216024" cy="144016"/>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מציין מיקום של כותרת תחתונה 1"/>
          <p:cNvSpPr txBox="1">
            <a:spLocks/>
          </p:cNvSpPr>
          <p:nvPr/>
        </p:nvSpPr>
        <p:spPr>
          <a:xfrm>
            <a:off x="-444316" y="6551612"/>
            <a:ext cx="3086101" cy="365125"/>
          </a:xfrm>
          <a:prstGeom prst="rect">
            <a:avLst/>
          </a:prstGeom>
        </p:spPr>
        <p:txBody>
          <a:bodyPr/>
          <a:lstStyle>
            <a:defPPr>
              <a:defRPr lang="he-IL"/>
            </a:defPPr>
            <a:lvl1pPr algn="ctr" rtl="0" eaLnBrk="0" fontAlgn="base" hangingPunct="0">
              <a:spcBef>
                <a:spcPct val="0"/>
              </a:spcBef>
              <a:spcAft>
                <a:spcPct val="0"/>
              </a:spcAft>
              <a:defRPr sz="1600" kern="1200">
                <a:solidFill>
                  <a:schemeClr val="tx1"/>
                </a:solidFill>
                <a:latin typeface="AdumaFOT Bold" panose="02000500000000000000" pitchFamily="50" charset="-79"/>
                <a:ea typeface="+mn-ea"/>
                <a:cs typeface="AdumaFOT Bold" panose="02000500000000000000" pitchFamily="50" charset="-79"/>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9pPr>
          </a:lstStyle>
          <a:p>
            <a:pPr>
              <a:defRPr/>
            </a:pPr>
            <a:r>
              <a:rPr lang="he-IL" smtClean="0"/>
              <a:t>גאוות יחידה</a:t>
            </a:r>
            <a:endParaRPr lang="en-US" dirty="0"/>
          </a:p>
        </p:txBody>
      </p:sp>
      <p:sp>
        <p:nvSpPr>
          <p:cNvPr id="23"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1556985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smtClean="0"/>
              <a:t>פנייה למפקד הבסיס יוני 2020:</a:t>
            </a:r>
            <a:endParaRPr lang="he-IL" dirty="0"/>
          </a:p>
        </p:txBody>
      </p:sp>
      <p:sp>
        <p:nvSpPr>
          <p:cNvPr id="3" name="מציין מיקום תוכן 2"/>
          <p:cNvSpPr>
            <a:spLocks noGrp="1"/>
          </p:cNvSpPr>
          <p:nvPr>
            <p:ph idx="1"/>
          </p:nvPr>
        </p:nvSpPr>
        <p:spPr>
          <a:xfrm>
            <a:off x="1403648" y="1268760"/>
            <a:ext cx="6259099" cy="2250657"/>
          </a:xfrm>
        </p:spPr>
        <p:txBody>
          <a:bodyPr/>
          <a:lstStyle/>
          <a:p>
            <a:r>
              <a:rPr lang="he-IL" sz="2000" dirty="0" smtClean="0">
                <a:latin typeface="Aduma" panose="00000500000000000000" pitchFamily="50" charset="-79"/>
                <a:cs typeface="Aduma" panose="00000500000000000000" pitchFamily="50" charset="-79"/>
              </a:rPr>
              <a:t>"ברצוני </a:t>
            </a:r>
            <a:r>
              <a:rPr lang="he-IL" sz="2000" dirty="0">
                <a:latin typeface="Aduma" panose="00000500000000000000" pitchFamily="50" charset="-79"/>
                <a:cs typeface="Aduma" panose="00000500000000000000" pitchFamily="50" charset="-79"/>
              </a:rPr>
              <a:t>לפנות למפקד הבסיס כחייל סגל בבית הזה כבר כשנתיים ולהביע את הבושה שאני מרגיש כחייל המשתייך לקהילת </a:t>
            </a:r>
            <a:r>
              <a:rPr lang="he-IL" sz="2000" dirty="0" err="1">
                <a:latin typeface="Aduma" panose="00000500000000000000" pitchFamily="50" charset="-79"/>
                <a:cs typeface="Aduma" panose="00000500000000000000" pitchFamily="50" charset="-79"/>
              </a:rPr>
              <a:t>הלהט"ב</a:t>
            </a:r>
            <a:r>
              <a:rPr lang="he-IL" sz="2000" dirty="0">
                <a:latin typeface="Aduma" panose="00000500000000000000" pitchFamily="50" charset="-79"/>
                <a:cs typeface="Aduma" panose="00000500000000000000" pitchFamily="50" charset="-79"/>
              </a:rPr>
              <a:t> בבסיס. </a:t>
            </a:r>
            <a:r>
              <a:rPr lang="he-IL" sz="2000" dirty="0">
                <a:solidFill>
                  <a:srgbClr val="FF0000"/>
                </a:solidFill>
                <a:latin typeface="Aduma" panose="00000500000000000000" pitchFamily="50" charset="-79"/>
                <a:cs typeface="Aduma" panose="00000500000000000000" pitchFamily="50" charset="-79"/>
              </a:rPr>
              <a:t>אינספור פעמים ראיתי רס"רים ואנשים בדרגות גבוהות יותר (וגם נמוכות יותר) משתמשים בכינויים כאלו ואחרים ככינוי גנאי. </a:t>
            </a:r>
            <a:r>
              <a:rPr lang="he-IL" sz="2000" dirty="0">
                <a:latin typeface="Aduma" panose="00000500000000000000" pitchFamily="50" charset="-79"/>
                <a:cs typeface="Aduma" panose="00000500000000000000" pitchFamily="50" charset="-79"/>
              </a:rPr>
              <a:t>אני לא רוצה לרשום שמות ולא חושב שזאת המטרה. אני מרגיש כחייל סוג ב' כאשר כל השיח שעולה, גם החינוכי, בבסיס אינו מותאם ומתאים לכלל </a:t>
            </a:r>
            <a:r>
              <a:rPr lang="he-IL" sz="2000" dirty="0" err="1">
                <a:latin typeface="Aduma" panose="00000500000000000000" pitchFamily="50" charset="-79"/>
                <a:cs typeface="Aduma" panose="00000500000000000000" pitchFamily="50" charset="-79"/>
              </a:rPr>
              <a:t>האוכלוסיה</a:t>
            </a:r>
            <a:r>
              <a:rPr lang="he-IL" sz="2000" dirty="0">
                <a:latin typeface="Aduma" panose="00000500000000000000" pitchFamily="50" charset="-79"/>
                <a:cs typeface="Aduma" panose="00000500000000000000" pitchFamily="50" charset="-79"/>
              </a:rPr>
              <a:t> בבסיס וכן גם לקהילת </a:t>
            </a:r>
            <a:r>
              <a:rPr lang="he-IL" sz="2000" dirty="0" err="1">
                <a:latin typeface="Aduma" panose="00000500000000000000" pitchFamily="50" charset="-79"/>
                <a:cs typeface="Aduma" panose="00000500000000000000" pitchFamily="50" charset="-79"/>
              </a:rPr>
              <a:t>הלהט"ב</a:t>
            </a:r>
            <a:r>
              <a:rPr lang="he-IL" sz="2000" dirty="0">
                <a:latin typeface="Aduma" panose="00000500000000000000" pitchFamily="50" charset="-79"/>
                <a:cs typeface="Aduma" panose="00000500000000000000" pitchFamily="50" charset="-79"/>
              </a:rPr>
              <a:t> שהינה גדולה יותר ממה שאנשים חושבים. אני מרגיש שבחודש הגאווה היה נכון אפילו להזכיר את המאורע </a:t>
            </a:r>
            <a:r>
              <a:rPr lang="he-IL" sz="2000" dirty="0" smtClean="0">
                <a:latin typeface="Aduma" panose="00000500000000000000" pitchFamily="50" charset="-79"/>
                <a:cs typeface="Aduma" panose="00000500000000000000" pitchFamily="50" charset="-79"/>
              </a:rPr>
              <a:t>שכן </a:t>
            </a:r>
            <a:r>
              <a:rPr lang="he-IL" sz="2000" dirty="0">
                <a:latin typeface="Aduma" panose="00000500000000000000" pitchFamily="50" charset="-79"/>
                <a:cs typeface="Aduma" panose="00000500000000000000" pitchFamily="50" charset="-79"/>
              </a:rPr>
              <a:t>השנה החודש הזה "נגנב" מהקהילה עקב הקורונה. </a:t>
            </a:r>
            <a:r>
              <a:rPr lang="he-IL" sz="2000" dirty="0">
                <a:solidFill>
                  <a:srgbClr val="FF0000"/>
                </a:solidFill>
                <a:latin typeface="Aduma" panose="00000500000000000000" pitchFamily="50" charset="-79"/>
                <a:cs typeface="Aduma" panose="00000500000000000000" pitchFamily="50" charset="-79"/>
              </a:rPr>
              <a:t>אני חושב שחינוך וחשיפה (במיוחד של המפקדים בבסיס בדרגות גבוהות ונמוכות) אל הקהילה בצורה שאינה מציגה אותנו כאגדה אורבנית על ידי אנשים שהינם בקהילה או שמבינים את המצוקות שלנו. </a:t>
            </a:r>
            <a:r>
              <a:rPr lang="he-IL" sz="2000" dirty="0">
                <a:latin typeface="Aduma" panose="00000500000000000000" pitchFamily="50" charset="-79"/>
                <a:cs typeface="Aduma" panose="00000500000000000000" pitchFamily="50" charset="-79"/>
              </a:rPr>
              <a:t>כמו שיש לקהילות חלשות אחרות ייצוג, כמו לדוגמא הקהילה האתיופית או קהילות העדות כך צריך להיות לקהילת </a:t>
            </a:r>
            <a:r>
              <a:rPr lang="he-IL" sz="2000" dirty="0" err="1">
                <a:latin typeface="Aduma" panose="00000500000000000000" pitchFamily="50" charset="-79"/>
                <a:cs typeface="Aduma" panose="00000500000000000000" pitchFamily="50" charset="-79"/>
              </a:rPr>
              <a:t>הלהטה"ב</a:t>
            </a:r>
            <a:r>
              <a:rPr lang="he-IL" sz="2000" dirty="0">
                <a:latin typeface="Aduma" panose="00000500000000000000" pitchFamily="50" charset="-79"/>
                <a:cs typeface="Aduma" panose="00000500000000000000" pitchFamily="50" charset="-79"/>
              </a:rPr>
              <a:t> </a:t>
            </a:r>
            <a:r>
              <a:rPr lang="he-IL" sz="2000" dirty="0" smtClean="0">
                <a:latin typeface="Aduma" panose="00000500000000000000" pitchFamily="50" charset="-79"/>
                <a:cs typeface="Aduma" panose="00000500000000000000" pitchFamily="50" charset="-79"/>
              </a:rPr>
              <a:t>שמשמשת </a:t>
            </a:r>
            <a:r>
              <a:rPr lang="he-IL" sz="2000" dirty="0">
                <a:latin typeface="Aduma" panose="00000500000000000000" pitchFamily="50" charset="-79"/>
                <a:cs typeface="Aduma" panose="00000500000000000000" pitchFamily="50" charset="-79"/>
              </a:rPr>
              <a:t>כיום כמילת גנאי. </a:t>
            </a:r>
            <a:r>
              <a:rPr lang="he-IL" sz="2000" dirty="0">
                <a:solidFill>
                  <a:srgbClr val="FF0000"/>
                </a:solidFill>
                <a:latin typeface="Aduma" panose="00000500000000000000" pitchFamily="50" charset="-79"/>
                <a:cs typeface="Aduma" panose="00000500000000000000" pitchFamily="50" charset="-79"/>
              </a:rPr>
              <a:t>איני מרגיש בנוח עם מפקדי שהרי אני יודע שאחת מהן מספרת בדיחות וקללות על הקהילה באופן גלוי ומוכר. </a:t>
            </a:r>
            <a:r>
              <a:rPr lang="he-IL" sz="2000" dirty="0">
                <a:latin typeface="Aduma" panose="00000500000000000000" pitchFamily="50" charset="-79"/>
                <a:cs typeface="Aduma" panose="00000500000000000000" pitchFamily="50" charset="-79"/>
              </a:rPr>
              <a:t>אני מקווה מאוד שהמסר שלי הועבר ויודגש. אני לא היחיד בבסיס שמרגיש ככה אבל כרגע בגלל חוסר ההכרה והאמפתיות מהסובבים אני מרגיש לבד בלי גב תומך ומעריך מהמסגרת שאני נמצא בה ותורם לה כל יום וכל שעה בתקופה האחרונה. דגש אחרון והוא שלמרות שעכשיו אירוע הקורונה הינו דחוף, אין סיבה לזנוח נושאים אחרים חשובים לא פחות במיוחד בתקופה קשה כזו</a:t>
            </a:r>
            <a:r>
              <a:rPr lang="he-IL" sz="2000" dirty="0" smtClean="0">
                <a:latin typeface="Aduma" panose="00000500000000000000" pitchFamily="50" charset="-79"/>
                <a:cs typeface="Aduma" panose="00000500000000000000" pitchFamily="50" charset="-79"/>
              </a:rPr>
              <a:t>."</a:t>
            </a:r>
            <a:endParaRPr lang="he-IL" sz="2000" dirty="0">
              <a:latin typeface="Aduma" panose="00000500000000000000" pitchFamily="50" charset="-79"/>
              <a:cs typeface="Aduma" panose="00000500000000000000" pitchFamily="50" charset="-79"/>
            </a:endParaRPr>
          </a:p>
        </p:txBody>
      </p:sp>
      <p:sp>
        <p:nvSpPr>
          <p:cNvPr id="6" name="מציין מיקום תוכן 2"/>
          <p:cNvSpPr txBox="1">
            <a:spLocks/>
          </p:cNvSpPr>
          <p:nvPr/>
        </p:nvSpPr>
        <p:spPr bwMode="auto">
          <a:xfrm>
            <a:off x="1403647" y="5732671"/>
            <a:ext cx="6259099" cy="225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defTabSz="684213" rtl="1" eaLnBrk="1" fontAlgn="base" hangingPunct="1">
              <a:lnSpc>
                <a:spcPct val="90000"/>
              </a:lnSpc>
              <a:spcBef>
                <a:spcPts val="750"/>
              </a:spcBef>
              <a:spcAft>
                <a:spcPct val="0"/>
              </a:spcAft>
              <a:buFont typeface="Arial" panose="020B0604020202020204" pitchFamily="34" charset="0"/>
              <a:defRPr sz="2400" kern="1200">
                <a:solidFill>
                  <a:schemeClr val="tx1"/>
                </a:solidFill>
                <a:latin typeface="AdumaFOT Bold" panose="02000500000000000000" pitchFamily="50" charset="-79"/>
                <a:ea typeface="+mn-ea"/>
                <a:cs typeface="AdumaFOT Bold" panose="02000500000000000000" pitchFamily="50" charset="-79"/>
              </a:defRPr>
            </a:lvl1pPr>
            <a:lvl2pPr marL="193757" indent="-193757" algn="r" defTabSz="684213" rtl="1" eaLnBrk="1" fontAlgn="base" hangingPunct="1">
              <a:lnSpc>
                <a:spcPct val="90000"/>
              </a:lnSpc>
              <a:spcBef>
                <a:spcPts val="375"/>
              </a:spcBef>
              <a:spcAft>
                <a:spcPct val="0"/>
              </a:spcAft>
              <a:buClr>
                <a:srgbClr val="4990CD"/>
              </a:buClr>
              <a:buFont typeface="Wingdings" panose="05000000000000000000" pitchFamily="2" charset="2"/>
              <a:buChar char="§"/>
              <a:defRPr sz="2400" kern="1200">
                <a:solidFill>
                  <a:schemeClr val="tx1"/>
                </a:solidFill>
                <a:latin typeface="AdumaFOT Bold" panose="02000500000000000000" pitchFamily="50" charset="-79"/>
                <a:ea typeface="+mn-ea"/>
                <a:cs typeface="AdumaFOT Bold" panose="02000500000000000000" pitchFamily="50" charset="-79"/>
              </a:defRPr>
            </a:lvl2pPr>
            <a:lvl3pPr marL="684213" algn="r" defTabSz="684213" rtl="1" eaLnBrk="1" fontAlgn="base" hangingPunct="1">
              <a:lnSpc>
                <a:spcPct val="90000"/>
              </a:lnSpc>
              <a:spcBef>
                <a:spcPts val="375"/>
              </a:spcBef>
              <a:spcAft>
                <a:spcPct val="0"/>
              </a:spcAft>
              <a:buFont typeface="Arial" panose="020B0604020202020204" pitchFamily="34" charset="0"/>
              <a:defRPr sz="1800" kern="1200">
                <a:solidFill>
                  <a:schemeClr val="tx1"/>
                </a:solidFill>
                <a:latin typeface="AdumaFOT Regular" panose="02000500000000000000" pitchFamily="50" charset="-79"/>
                <a:ea typeface="+mn-ea"/>
                <a:cs typeface="AdumaFOT Regular" panose="02000500000000000000" pitchFamily="50" charset="-79"/>
              </a:defRPr>
            </a:lvl3pPr>
            <a:lvl4pPr marL="1027113" algn="r" defTabSz="684213" rtl="1" eaLnBrk="1" fontAlgn="base" hangingPunct="1">
              <a:lnSpc>
                <a:spcPct val="90000"/>
              </a:lnSpc>
              <a:spcBef>
                <a:spcPts val="375"/>
              </a:spcBef>
              <a:spcAft>
                <a:spcPct val="0"/>
              </a:spcAft>
              <a:buFont typeface="Arial" panose="020B0604020202020204" pitchFamily="34" charset="0"/>
              <a:defRPr sz="1500" kern="1200">
                <a:solidFill>
                  <a:schemeClr val="tx1"/>
                </a:solidFill>
                <a:latin typeface="AdumaFOT Regular" panose="02000500000000000000" pitchFamily="50" charset="-79"/>
                <a:ea typeface="+mn-ea"/>
                <a:cs typeface="AdumaFOT Regular" panose="02000500000000000000" pitchFamily="50" charset="-79"/>
              </a:defRPr>
            </a:lvl4pPr>
            <a:lvl5pPr marL="1370013" algn="r" defTabSz="684213" rtl="1" eaLnBrk="1" fontAlgn="base" hangingPunct="1">
              <a:lnSpc>
                <a:spcPct val="90000"/>
              </a:lnSpc>
              <a:spcBef>
                <a:spcPts val="375"/>
              </a:spcBef>
              <a:spcAft>
                <a:spcPct val="0"/>
              </a:spcAft>
              <a:buFont typeface="Arial" panose="020B0604020202020204" pitchFamily="34" charset="0"/>
              <a:defRPr sz="1500" kern="1200">
                <a:solidFill>
                  <a:schemeClr val="tx1"/>
                </a:solidFill>
                <a:latin typeface="AdumaFOT Regular" panose="02000500000000000000" pitchFamily="50" charset="-79"/>
                <a:ea typeface="+mn-ea"/>
                <a:cs typeface="AdumaFOT Regular" panose="02000500000000000000" pitchFamily="50" charset="-79"/>
              </a:defRPr>
            </a:lvl5pPr>
            <a:lvl6pPr marL="1885816" indent="-171438" algn="r" defTabSz="685751"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691" indent="-171438" algn="r" defTabSz="685751"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567" indent="-171438" algn="r" defTabSz="685751"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442" indent="-171438" algn="r" defTabSz="685751"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r>
              <a:rPr lang="he-IL" sz="2000" dirty="0" smtClean="0">
                <a:solidFill>
                  <a:schemeClr val="accent1">
                    <a:lumMod val="60000"/>
                    <a:lumOff val="40000"/>
                  </a:schemeClr>
                </a:solidFill>
                <a:latin typeface="Aduma" panose="00000500000000000000" pitchFamily="50" charset="-79"/>
                <a:cs typeface="Aduma" panose="00000500000000000000" pitchFamily="50" charset="-79"/>
              </a:rPr>
              <a:t>חייל סגל – בח"א 21</a:t>
            </a:r>
            <a:endParaRPr lang="he-IL" sz="2000" dirty="0">
              <a:solidFill>
                <a:schemeClr val="accent1">
                  <a:lumMod val="60000"/>
                  <a:lumOff val="40000"/>
                </a:schemeClr>
              </a:solidFill>
              <a:latin typeface="Aduma" panose="00000500000000000000" pitchFamily="50" charset="-79"/>
              <a:cs typeface="Aduma" panose="00000500000000000000" pitchFamily="50" charset="-79"/>
            </a:endParaRPr>
          </a:p>
        </p:txBody>
      </p:sp>
    </p:spTree>
    <p:extLst>
      <p:ext uri="{BB962C8B-B14F-4D97-AF65-F5344CB8AC3E}">
        <p14:creationId xmlns:p14="http://schemas.microsoft.com/office/powerpoint/2010/main" val="26849488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4"/>
          <p:cNvSpPr txBox="1">
            <a:spLocks noGrp="1" noChangeArrowheads="1"/>
          </p:cNvSpPr>
          <p:nvPr>
            <p:ph type="title"/>
          </p:nvPr>
        </p:nvSpPr>
        <p:spPr bwMode="auto">
          <a:xfrm>
            <a:off x="3367783" y="623370"/>
            <a:ext cx="2236510"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3800" dirty="0">
                <a:solidFill>
                  <a:schemeClr val="accent1"/>
                </a:solidFill>
                <a:latin typeface="AdumaFOT Bold" panose="02000500000000000000" pitchFamily="50" charset="-79"/>
                <a:cs typeface="AdumaFOT Bold" panose="02000500000000000000" pitchFamily="50" charset="-79"/>
              </a:rPr>
              <a:t>עמדת העולם</a:t>
            </a:r>
          </a:p>
        </p:txBody>
      </p:sp>
      <p:sp>
        <p:nvSpPr>
          <p:cNvPr id="3" name="מציין מיקום תוכן 2"/>
          <p:cNvSpPr>
            <a:spLocks noGrp="1"/>
          </p:cNvSpPr>
          <p:nvPr>
            <p:ph idx="1"/>
          </p:nvPr>
        </p:nvSpPr>
        <p:spPr/>
        <p:txBody>
          <a:bodyPr/>
          <a:lstStyle/>
          <a:p>
            <a:pPr marL="742950" lvl="1" indent="-285750" eaLnBrk="0" hangingPunct="0">
              <a:spcBef>
                <a:spcPct val="20000"/>
              </a:spcBef>
              <a:buSzPct val="70000"/>
              <a:buFontTx/>
              <a:buBlip>
                <a:blip r:embed="rId3"/>
              </a:buBlip>
              <a:defRPr/>
            </a:pPr>
            <a:r>
              <a:rPr lang="he-IL" sz="2400" kern="0" dirty="0"/>
              <a:t>28 מדינות בעולם מאפשרות נישואים חד מיניים מבחינה חוקית. </a:t>
            </a:r>
          </a:p>
          <a:p>
            <a:pPr marL="742950" lvl="1" indent="-285750" eaLnBrk="0" hangingPunct="0">
              <a:spcBef>
                <a:spcPct val="20000"/>
              </a:spcBef>
              <a:buSzPct val="70000"/>
              <a:buFontTx/>
              <a:buBlip>
                <a:blip r:embed="rId3"/>
              </a:buBlip>
              <a:defRPr/>
            </a:pPr>
            <a:r>
              <a:rPr lang="he-IL" sz="2400" kern="0" dirty="0"/>
              <a:t>3 מדינות מכירות בנישואים חד מיניים שהתבצעו במדינות אחרות.</a:t>
            </a:r>
          </a:p>
          <a:p>
            <a:pPr marL="742950" lvl="1" indent="-285750" eaLnBrk="0" hangingPunct="0">
              <a:spcBef>
                <a:spcPct val="20000"/>
              </a:spcBef>
              <a:buSzPct val="70000"/>
              <a:buFontTx/>
              <a:buBlip>
                <a:blip r:embed="rId3"/>
              </a:buBlip>
              <a:defRPr/>
            </a:pPr>
            <a:r>
              <a:rPr lang="he-IL" sz="2400" kern="0" dirty="0"/>
              <a:t>7 מדינות בעולם מגדירות הומוסקסואליות כעבירה על החוק שדינה מוות (ביניהן: ערב הסעודית, אירן) ו-7 מדינות דנות למאסר עולם.</a:t>
            </a:r>
          </a:p>
          <a:p>
            <a:pPr marL="742950" lvl="1" indent="-285750" eaLnBrk="0" hangingPunct="0">
              <a:spcBef>
                <a:spcPct val="20000"/>
              </a:spcBef>
              <a:buSzPct val="70000"/>
              <a:buFontTx/>
              <a:buBlip>
                <a:blip r:embed="rId3"/>
              </a:buBlip>
              <a:defRPr/>
            </a:pPr>
            <a:endParaRPr lang="he-IL" kern="0" dirty="0"/>
          </a:p>
          <a:p>
            <a:endParaRPr lang="he-IL" dirty="0"/>
          </a:p>
        </p:txBody>
      </p:sp>
      <p:sp>
        <p:nvSpPr>
          <p:cNvPr id="9219" name="מציין מיקום של מספר שקופית 2"/>
          <p:cNvSpPr>
            <a:spLocks noGrp="1"/>
          </p:cNvSpPr>
          <p:nvPr>
            <p:ph type="sldNum" sz="quarter" idx="11"/>
          </p:nvPr>
        </p:nvSpPr>
        <p:spPr/>
        <p:txBody>
          <a:bodyPr/>
          <a:lstStyle/>
          <a:p>
            <a:pPr algn="r" fontAlgn="base">
              <a:spcBef>
                <a:spcPct val="0"/>
              </a:spcBef>
              <a:spcAft>
                <a:spcPct val="0"/>
              </a:spcAft>
              <a:defRPr/>
            </a:pPr>
            <a:fld id="{4907661D-6E70-4747-8173-967837501094}" type="slidenum">
              <a:rPr lang="he-IL" smtClean="0">
                <a:solidFill>
                  <a:schemeClr val="tx1"/>
                </a:solidFill>
              </a:rPr>
              <a:pPr algn="r" fontAlgn="base">
                <a:spcBef>
                  <a:spcPct val="0"/>
                </a:spcBef>
                <a:spcAft>
                  <a:spcPct val="0"/>
                </a:spcAft>
                <a:defRPr/>
              </a:pPr>
              <a:t>30</a:t>
            </a:fld>
            <a:endParaRPr lang="en-US" smtClean="0">
              <a:solidFill>
                <a:schemeClr val="tx1"/>
              </a:solidFill>
            </a:endParaRPr>
          </a:p>
        </p:txBody>
      </p:sp>
      <p:sp>
        <p:nvSpPr>
          <p:cNvPr id="6" name="מציין מיקום תוכן 2"/>
          <p:cNvSpPr txBox="1">
            <a:spLocks/>
          </p:cNvSpPr>
          <p:nvPr/>
        </p:nvSpPr>
        <p:spPr>
          <a:xfrm>
            <a:off x="-108520" y="882650"/>
            <a:ext cx="7858125" cy="4465638"/>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1" eaLnBrk="0" hangingPunct="0">
              <a:spcBef>
                <a:spcPct val="20000"/>
              </a:spcBef>
              <a:buSzPct val="70000"/>
              <a:defRPr/>
            </a:pPr>
            <a:endParaRPr lang="he-IL" kern="0" dirty="0" smtClean="0">
              <a:solidFill>
                <a:srgbClr val="0066CC"/>
              </a:solidFill>
              <a:latin typeface="+mn-lt"/>
              <a:cs typeface="+mn-cs"/>
            </a:endParaRPr>
          </a:p>
        </p:txBody>
      </p:sp>
      <p:pic>
        <p:nvPicPr>
          <p:cNvPr id="747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4077072"/>
            <a:ext cx="6771456" cy="2306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a:spLocks noChangeArrowheads="1"/>
          </p:cNvSpPr>
          <p:nvPr/>
        </p:nvSpPr>
        <p:spPr bwMode="auto">
          <a:xfrm>
            <a:off x="7499747" y="4293096"/>
            <a:ext cx="14255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2000" b="0" dirty="0">
                <a:latin typeface="AdumaFOT Bold" panose="02000500000000000000" pitchFamily="50" charset="-79"/>
                <a:cs typeface="AdumaFOT Bold" panose="02000500000000000000" pitchFamily="50" charset="-79"/>
              </a:rPr>
              <a:t>מפת העולם ב2010</a:t>
            </a:r>
          </a:p>
        </p:txBody>
      </p:sp>
      <p:cxnSp>
        <p:nvCxnSpPr>
          <p:cNvPr id="12" name="מחבר חץ ישר 11"/>
          <p:cNvCxnSpPr>
            <a:cxnSpLocks noChangeShapeType="1"/>
          </p:cNvCxnSpPr>
          <p:nvPr/>
        </p:nvCxnSpPr>
        <p:spPr bwMode="auto">
          <a:xfrm flipH="1">
            <a:off x="7148165" y="4685052"/>
            <a:ext cx="428625" cy="146050"/>
          </a:xfrm>
          <a:prstGeom prst="straightConnector1">
            <a:avLst/>
          </a:prstGeom>
          <a:noFill/>
          <a:ln w="12700" cap="sq" algn="ctr">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16" name="מציין מיקום של כותרת תחתונה 1"/>
          <p:cNvSpPr txBox="1">
            <a:spLocks/>
          </p:cNvSpPr>
          <p:nvPr/>
        </p:nvSpPr>
        <p:spPr>
          <a:xfrm>
            <a:off x="-444316" y="6551612"/>
            <a:ext cx="3086101" cy="365125"/>
          </a:xfrm>
          <a:prstGeom prst="rect">
            <a:avLst/>
          </a:prstGeom>
        </p:spPr>
        <p:txBody>
          <a:bodyPr/>
          <a:lstStyle>
            <a:defPPr>
              <a:defRPr lang="he-IL"/>
            </a:defPPr>
            <a:lvl1pPr algn="ctr" rtl="0" eaLnBrk="0" fontAlgn="base" hangingPunct="0">
              <a:spcBef>
                <a:spcPct val="0"/>
              </a:spcBef>
              <a:spcAft>
                <a:spcPct val="0"/>
              </a:spcAft>
              <a:defRPr sz="1600" kern="1200">
                <a:solidFill>
                  <a:schemeClr val="tx1"/>
                </a:solidFill>
                <a:latin typeface="AdumaFOT Bold" panose="02000500000000000000" pitchFamily="50" charset="-79"/>
                <a:ea typeface="+mn-ea"/>
                <a:cs typeface="AdumaFOT Bold" panose="02000500000000000000" pitchFamily="50" charset="-79"/>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9pPr>
          </a:lstStyle>
          <a:p>
            <a:pPr>
              <a:defRPr/>
            </a:pPr>
            <a:r>
              <a:rPr lang="he-IL" smtClean="0"/>
              <a:t>גאוות יחידה</a:t>
            </a:r>
            <a:endParaRPr lang="en-US" dirty="0"/>
          </a:p>
        </p:txBody>
      </p:sp>
      <p:sp>
        <p:nvSpPr>
          <p:cNvPr id="19"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189172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Grp="1" noChangeArrowheads="1"/>
          </p:cNvSpPr>
          <p:nvPr>
            <p:ph type="title"/>
          </p:nvPr>
        </p:nvSpPr>
        <p:spPr bwMode="auto">
          <a:xfrm>
            <a:off x="3185841" y="623370"/>
            <a:ext cx="260039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3800" dirty="0">
                <a:solidFill>
                  <a:schemeClr val="accent1"/>
                </a:solidFill>
                <a:latin typeface="AdumaFOT Bold" panose="02000500000000000000" pitchFamily="50" charset="-79"/>
                <a:cs typeface="AdumaFOT Bold" panose="02000500000000000000" pitchFamily="50" charset="-79"/>
              </a:rPr>
              <a:t>נתונים מהעולם</a:t>
            </a:r>
          </a:p>
        </p:txBody>
      </p:sp>
      <p:sp>
        <p:nvSpPr>
          <p:cNvPr id="14" name="מציין מיקום תוכן 2"/>
          <p:cNvSpPr txBox="1">
            <a:spLocks noGrp="1"/>
          </p:cNvSpPr>
          <p:nvPr>
            <p:ph idx="1"/>
          </p:nvPr>
        </p:nvSpPr>
        <p:spPr>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742950" lvl="1" indent="-285750" eaLnBrk="0" hangingPunct="0">
              <a:spcBef>
                <a:spcPct val="20000"/>
              </a:spcBef>
              <a:buSzPct val="70000"/>
              <a:buFontTx/>
              <a:buBlip>
                <a:blip r:embed="rId3"/>
              </a:buBlip>
              <a:defRPr/>
            </a:pPr>
            <a:r>
              <a:rPr lang="he-IL" sz="2400" kern="0" dirty="0" smtClean="0"/>
              <a:t>לפי מחקרים- כ10% מהאוכלוסייה משתייכים לקהילת הלה"טב </a:t>
            </a:r>
          </a:p>
          <a:p>
            <a:pPr lvl="1" eaLnBrk="0" hangingPunct="0">
              <a:spcBef>
                <a:spcPct val="20000"/>
              </a:spcBef>
              <a:buSzPct val="70000"/>
              <a:defRPr/>
            </a:pPr>
            <a:endParaRPr lang="he-IL" sz="2400" kern="0" dirty="0" smtClean="0"/>
          </a:p>
          <a:p>
            <a:pPr marL="742950" lvl="1" indent="-285750" eaLnBrk="0" hangingPunct="0">
              <a:spcBef>
                <a:spcPct val="20000"/>
              </a:spcBef>
              <a:buSzPct val="70000"/>
              <a:buFontTx/>
              <a:buBlip>
                <a:blip r:embed="rId3"/>
              </a:buBlip>
              <a:defRPr/>
            </a:pPr>
            <a:r>
              <a:rPr lang="he-IL" sz="2400" kern="0" dirty="0" smtClean="0"/>
              <a:t>80% מבני הנוער הלה"טבים מדווחים על אלימות מילולית מצד בני כיתתם, 40% אלימות פיזית</a:t>
            </a:r>
          </a:p>
          <a:p>
            <a:pPr lvl="1" eaLnBrk="0" hangingPunct="0">
              <a:spcBef>
                <a:spcPct val="20000"/>
              </a:spcBef>
              <a:buSzPct val="70000"/>
              <a:defRPr/>
            </a:pPr>
            <a:endParaRPr lang="he-IL" sz="2400" kern="0" dirty="0" smtClean="0"/>
          </a:p>
          <a:p>
            <a:pPr marL="742950" lvl="1" indent="-285750" eaLnBrk="0" hangingPunct="0">
              <a:spcBef>
                <a:spcPct val="20000"/>
              </a:spcBef>
              <a:buSzPct val="70000"/>
              <a:buFontTx/>
              <a:buBlip>
                <a:blip r:embed="rId3"/>
              </a:buBlip>
              <a:defRPr/>
            </a:pPr>
            <a:r>
              <a:rPr lang="he-IL" sz="2400" kern="0" dirty="0" smtClean="0"/>
              <a:t> 25.8% מבני הקהילה נכשלו או הצליחו בניסיון התאבדות אחד או יותר – בקהילה הטרנסית מספר זה עולה ל 40%</a:t>
            </a:r>
          </a:p>
        </p:txBody>
      </p:sp>
      <p:sp>
        <p:nvSpPr>
          <p:cNvPr id="9219" name="מציין מיקום של מספר שקופית 2"/>
          <p:cNvSpPr>
            <a:spLocks noGrp="1"/>
          </p:cNvSpPr>
          <p:nvPr>
            <p:ph type="sldNum" sz="quarter" idx="11"/>
          </p:nvPr>
        </p:nvSpPr>
        <p:spPr/>
        <p:txBody>
          <a:bodyPr/>
          <a:lstStyle/>
          <a:p>
            <a:pPr fontAlgn="base">
              <a:spcBef>
                <a:spcPct val="0"/>
              </a:spcBef>
              <a:spcAft>
                <a:spcPct val="0"/>
              </a:spcAft>
              <a:defRPr/>
            </a:pPr>
            <a:fld id="{833E90BD-4639-4D9E-AAEC-752C4BC4DDAD}" type="slidenum">
              <a:rPr lang="he-IL" smtClean="0"/>
              <a:pPr fontAlgn="base">
                <a:spcBef>
                  <a:spcPct val="0"/>
                </a:spcBef>
                <a:spcAft>
                  <a:spcPct val="0"/>
                </a:spcAft>
                <a:defRPr/>
              </a:pPr>
              <a:t>31</a:t>
            </a:fld>
            <a:endParaRPr lang="en-US" smtClean="0"/>
          </a:p>
        </p:txBody>
      </p:sp>
      <p:sp>
        <p:nvSpPr>
          <p:cNvPr id="10"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2"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1662384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subTnLst>
                                    <p:set>
                                      <p:cBhvr override="childStyle">
                                        <p:cTn dur="1" fill="hold" display="0" masterRel="nextClick" afterEffect="1"/>
                                        <p:tgtEl>
                                          <p:spTgt spid="14">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subTnLst>
                                    <p:set>
                                      <p:cBhvr override="childStyle">
                                        <p:cTn dur="1" fill="hold" display="0" masterRel="nextClick" afterEffect="1"/>
                                        <p:tgtEl>
                                          <p:spTgt spid="14">
                                            <p:txEl>
                                              <p:pRg st="2" end="2"/>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subTnLst>
                                    <p:set>
                                      <p:cBhvr override="childStyle">
                                        <p:cTn dur="1" fill="hold" display="0" masterRel="nextClick" afterEffect="1"/>
                                        <p:tgtEl>
                                          <p:spTgt spid="14">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4"/>
          <p:cNvSpPr txBox="1">
            <a:spLocks noGrp="1" noChangeArrowheads="1"/>
          </p:cNvSpPr>
          <p:nvPr>
            <p:ph type="title"/>
          </p:nvPr>
        </p:nvSpPr>
        <p:spPr bwMode="auto">
          <a:xfrm>
            <a:off x="3185841" y="623370"/>
            <a:ext cx="260039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3800" dirty="0">
                <a:solidFill>
                  <a:schemeClr val="accent1"/>
                </a:solidFill>
                <a:latin typeface="AdumaFOT Bold" panose="02000500000000000000" pitchFamily="50" charset="-79"/>
                <a:cs typeface="AdumaFOT Bold" panose="02000500000000000000" pitchFamily="50" charset="-79"/>
              </a:rPr>
              <a:t>נתונים מהעולם</a:t>
            </a:r>
          </a:p>
        </p:txBody>
      </p:sp>
      <p:sp>
        <p:nvSpPr>
          <p:cNvPr id="14" name="מציין מיקום תוכן 2"/>
          <p:cNvSpPr txBox="1">
            <a:spLocks noGrp="1"/>
          </p:cNvSpPr>
          <p:nvPr>
            <p:ph idx="1"/>
          </p:nvPr>
        </p:nvSpPr>
        <p:spPr>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742950" lvl="1" indent="-285750" eaLnBrk="0" hangingPunct="0">
              <a:spcBef>
                <a:spcPct val="20000"/>
              </a:spcBef>
              <a:buSzPct val="70000"/>
              <a:buFontTx/>
              <a:buBlip>
                <a:blip r:embed="rId3"/>
              </a:buBlip>
              <a:defRPr/>
            </a:pPr>
            <a:r>
              <a:rPr lang="he-IL" sz="2400" kern="0" dirty="0" smtClean="0"/>
              <a:t>80% מהתלמידים בקהילה הטרנסית טענו כי הם חווים הרגשה של חוסר ביטחון בבית ספרם</a:t>
            </a:r>
          </a:p>
          <a:p>
            <a:pPr lvl="1" eaLnBrk="0" hangingPunct="0">
              <a:spcBef>
                <a:spcPct val="20000"/>
              </a:spcBef>
              <a:buSzPct val="70000"/>
              <a:defRPr/>
            </a:pPr>
            <a:endParaRPr lang="he-IL" sz="2400" kern="0" dirty="0" smtClean="0"/>
          </a:p>
          <a:p>
            <a:pPr marL="742950" lvl="1" indent="-285750" eaLnBrk="0" hangingPunct="0">
              <a:spcBef>
                <a:spcPct val="20000"/>
              </a:spcBef>
              <a:buSzPct val="70000"/>
              <a:buFontTx/>
              <a:buBlip>
                <a:blip r:embed="rId3"/>
              </a:buBlip>
              <a:defRPr/>
            </a:pPr>
            <a:r>
              <a:rPr lang="he-IL" sz="2400" kern="0" dirty="0" smtClean="0"/>
              <a:t>40% מבני הנוער חסרי הבית בארה"ב משתייכים לקהילה הגאה- פי ארבע מייצוגם באוכלוסייה הכללית!</a:t>
            </a:r>
          </a:p>
          <a:p>
            <a:pPr lvl="1" eaLnBrk="0" hangingPunct="0">
              <a:spcBef>
                <a:spcPct val="20000"/>
              </a:spcBef>
              <a:buSzPct val="70000"/>
              <a:defRPr/>
            </a:pPr>
            <a:endParaRPr lang="he-IL" sz="2400" kern="0" dirty="0" smtClean="0"/>
          </a:p>
          <a:p>
            <a:pPr marL="742950" lvl="1" indent="-285750" eaLnBrk="0" hangingPunct="0">
              <a:spcBef>
                <a:spcPct val="20000"/>
              </a:spcBef>
              <a:buSzPct val="70000"/>
              <a:buFontTx/>
              <a:buBlip>
                <a:blip r:embed="rId3"/>
              </a:buBlip>
              <a:defRPr/>
            </a:pPr>
            <a:r>
              <a:rPr lang="he-IL" sz="2400" kern="0" dirty="0" smtClean="0"/>
              <a:t> 22% מהטרנסג'נדרים בארה"ב טוענים כי לא קיבלו טיפול רפואי הולם בשל נטייתם המגדרית</a:t>
            </a:r>
          </a:p>
        </p:txBody>
      </p:sp>
      <p:sp>
        <p:nvSpPr>
          <p:cNvPr id="9219" name="מציין מיקום של מספר שקופית 2"/>
          <p:cNvSpPr>
            <a:spLocks noGrp="1"/>
          </p:cNvSpPr>
          <p:nvPr>
            <p:ph type="sldNum" sz="quarter" idx="11"/>
          </p:nvPr>
        </p:nvSpPr>
        <p:spPr/>
        <p:txBody>
          <a:bodyPr/>
          <a:lstStyle/>
          <a:p>
            <a:pPr fontAlgn="base">
              <a:spcBef>
                <a:spcPct val="0"/>
              </a:spcBef>
              <a:spcAft>
                <a:spcPct val="0"/>
              </a:spcAft>
              <a:defRPr/>
            </a:pPr>
            <a:fld id="{9D74248F-736B-4989-95BB-C2C12355FA31}" type="slidenum">
              <a:rPr lang="he-IL" smtClean="0"/>
              <a:pPr fontAlgn="base">
                <a:spcBef>
                  <a:spcPct val="0"/>
                </a:spcBef>
                <a:spcAft>
                  <a:spcPct val="0"/>
                </a:spcAft>
                <a:defRPr/>
              </a:pPr>
              <a:t>32</a:t>
            </a:fld>
            <a:endParaRPr lang="en-US" smtClean="0"/>
          </a:p>
        </p:txBody>
      </p:sp>
      <p:sp>
        <p:nvSpPr>
          <p:cNvPr id="10"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2"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3167275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Effect transition="in" filter="fade">
                                      <p:cBhvr>
                                        <p:cTn id="12" dur="500"/>
                                        <p:tgtEl>
                                          <p:spTgt spid="14">
                                            <p:txEl>
                                              <p:pRg st="0" end="0"/>
                                            </p:txEl>
                                          </p:spTgt>
                                        </p:tgtEl>
                                      </p:cBhvr>
                                    </p:animEffect>
                                  </p:childTnLst>
                                  <p:subTnLst>
                                    <p:set>
                                      <p:cBhvr override="childStyle">
                                        <p:cTn dur="1" fill="hold" display="0" masterRel="nextClick" afterEffect="1"/>
                                        <p:tgtEl>
                                          <p:spTgt spid="14">
                                            <p:txEl>
                                              <p:pRg st="0" end="0"/>
                                            </p:txEl>
                                          </p:spTgt>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subTnLst>
                                    <p:set>
                                      <p:cBhvr override="childStyle">
                                        <p:cTn dur="1" fill="hold" display="0" masterRel="nextClick" afterEffect="1"/>
                                        <p:tgtEl>
                                          <p:spTgt spid="14">
                                            <p:txEl>
                                              <p:pRg st="2" end="2"/>
                                            </p:txEl>
                                          </p:spTgt>
                                        </p:tgtEl>
                                        <p:attrNameLst>
                                          <p:attrName>style.visibility</p:attrName>
                                        </p:attrNameLst>
                                      </p:cBhvr>
                                      <p:to>
                                        <p:strVal val="hidden"/>
                                      </p:to>
                                    </p:set>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fade">
                                      <p:cBhvr>
                                        <p:cTn id="22" dur="500"/>
                                        <p:tgtEl>
                                          <p:spTgt spid="14">
                                            <p:txEl>
                                              <p:pRg st="4" end="4"/>
                                            </p:txEl>
                                          </p:spTgt>
                                        </p:tgtEl>
                                      </p:cBhvr>
                                    </p:animEffect>
                                  </p:childTnLst>
                                  <p:subTnLst>
                                    <p:set>
                                      <p:cBhvr override="childStyle">
                                        <p:cTn dur="1" fill="hold" display="0" masterRel="nextClick" afterEffect="1"/>
                                        <p:tgtEl>
                                          <p:spTgt spid="14">
                                            <p:txEl>
                                              <p:pRg st="4" end="4"/>
                                            </p:txEl>
                                          </p:spTgt>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4"/>
          <p:cNvSpPr txBox="1">
            <a:spLocks noGrp="1" noChangeArrowheads="1"/>
          </p:cNvSpPr>
          <p:nvPr>
            <p:ph type="title"/>
          </p:nvPr>
        </p:nvSpPr>
        <p:spPr bwMode="auto">
          <a:xfrm>
            <a:off x="3286831" y="623370"/>
            <a:ext cx="2398412"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3800" dirty="0">
                <a:solidFill>
                  <a:schemeClr val="accent1"/>
                </a:solidFill>
                <a:latin typeface="AdumaFOT Bold" panose="02000500000000000000" pitchFamily="50" charset="-79"/>
                <a:cs typeface="AdumaFOT Bold" panose="02000500000000000000" pitchFamily="50" charset="-79"/>
              </a:rPr>
              <a:t>עמדת המדינה</a:t>
            </a:r>
          </a:p>
        </p:txBody>
      </p:sp>
      <p:sp>
        <p:nvSpPr>
          <p:cNvPr id="15" name="מציין מיקום תוכן 2"/>
          <p:cNvSpPr txBox="1">
            <a:spLocks noGrp="1"/>
          </p:cNvSpPr>
          <p:nvPr>
            <p:ph idx="1"/>
          </p:nvPr>
        </p:nvSpPr>
        <p:spPr>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742950" lvl="1" indent="-285750" eaLnBrk="0" hangingPunct="0">
              <a:spcBef>
                <a:spcPct val="20000"/>
              </a:spcBef>
              <a:buSzPct val="70000"/>
              <a:buFontTx/>
              <a:buBlip>
                <a:blip r:embed="rId3"/>
              </a:buBlip>
              <a:defRPr/>
            </a:pPr>
            <a:r>
              <a:rPr lang="he-IL" sz="2400" kern="0" dirty="0"/>
              <a:t>מאפשרת שוויון זכויות ללא הבדל דת, גזע, מין, לאום, נטייה מינית ומגדר.  </a:t>
            </a:r>
          </a:p>
          <a:p>
            <a:pPr marL="742950" lvl="1" indent="-285750" eaLnBrk="0" hangingPunct="0">
              <a:spcBef>
                <a:spcPct val="20000"/>
              </a:spcBef>
              <a:buSzPct val="70000"/>
              <a:buFontTx/>
              <a:buBlip>
                <a:blip r:embed="rId3"/>
              </a:buBlip>
              <a:defRPr/>
            </a:pPr>
            <a:endParaRPr lang="he-IL" sz="2400" kern="0" dirty="0" smtClean="0"/>
          </a:p>
          <a:p>
            <a:pPr marL="742950" lvl="1" indent="-285750" eaLnBrk="0" hangingPunct="0">
              <a:spcBef>
                <a:spcPct val="20000"/>
              </a:spcBef>
              <a:buSzPct val="70000"/>
              <a:buFontTx/>
              <a:buBlip>
                <a:blip r:embed="rId3"/>
              </a:buBlip>
              <a:defRPr/>
            </a:pPr>
            <a:r>
              <a:rPr lang="he-IL" sz="2400" kern="0" dirty="0" smtClean="0"/>
              <a:t>החוק בישראל אינו מכיר בשלב זה בנישואים גאים, אך ישנו מושג הנקרא "ידועים בציבור"</a:t>
            </a:r>
          </a:p>
          <a:p>
            <a:pPr marL="742950" lvl="1" indent="-285750" eaLnBrk="0" hangingPunct="0">
              <a:spcBef>
                <a:spcPct val="20000"/>
              </a:spcBef>
              <a:buSzPct val="70000"/>
              <a:buFontTx/>
              <a:buBlip>
                <a:blip r:embed="rId3"/>
              </a:buBlip>
              <a:defRPr/>
            </a:pPr>
            <a:endParaRPr lang="he-IL" sz="2400" kern="0" dirty="0"/>
          </a:p>
          <a:p>
            <a:pPr marL="742950" lvl="1" indent="-285750" eaLnBrk="0" hangingPunct="0">
              <a:spcBef>
                <a:spcPct val="20000"/>
              </a:spcBef>
              <a:buSzPct val="70000"/>
              <a:buFontTx/>
              <a:buBlip>
                <a:blip r:embed="rId3"/>
              </a:buBlip>
              <a:defRPr/>
            </a:pPr>
            <a:r>
              <a:rPr lang="he-IL" sz="2400" kern="0" dirty="0" smtClean="0"/>
              <a:t>ישנה הכרה לנישואים גאים שנערכו במדינות בהן נישואים אלו מוכרים</a:t>
            </a:r>
            <a:endParaRPr lang="he-IL" sz="2400" kern="0" dirty="0"/>
          </a:p>
          <a:p>
            <a:pPr marL="742950" lvl="1" indent="-285750" eaLnBrk="0" hangingPunct="0">
              <a:spcBef>
                <a:spcPct val="20000"/>
              </a:spcBef>
              <a:buSzPct val="70000"/>
              <a:buFontTx/>
              <a:buBlip>
                <a:blip r:embed="rId3"/>
              </a:buBlip>
              <a:defRPr/>
            </a:pPr>
            <a:endParaRPr lang="he-IL" sz="2400" kern="0" dirty="0" smtClean="0"/>
          </a:p>
        </p:txBody>
      </p:sp>
      <p:sp>
        <p:nvSpPr>
          <p:cNvPr id="9219" name="מציין מיקום של מספר שקופית 2"/>
          <p:cNvSpPr>
            <a:spLocks noGrp="1"/>
          </p:cNvSpPr>
          <p:nvPr>
            <p:ph type="sldNum" sz="quarter" idx="11"/>
          </p:nvPr>
        </p:nvSpPr>
        <p:spPr/>
        <p:txBody>
          <a:bodyPr/>
          <a:lstStyle/>
          <a:p>
            <a:pPr fontAlgn="base">
              <a:spcBef>
                <a:spcPct val="0"/>
              </a:spcBef>
              <a:spcAft>
                <a:spcPct val="0"/>
              </a:spcAft>
              <a:defRPr/>
            </a:pPr>
            <a:fld id="{9FFB5BCD-B073-44DF-AC4C-F4508E19463F}" type="slidenum">
              <a:rPr lang="he-IL" smtClean="0"/>
              <a:pPr fontAlgn="base">
                <a:spcBef>
                  <a:spcPct val="0"/>
                </a:spcBef>
                <a:spcAft>
                  <a:spcPct val="0"/>
                </a:spcAft>
                <a:defRPr/>
              </a:pPr>
              <a:t>33</a:t>
            </a:fld>
            <a:endParaRPr lang="en-US" smtClean="0"/>
          </a:p>
        </p:txBody>
      </p:sp>
      <p:pic>
        <p:nvPicPr>
          <p:cNvPr id="12" name="Picture 7" descr="291278_473x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041902"/>
            <a:ext cx="1925638"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לחצן פעולה: סרט 1">
            <a:hlinkClick r:id="rId5" action="ppaction://hlinkfile" highlightClick="1"/>
          </p:cNvPr>
          <p:cNvSpPr>
            <a:spLocks noChangeArrowheads="1"/>
          </p:cNvSpPr>
          <p:nvPr/>
        </p:nvSpPr>
        <p:spPr bwMode="auto">
          <a:xfrm>
            <a:off x="179388" y="1125538"/>
            <a:ext cx="1296987" cy="542925"/>
          </a:xfrm>
          <a:prstGeom prst="actionButtonMovi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kumimoji="1" lang="he-IL" altLang="he-IL" sz="2400" smtClean="0">
              <a:latin typeface="Times New Roman" pitchFamily="18" charset="0"/>
            </a:endParaRPr>
          </a:p>
        </p:txBody>
      </p:sp>
      <p:sp>
        <p:nvSpPr>
          <p:cNvPr id="16"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7"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3969890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מציין מיקום של מספר שקופית 2"/>
          <p:cNvSpPr>
            <a:spLocks noGrp="1"/>
          </p:cNvSpPr>
          <p:nvPr>
            <p:ph type="sldNum" sz="quarter" idx="11"/>
          </p:nvPr>
        </p:nvSpPr>
        <p:spPr/>
        <p:txBody>
          <a:bodyPr/>
          <a:lstStyle/>
          <a:p>
            <a:pPr fontAlgn="base">
              <a:spcBef>
                <a:spcPct val="0"/>
              </a:spcBef>
              <a:spcAft>
                <a:spcPct val="0"/>
              </a:spcAft>
              <a:defRPr/>
            </a:pPr>
            <a:fld id="{F4864A34-452E-478C-82A2-7541C81A478E}" type="slidenum">
              <a:rPr lang="he-IL" smtClean="0"/>
              <a:pPr fontAlgn="base">
                <a:spcBef>
                  <a:spcPct val="0"/>
                </a:spcBef>
                <a:spcAft>
                  <a:spcPct val="0"/>
                </a:spcAft>
                <a:defRPr/>
              </a:pPr>
              <a:t>34</a:t>
            </a:fld>
            <a:endParaRPr lang="en-US" smtClean="0"/>
          </a:p>
        </p:txBody>
      </p:sp>
      <p:sp>
        <p:nvSpPr>
          <p:cNvPr id="15365" name="TextBox 4"/>
          <p:cNvSpPr txBox="1">
            <a:spLocks noChangeArrowheads="1"/>
          </p:cNvSpPr>
          <p:nvPr/>
        </p:nvSpPr>
        <p:spPr bwMode="auto">
          <a:xfrm>
            <a:off x="5076056" y="1273175"/>
            <a:ext cx="18133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2800" dirty="0">
                <a:solidFill>
                  <a:schemeClr val="accent1"/>
                </a:solidFill>
                <a:latin typeface="AdumaFOT Bold" panose="02000500000000000000" pitchFamily="50" charset="-79"/>
                <a:cs typeface="AdumaFOT Bold" panose="02000500000000000000" pitchFamily="50" charset="-79"/>
              </a:rPr>
              <a:t>עמדת המדינה</a:t>
            </a:r>
          </a:p>
        </p:txBody>
      </p:sp>
      <p:pic>
        <p:nvPicPr>
          <p:cNvPr id="11" name="Picture 5" descr="adoption-network-law-cente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4725144"/>
            <a:ext cx="2239962" cy="14950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2" name="Picture 4" descr="3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504265"/>
            <a:ext cx="2676258" cy="1775553"/>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7"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תמונת המצב בארץ</a:t>
            </a:r>
          </a:p>
        </p:txBody>
      </p:sp>
      <p:sp>
        <p:nvSpPr>
          <p:cNvPr id="18" name="מציין מיקום תוכן 2"/>
          <p:cNvSpPr txBox="1">
            <a:spLocks noGrp="1"/>
          </p:cNvSpPr>
          <p:nvPr>
            <p:ph idx="1"/>
          </p:nvPr>
        </p:nvSpPr>
        <p:spPr>
          <a:xfrm>
            <a:off x="1547664" y="2069423"/>
            <a:ext cx="6259099" cy="225065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742950" lvl="1" indent="-285750" algn="r" eaLnBrk="0" hangingPunct="0">
              <a:spcBef>
                <a:spcPct val="20000"/>
              </a:spcBef>
              <a:buSzPct val="70000"/>
              <a:buFontTx/>
              <a:buBlip>
                <a:blip r:embed="rId3"/>
              </a:buBlip>
              <a:defRPr/>
            </a:pPr>
            <a:r>
              <a:rPr lang="he-IL" sz="2400" kern="0" dirty="0" smtClean="0">
                <a:latin typeface="AdumaFOT Bold" panose="02000500000000000000" pitchFamily="50" charset="-79"/>
                <a:cs typeface="AdumaFOT Bold" panose="02000500000000000000" pitchFamily="50" charset="-79"/>
              </a:rPr>
              <a:t>בן/בת זוג שאינו ההורה הביולוגי רשאי לאמץ את ילדו הביולוגי או המאומץ של בן/בת זוגו/ה</a:t>
            </a:r>
          </a:p>
          <a:p>
            <a:pPr lvl="1" algn="r" eaLnBrk="0" hangingPunct="0">
              <a:spcBef>
                <a:spcPct val="20000"/>
              </a:spcBef>
              <a:buSzPct val="70000"/>
              <a:defRPr/>
            </a:pPr>
            <a:endParaRPr lang="he-IL" sz="2400" kern="0" dirty="0">
              <a:latin typeface="AdumaFOT Bold" panose="02000500000000000000" pitchFamily="50" charset="-79"/>
              <a:cs typeface="AdumaFOT Bold" panose="02000500000000000000" pitchFamily="50" charset="-79"/>
            </a:endParaRPr>
          </a:p>
          <a:p>
            <a:pPr marL="742950" lvl="1" indent="-285750" algn="r" eaLnBrk="0" hangingPunct="0">
              <a:spcBef>
                <a:spcPct val="20000"/>
              </a:spcBef>
              <a:buSzPct val="70000"/>
              <a:buFontTx/>
              <a:buBlip>
                <a:blip r:embed="rId3"/>
              </a:buBlip>
              <a:defRPr/>
            </a:pPr>
            <a:r>
              <a:rPr lang="he-IL" sz="2400" kern="0" dirty="0" smtClean="0">
                <a:latin typeface="AdumaFOT Bold" panose="02000500000000000000" pitchFamily="50" charset="-79"/>
                <a:cs typeface="AdumaFOT Bold" panose="02000500000000000000" pitchFamily="50" charset="-79"/>
              </a:rPr>
              <a:t>באימוץ לא ביולוגי - לשון החוק קובעת כי "אין אימוץ אלא על ידי איש ואשתו יחד"</a:t>
            </a:r>
            <a:endParaRPr lang="he-IL" sz="2400" kern="0" dirty="0">
              <a:latin typeface="AdumaFOT Bold" panose="02000500000000000000" pitchFamily="50" charset="-79"/>
              <a:cs typeface="AdumaFOT Bold" panose="02000500000000000000" pitchFamily="50" charset="-79"/>
            </a:endParaRPr>
          </a:p>
          <a:p>
            <a:pPr lvl="1" algn="r" eaLnBrk="0" hangingPunct="0">
              <a:spcBef>
                <a:spcPct val="20000"/>
              </a:spcBef>
              <a:buSzPct val="70000"/>
              <a:defRPr/>
            </a:pPr>
            <a:endParaRPr lang="he-IL" sz="2400" kern="0" dirty="0">
              <a:latin typeface="AdumaFOT Bold" panose="02000500000000000000" pitchFamily="50" charset="-79"/>
              <a:cs typeface="AdumaFOT Bold" panose="02000500000000000000" pitchFamily="50" charset="-79"/>
            </a:endParaRPr>
          </a:p>
          <a:p>
            <a:pPr marL="742950" lvl="1" indent="-285750" algn="r" eaLnBrk="0" hangingPunct="0">
              <a:spcBef>
                <a:spcPct val="20000"/>
              </a:spcBef>
              <a:buSzPct val="70000"/>
              <a:buFontTx/>
              <a:buBlip>
                <a:blip r:embed="rId3"/>
              </a:buBlip>
              <a:defRPr/>
            </a:pPr>
            <a:endParaRPr lang="he-IL" sz="2400" kern="0" dirty="0" smtClean="0">
              <a:latin typeface="AdumaFOT Bold" panose="02000500000000000000" pitchFamily="50" charset="-79"/>
              <a:cs typeface="AdumaFOT Bold" panose="02000500000000000000" pitchFamily="50" charset="-79"/>
            </a:endParaRPr>
          </a:p>
          <a:p>
            <a:pPr marL="742950" lvl="1" indent="-285750" algn="r" eaLnBrk="0" hangingPunct="0">
              <a:spcBef>
                <a:spcPct val="20000"/>
              </a:spcBef>
              <a:buSzPct val="70000"/>
              <a:buFontTx/>
              <a:buBlip>
                <a:blip r:embed="rId3"/>
              </a:buBlip>
              <a:defRPr/>
            </a:pPr>
            <a:endParaRPr lang="he-IL" sz="2400" kern="0" dirty="0" smtClean="0">
              <a:latin typeface="AdumaFOT Bold" panose="02000500000000000000" pitchFamily="50" charset="-79"/>
              <a:cs typeface="AdumaFOT Bold" panose="02000500000000000000" pitchFamily="50" charset="-79"/>
            </a:endParaRPr>
          </a:p>
        </p:txBody>
      </p:sp>
      <p:sp>
        <p:nvSpPr>
          <p:cNvPr id="19"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4233958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365"/>
                                        </p:tgtEl>
                                        <p:attrNameLst>
                                          <p:attrName>style.visibility</p:attrName>
                                        </p:attrNameLst>
                                      </p:cBhvr>
                                      <p:to>
                                        <p:strVal val="visible"/>
                                      </p:to>
                                    </p:set>
                                    <p:animEffect transition="in" filter="fade">
                                      <p:cBhvr>
                                        <p:cTn id="7" dur="500"/>
                                        <p:tgtEl>
                                          <p:spTgt spid="153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מציין מיקום של מספר שקופית 2"/>
          <p:cNvSpPr>
            <a:spLocks noGrp="1"/>
          </p:cNvSpPr>
          <p:nvPr>
            <p:ph type="sldNum" sz="quarter" idx="11"/>
          </p:nvPr>
        </p:nvSpPr>
        <p:spPr/>
        <p:txBody>
          <a:bodyPr/>
          <a:lstStyle/>
          <a:p>
            <a:pPr fontAlgn="base">
              <a:spcBef>
                <a:spcPct val="0"/>
              </a:spcBef>
              <a:spcAft>
                <a:spcPct val="0"/>
              </a:spcAft>
              <a:defRPr/>
            </a:pPr>
            <a:fld id="{1709B11D-E752-4703-A675-251CD4A865B0}" type="slidenum">
              <a:rPr lang="he-IL" smtClean="0">
                <a:solidFill>
                  <a:srgbClr val="FFFFFF"/>
                </a:solidFill>
              </a:rPr>
              <a:pPr fontAlgn="base">
                <a:spcBef>
                  <a:spcPct val="0"/>
                </a:spcBef>
                <a:spcAft>
                  <a:spcPct val="0"/>
                </a:spcAft>
                <a:defRPr/>
              </a:pPr>
              <a:t>35</a:t>
            </a:fld>
            <a:endParaRPr lang="en-US" smtClean="0">
              <a:solidFill>
                <a:srgbClr val="FFFFFF"/>
              </a:solidFill>
            </a:endParaRPr>
          </a:p>
        </p:txBody>
      </p:sp>
      <p:sp>
        <p:nvSpPr>
          <p:cNvPr id="11"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3"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sz="3200" b="1" kern="0" dirty="0">
                <a:solidFill>
                  <a:srgbClr val="FFFFFF"/>
                </a:solidFill>
              </a:rPr>
              <a:t>קצת היסטוריה...</a:t>
            </a:r>
          </a:p>
        </p:txBody>
      </p:sp>
      <p:sp>
        <p:nvSpPr>
          <p:cNvPr id="14" name="Rectangle 2"/>
          <p:cNvSpPr txBox="1">
            <a:spLocks noChangeArrowheads="1"/>
          </p:cNvSpPr>
          <p:nvPr/>
        </p:nvSpPr>
        <p:spPr bwMode="auto">
          <a:xfrm>
            <a:off x="857032" y="309418"/>
            <a:ext cx="7562811" cy="9947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lvl1pPr algn="ctr" defTabSz="684213" rtl="1" eaLnBrk="1" fontAlgn="base" hangingPunct="1">
              <a:lnSpc>
                <a:spcPts val="3386"/>
              </a:lnSpc>
              <a:spcBef>
                <a:spcPct val="0"/>
              </a:spcBef>
              <a:spcAft>
                <a:spcPct val="0"/>
              </a:spcAft>
              <a:defRPr sz="3800" b="0" kern="1200">
                <a:solidFill>
                  <a:srgbClr val="4990CD"/>
                </a:solidFill>
                <a:latin typeface="AdumaFOT Bold" panose="02000500000000000000" pitchFamily="50" charset="-79"/>
                <a:ea typeface="+mj-ea"/>
                <a:cs typeface="AdumaFOT Bold" panose="02000500000000000000" pitchFamily="50" charset="-79"/>
              </a:defRPr>
            </a:lvl1pPr>
            <a:lvl2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2pPr>
            <a:lvl3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3pPr>
            <a:lvl4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4pPr>
            <a:lvl5pPr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5pPr>
            <a:lvl6pPr marL="4572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6pPr>
            <a:lvl7pPr marL="9144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7pPr>
            <a:lvl8pPr marL="13716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8pPr>
            <a:lvl9pPr marL="1828800" algn="r" defTabSz="684213" rtl="1" eaLnBrk="1" fontAlgn="base" hangingPunct="1">
              <a:lnSpc>
                <a:spcPct val="90000"/>
              </a:lnSpc>
              <a:spcBef>
                <a:spcPct val="0"/>
              </a:spcBef>
              <a:spcAft>
                <a:spcPct val="0"/>
              </a:spcAft>
              <a:defRPr sz="3300" b="1">
                <a:solidFill>
                  <a:schemeClr val="tx1"/>
                </a:solidFill>
                <a:latin typeface="AdumaFOT Regular" panose="02000500000000000000" pitchFamily="50" charset="-79"/>
                <a:cs typeface="AdumaFOT Regular" panose="02000500000000000000" pitchFamily="50" charset="-79"/>
              </a:defRPr>
            </a:lvl9pPr>
          </a:lstStyle>
          <a:p>
            <a:pPr>
              <a:defRPr/>
            </a:pPr>
            <a:r>
              <a:rPr lang="he-IL" b="1" kern="0" dirty="0" smtClean="0">
                <a:solidFill>
                  <a:schemeClr val="accent1"/>
                </a:solidFill>
              </a:rPr>
              <a:t>קצת היסטוריה...</a:t>
            </a:r>
            <a:endParaRPr lang="he-IL" b="1" kern="0" dirty="0">
              <a:solidFill>
                <a:schemeClr val="accent1"/>
              </a:solidFill>
            </a:endParaRPr>
          </a:p>
        </p:txBody>
      </p:sp>
      <p:pic>
        <p:nvPicPr>
          <p:cNvPr id="2" name="תמונה 1"/>
          <p:cNvPicPr>
            <a:picLocks noChangeAspect="1"/>
          </p:cNvPicPr>
          <p:nvPr/>
        </p:nvPicPr>
        <p:blipFill rotWithShape="1">
          <a:blip r:embed="rId3" cstate="print">
            <a:extLst>
              <a:ext uri="{28A0092B-C50C-407E-A947-70E740481C1C}">
                <a14:useLocalDpi xmlns:a14="http://schemas.microsoft.com/office/drawing/2010/main" val="0"/>
              </a:ext>
            </a:extLst>
          </a:blip>
          <a:srcRect l="1176" t="5201" r="1176" b="5201"/>
          <a:stretch/>
        </p:blipFill>
        <p:spPr>
          <a:xfrm>
            <a:off x="724515" y="3723302"/>
            <a:ext cx="5184576" cy="2675910"/>
          </a:xfrm>
          <a:prstGeom prst="rect">
            <a:avLst/>
          </a:prstGeom>
        </p:spPr>
      </p:pic>
      <p:pic>
        <p:nvPicPr>
          <p:cNvPr id="3" name="תמונה 2"/>
          <p:cNvPicPr>
            <a:picLocks noChangeAspect="1"/>
          </p:cNvPicPr>
          <p:nvPr/>
        </p:nvPicPr>
        <p:blipFill rotWithShape="1">
          <a:blip r:embed="rId4" cstate="print">
            <a:extLst>
              <a:ext uri="{28A0092B-C50C-407E-A947-70E740481C1C}">
                <a14:useLocalDpi xmlns:a14="http://schemas.microsoft.com/office/drawing/2010/main" val="0"/>
              </a:ext>
            </a:extLst>
          </a:blip>
          <a:srcRect l="4326" r="4326"/>
          <a:stretch/>
        </p:blipFill>
        <p:spPr>
          <a:xfrm>
            <a:off x="3491880" y="1001821"/>
            <a:ext cx="4326351" cy="2664046"/>
          </a:xfrm>
          <a:prstGeom prst="rect">
            <a:avLst/>
          </a:prstGeom>
        </p:spPr>
      </p:pic>
    </p:spTree>
    <p:extLst>
      <p:ext uri="{BB962C8B-B14F-4D97-AF65-F5344CB8AC3E}">
        <p14:creationId xmlns:p14="http://schemas.microsoft.com/office/powerpoint/2010/main" val="297840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ABD8A851-4868-44B7-A6EB-C6DF432DBFC5}" type="slidenum">
              <a:rPr lang="he-IL" smtClean="0"/>
              <a:pPr>
                <a:defRPr/>
              </a:pPr>
              <a:t>36</a:t>
            </a:fld>
            <a:endParaRPr lang="en-US"/>
          </a:p>
        </p:txBody>
      </p:sp>
      <p:sp>
        <p:nvSpPr>
          <p:cNvPr id="11"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2"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סטראוטיפ #8</a:t>
            </a:r>
          </a:p>
        </p:txBody>
      </p:sp>
      <p:sp>
        <p:nvSpPr>
          <p:cNvPr id="13" name="מציין מיקום תוכן 12"/>
          <p:cNvSpPr txBox="1">
            <a:spLocks noGrp="1"/>
          </p:cNvSpPr>
          <p:nvPr>
            <p:ph idx="1"/>
          </p:nvPr>
        </p:nvSpPr>
        <p:spPr>
          <a:xfrm>
            <a:off x="1491253" y="1772816"/>
            <a:ext cx="6259099" cy="3367076"/>
          </a:xfrm>
          <a:prstGeom prst="rect">
            <a:avLst/>
          </a:prstGeom>
          <a:noFill/>
        </p:spPr>
        <p:txBody>
          <a:bodyPr rtlCol="1">
            <a:spAutoFit/>
          </a:bodyPr>
          <a:lstStyle/>
          <a:p>
            <a:pPr>
              <a:defRPr/>
            </a:pPr>
            <a:r>
              <a:rPr lang="he-IL" dirty="0"/>
              <a:t>"הומואים מקבל פטור מהצבא... לא?"</a:t>
            </a:r>
          </a:p>
          <a:p>
            <a:pPr>
              <a:defRPr/>
            </a:pPr>
            <a:endParaRPr lang="he-IL" dirty="0"/>
          </a:p>
          <a:p>
            <a:pPr algn="ctr">
              <a:defRPr/>
            </a:pPr>
            <a:endParaRPr lang="he-IL" sz="3600" b="1" dirty="0"/>
          </a:p>
          <a:p>
            <a:pPr algn="ctr">
              <a:defRPr/>
            </a:pPr>
            <a:r>
              <a:rPr lang="he-IL" sz="3600" b="1" dirty="0"/>
              <a:t>מה נראה לכם?</a:t>
            </a:r>
          </a:p>
          <a:p>
            <a:pPr marL="457200" indent="-457200">
              <a:buFont typeface="Arial" panose="020B0604020202020204" pitchFamily="34" charset="0"/>
              <a:buChar char="•"/>
              <a:defRPr/>
            </a:pPr>
            <a:endParaRPr lang="he-IL" dirty="0"/>
          </a:p>
          <a:p>
            <a:pPr>
              <a:defRPr/>
            </a:pPr>
            <a:endParaRPr lang="he-IL" dirty="0"/>
          </a:p>
          <a:p>
            <a:pPr marL="285750" indent="-285750">
              <a:buFont typeface="Arial" panose="020B0604020202020204" pitchFamily="34" charset="0"/>
              <a:buChar char="•"/>
              <a:defRPr/>
            </a:pPr>
            <a:endParaRPr lang="he-IL" dirty="0"/>
          </a:p>
        </p:txBody>
      </p:sp>
    </p:spTree>
    <p:extLst>
      <p:ext uri="{BB962C8B-B14F-4D97-AF65-F5344CB8AC3E}">
        <p14:creationId xmlns:p14="http://schemas.microsoft.com/office/powerpoint/2010/main" val="1933918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מציין מיקום של מספר שקופית 2"/>
          <p:cNvSpPr>
            <a:spLocks noGrp="1"/>
          </p:cNvSpPr>
          <p:nvPr>
            <p:ph type="sldNum" sz="quarter" idx="11"/>
          </p:nvPr>
        </p:nvSpPr>
        <p:spPr/>
        <p:txBody>
          <a:bodyPr/>
          <a:lstStyle/>
          <a:p>
            <a:pPr fontAlgn="base">
              <a:spcBef>
                <a:spcPct val="0"/>
              </a:spcBef>
              <a:spcAft>
                <a:spcPct val="0"/>
              </a:spcAft>
              <a:defRPr/>
            </a:pPr>
            <a:fld id="{AB8A695A-02E3-4129-A3A7-51BCC4751354}" type="slidenum">
              <a:rPr lang="he-IL" smtClean="0"/>
              <a:pPr fontAlgn="base">
                <a:spcBef>
                  <a:spcPct val="0"/>
                </a:spcBef>
                <a:spcAft>
                  <a:spcPct val="0"/>
                </a:spcAft>
                <a:defRPr/>
              </a:pPr>
              <a:t>37</a:t>
            </a:fld>
            <a:endParaRPr lang="en-US" smtClean="0"/>
          </a:p>
        </p:txBody>
      </p:sp>
      <p:sp>
        <p:nvSpPr>
          <p:cNvPr id="7173" name="TextBox 5"/>
          <p:cNvSpPr txBox="1">
            <a:spLocks noChangeArrowheads="1"/>
          </p:cNvSpPr>
          <p:nvPr/>
        </p:nvSpPr>
        <p:spPr bwMode="auto">
          <a:xfrm>
            <a:off x="5364088" y="1273175"/>
            <a:ext cx="1604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2800" dirty="0">
                <a:solidFill>
                  <a:schemeClr val="accent1"/>
                </a:solidFill>
                <a:latin typeface="AdumaFOT Bold" panose="02000500000000000000" pitchFamily="50" charset="-79"/>
                <a:cs typeface="AdumaFOT Bold" panose="02000500000000000000" pitchFamily="50" charset="-79"/>
              </a:rPr>
              <a:t>עמדת הצבא</a:t>
            </a:r>
          </a:p>
        </p:txBody>
      </p:sp>
      <p:sp>
        <p:nvSpPr>
          <p:cNvPr id="14"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5"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תמונת המצב בצבא</a:t>
            </a:r>
          </a:p>
        </p:txBody>
      </p:sp>
      <p:sp>
        <p:nvSpPr>
          <p:cNvPr id="16" name="מציין מיקום תוכן 2"/>
          <p:cNvSpPr txBox="1">
            <a:spLocks noGrp="1"/>
          </p:cNvSpPr>
          <p:nvPr>
            <p:ph idx="1"/>
          </p:nvPr>
        </p:nvSpPr>
        <p:spPr>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742950" lvl="1" indent="-285750" eaLnBrk="0" hangingPunct="0">
              <a:spcBef>
                <a:spcPct val="20000"/>
              </a:spcBef>
              <a:buSzPct val="70000"/>
              <a:buFontTx/>
              <a:buBlip>
                <a:blip r:embed="rId3"/>
              </a:buBlip>
              <a:defRPr/>
            </a:pPr>
            <a:r>
              <a:rPr lang="he-IL" sz="2400" dirty="0" smtClean="0"/>
              <a:t>1993- שינוי הפקודות בצה"ל – סא"ל עוזי אבן </a:t>
            </a:r>
          </a:p>
          <a:p>
            <a:pPr lvl="1" eaLnBrk="0" hangingPunct="0">
              <a:spcBef>
                <a:spcPct val="20000"/>
              </a:spcBef>
              <a:buSzPct val="70000"/>
              <a:defRPr/>
            </a:pPr>
            <a:r>
              <a:rPr lang="he-IL" sz="2400" dirty="0"/>
              <a:t> </a:t>
            </a:r>
            <a:r>
              <a:rPr lang="he-IL" sz="2400" dirty="0" smtClean="0"/>
              <a:t>  מוסר עדות בפני הכנסת</a:t>
            </a:r>
          </a:p>
          <a:p>
            <a:pPr marL="742950" lvl="1" indent="-285750" eaLnBrk="0" hangingPunct="0">
              <a:spcBef>
                <a:spcPct val="20000"/>
              </a:spcBef>
              <a:buSzPct val="70000"/>
              <a:buFontTx/>
              <a:buBlip>
                <a:blip r:embed="rId3"/>
              </a:buBlip>
              <a:defRPr/>
            </a:pPr>
            <a:r>
              <a:rPr lang="he-IL" sz="2400" dirty="0" smtClean="0"/>
              <a:t>2015- קצין טרנסג'נדר ראשון בצה"ל, סגן שחר (מודיעין)</a:t>
            </a:r>
          </a:p>
          <a:p>
            <a:pPr marL="742950" lvl="1" indent="-285750" eaLnBrk="0" hangingPunct="0">
              <a:spcBef>
                <a:spcPct val="20000"/>
              </a:spcBef>
              <a:buSzPct val="70000"/>
              <a:buFontTx/>
              <a:buBlip>
                <a:blip r:embed="rId3"/>
              </a:buBlip>
              <a:defRPr/>
            </a:pPr>
            <a:r>
              <a:rPr lang="he-IL" sz="2400" dirty="0" smtClean="0"/>
              <a:t>מתוך הפקודה בנושא: "מתוך הכרה שהומוסקסואלים ראויים לשירות צבאי כאחרים, צה"ל מגייס בעלי נטייה זו לשירות בתנאי שהם נמצאו כשירים לשירות ביטחון ע"פ הקריטריונים החלים על כלל המועמדים לשירות הביטחון."</a:t>
            </a:r>
          </a:p>
        </p:txBody>
      </p:sp>
      <p:sp>
        <p:nvSpPr>
          <p:cNvPr id="17"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1420576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fade">
                                      <p:cBhvr>
                                        <p:cTn id="17" dur="500"/>
                                        <p:tgtEl>
                                          <p:spTgt spid="16">
                                            <p:txEl>
                                              <p:pRg st="1" end="1"/>
                                            </p:txEl>
                                          </p:spTgt>
                                        </p:tgtEl>
                                      </p:cBhvr>
                                    </p:animEffect>
                                  </p:childTnLst>
                                  <p:subTnLst>
                                    <p:animClr clrSpc="rgb" dir="cw">
                                      <p:cBhvr override="childStyle">
                                        <p:cTn dur="1" fill="hold" display="0" masterRel="nextClick" afterEffect="1"/>
                                        <p:tgtEl>
                                          <p:spTgt spid="16">
                                            <p:txEl>
                                              <p:pRg st="1" end="1"/>
                                            </p:txEl>
                                          </p:spTgt>
                                        </p:tgtEl>
                                        <p:attrNameLst>
                                          <p:attrName>ppt_c</p:attrName>
                                        </p:attrNameLst>
                                      </p:cBhvr>
                                      <p:to>
                                        <a:schemeClr val="bg2"/>
                                      </p:to>
                                    </p:animClr>
                                  </p:subTnLst>
                                </p:cTn>
                              </p:par>
                              <p:par>
                                <p:cTn id="18" presetID="10" presetClass="entr" presetSubtype="0" fill="hold" grpId="0" nodeType="withEffect">
                                  <p:stCondLst>
                                    <p:cond delay="0"/>
                                  </p:stCondLst>
                                  <p:childTnLst>
                                    <p:set>
                                      <p:cBhvr>
                                        <p:cTn id="19" dur="1" fill="hold">
                                          <p:stCondLst>
                                            <p:cond delay="0"/>
                                          </p:stCondLst>
                                        </p:cTn>
                                        <p:tgtEl>
                                          <p:spTgt spid="16">
                                            <p:txEl>
                                              <p:pRg st="2" end="2"/>
                                            </p:txEl>
                                          </p:spTgt>
                                        </p:tgtEl>
                                        <p:attrNameLst>
                                          <p:attrName>style.visibility</p:attrName>
                                        </p:attrNameLst>
                                      </p:cBhvr>
                                      <p:to>
                                        <p:strVal val="visible"/>
                                      </p:to>
                                    </p:set>
                                    <p:animEffect transition="in" filter="fade">
                                      <p:cBhvr>
                                        <p:cTn id="20"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xEl>
                                              <p:pRg st="3" end="3"/>
                                            </p:txEl>
                                          </p:spTgt>
                                        </p:tgtEl>
                                        <p:attrNameLst>
                                          <p:attrName>style.visibility</p:attrName>
                                        </p:attrNameLst>
                                      </p:cBhvr>
                                      <p:to>
                                        <p:strVal val="visible"/>
                                      </p:to>
                                    </p:set>
                                    <p:animEffect transition="in" filter="fade">
                                      <p:cBhvr>
                                        <p:cTn id="25" dur="500"/>
                                        <p:tgtEl>
                                          <p:spTgt spid="16">
                                            <p:txEl>
                                              <p:pRg st="3" end="3"/>
                                            </p:txEl>
                                          </p:spTgt>
                                        </p:tgtEl>
                                      </p:cBhvr>
                                    </p:animEffect>
                                  </p:childTnLst>
                                  <p:subTnLst>
                                    <p:animClr clrSpc="rgb" dir="cw">
                                      <p:cBhvr override="childStyle">
                                        <p:cTn dur="1" fill="hold" display="0" masterRel="nextClick" afterEffect="1"/>
                                        <p:tgtEl>
                                          <p:spTgt spid="16">
                                            <p:txEl>
                                              <p:pRg st="3" end="3"/>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מציין מיקום של מספר שקופית 2"/>
          <p:cNvSpPr>
            <a:spLocks noGrp="1"/>
          </p:cNvSpPr>
          <p:nvPr>
            <p:ph type="sldNum" sz="quarter" idx="11"/>
          </p:nvPr>
        </p:nvSpPr>
        <p:spPr/>
        <p:txBody>
          <a:bodyPr/>
          <a:lstStyle/>
          <a:p>
            <a:pPr fontAlgn="base">
              <a:spcBef>
                <a:spcPct val="0"/>
              </a:spcBef>
              <a:spcAft>
                <a:spcPct val="0"/>
              </a:spcAft>
              <a:defRPr/>
            </a:pPr>
            <a:fld id="{DBD9C256-4F93-465A-942F-FD65EAD1F654}" type="slidenum">
              <a:rPr lang="he-IL" smtClean="0"/>
              <a:pPr fontAlgn="base">
                <a:spcBef>
                  <a:spcPct val="0"/>
                </a:spcBef>
                <a:spcAft>
                  <a:spcPct val="0"/>
                </a:spcAft>
                <a:defRPr/>
              </a:pPr>
              <a:t>38</a:t>
            </a:fld>
            <a:endParaRPr lang="en-US" smtClean="0"/>
          </a:p>
        </p:txBody>
      </p:sp>
      <p:sp>
        <p:nvSpPr>
          <p:cNvPr id="7173" name="TextBox 5"/>
          <p:cNvSpPr txBox="1">
            <a:spLocks noChangeArrowheads="1"/>
          </p:cNvSpPr>
          <p:nvPr/>
        </p:nvSpPr>
        <p:spPr bwMode="auto">
          <a:xfrm>
            <a:off x="5364088" y="1273175"/>
            <a:ext cx="160492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2800" dirty="0">
                <a:solidFill>
                  <a:schemeClr val="accent1"/>
                </a:solidFill>
                <a:latin typeface="AdumaFOT Bold" panose="02000500000000000000" pitchFamily="50" charset="-79"/>
                <a:cs typeface="AdumaFOT Bold" panose="02000500000000000000" pitchFamily="50" charset="-79"/>
              </a:rPr>
              <a:t>עמדת הצבא</a:t>
            </a:r>
          </a:p>
        </p:txBody>
      </p:sp>
      <p:sp>
        <p:nvSpPr>
          <p:cNvPr id="14"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5"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תמונת המצב בצבא</a:t>
            </a:r>
          </a:p>
        </p:txBody>
      </p:sp>
      <p:sp>
        <p:nvSpPr>
          <p:cNvPr id="16" name="מציין מיקום תוכן 2"/>
          <p:cNvSpPr txBox="1">
            <a:spLocks noGrp="1"/>
          </p:cNvSpPr>
          <p:nvPr>
            <p:ph idx="1"/>
          </p:nvPr>
        </p:nvSpPr>
        <p:spPr>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742950" lvl="1" indent="-285750" eaLnBrk="0" hangingPunct="0">
              <a:spcBef>
                <a:spcPct val="20000"/>
              </a:spcBef>
              <a:buSzPct val="70000"/>
              <a:buFontTx/>
              <a:buBlip>
                <a:blip r:embed="rId3"/>
              </a:buBlip>
              <a:defRPr/>
            </a:pPr>
            <a:r>
              <a:rPr lang="he-IL" sz="2400" kern="0" dirty="0" smtClean="0"/>
              <a:t>מתוך רוח צה"ל: </a:t>
            </a:r>
            <a:r>
              <a:rPr lang="he-IL" sz="2400" dirty="0" smtClean="0"/>
              <a:t>צה"ל וחייליו מחויבים לשמור על כבוד האדם. כל אדם הנו בעל ערך שאינו מותנה במוצא, בדת, בלאום, במין, במעמד ובתפקיד" (ערך כבוד האדם). </a:t>
            </a:r>
          </a:p>
          <a:p>
            <a:pPr marL="742950" lvl="1" indent="-285750" eaLnBrk="0" hangingPunct="0">
              <a:spcBef>
                <a:spcPct val="20000"/>
              </a:spcBef>
              <a:buSzPct val="70000"/>
              <a:buFontTx/>
              <a:buBlip>
                <a:blip r:embed="rId3"/>
              </a:buBlip>
              <a:defRPr/>
            </a:pPr>
            <a:endParaRPr lang="he-IL" sz="2400" dirty="0" smtClean="0"/>
          </a:p>
          <a:p>
            <a:pPr marL="742950" lvl="1" indent="-285750" eaLnBrk="0" hangingPunct="0">
              <a:spcBef>
                <a:spcPct val="20000"/>
              </a:spcBef>
              <a:buSzPct val="70000"/>
              <a:buFontTx/>
              <a:buBlip>
                <a:blip r:embed="rId3"/>
              </a:buBlip>
              <a:defRPr/>
            </a:pPr>
            <a:r>
              <a:rPr lang="he-IL" sz="2400" kern="0" dirty="0" smtClean="0"/>
              <a:t>טרנסג'נדרים בצבא מקבלים מימון צבאי לטיפול הורמונלי</a:t>
            </a:r>
          </a:p>
          <a:p>
            <a:pPr marL="742950" lvl="1" indent="-285750" eaLnBrk="0" hangingPunct="0">
              <a:spcBef>
                <a:spcPct val="20000"/>
              </a:spcBef>
              <a:buSzPct val="70000"/>
              <a:buFontTx/>
              <a:buBlip>
                <a:blip r:embed="rId3"/>
              </a:buBlip>
              <a:defRPr/>
            </a:pPr>
            <a:endParaRPr lang="he-IL" sz="2400" kern="0" dirty="0" smtClean="0"/>
          </a:p>
        </p:txBody>
      </p:sp>
      <p:sp>
        <p:nvSpPr>
          <p:cNvPr id="17"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1325313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מציין מיקום של מספר שקופית 2"/>
          <p:cNvSpPr>
            <a:spLocks noGrp="1"/>
          </p:cNvSpPr>
          <p:nvPr>
            <p:ph type="sldNum" sz="quarter" idx="11"/>
          </p:nvPr>
        </p:nvSpPr>
        <p:spPr/>
        <p:txBody>
          <a:bodyPr/>
          <a:lstStyle/>
          <a:p>
            <a:pPr fontAlgn="base">
              <a:spcBef>
                <a:spcPct val="0"/>
              </a:spcBef>
              <a:spcAft>
                <a:spcPct val="0"/>
              </a:spcAft>
              <a:defRPr/>
            </a:pPr>
            <a:fld id="{77861407-0C1E-44F1-9633-0F496EFFFC4F}" type="slidenum">
              <a:rPr lang="he-IL" smtClean="0"/>
              <a:pPr fontAlgn="base">
                <a:spcBef>
                  <a:spcPct val="0"/>
                </a:spcBef>
                <a:spcAft>
                  <a:spcPct val="0"/>
                </a:spcAft>
                <a:defRPr/>
              </a:pPr>
              <a:t>39</a:t>
            </a:fld>
            <a:endParaRPr lang="en-US" smtClean="0"/>
          </a:p>
        </p:txBody>
      </p:sp>
      <p:sp>
        <p:nvSpPr>
          <p:cNvPr id="7173" name="TextBox 5"/>
          <p:cNvSpPr txBox="1">
            <a:spLocks noChangeArrowheads="1"/>
          </p:cNvSpPr>
          <p:nvPr/>
        </p:nvSpPr>
        <p:spPr bwMode="auto">
          <a:xfrm>
            <a:off x="5004048" y="1273175"/>
            <a:ext cx="1917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2800" dirty="0">
                <a:solidFill>
                  <a:schemeClr val="accent1"/>
                </a:solidFill>
                <a:latin typeface="AdumaFOT Bold" panose="02000500000000000000" pitchFamily="50" charset="-79"/>
                <a:cs typeface="AdumaFOT Bold" panose="02000500000000000000" pitchFamily="50" charset="-79"/>
              </a:rPr>
              <a:t>השירות הצבאי</a:t>
            </a:r>
          </a:p>
        </p:txBody>
      </p:sp>
      <p:sp>
        <p:nvSpPr>
          <p:cNvPr id="14"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5"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תמונת המצב בצבא</a:t>
            </a:r>
          </a:p>
        </p:txBody>
      </p:sp>
      <p:sp>
        <p:nvSpPr>
          <p:cNvPr id="16" name="מציין מיקום תוכן 2"/>
          <p:cNvSpPr txBox="1">
            <a:spLocks noGrp="1"/>
          </p:cNvSpPr>
          <p:nvPr>
            <p:ph idx="1"/>
          </p:nvPr>
        </p:nvSpPr>
        <p:spPr>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742950" lvl="1" indent="-285750" eaLnBrk="0" hangingPunct="0">
              <a:spcBef>
                <a:spcPct val="20000"/>
              </a:spcBef>
              <a:buSzPct val="70000"/>
              <a:buFontTx/>
              <a:buBlip>
                <a:blip r:embed="rId3"/>
              </a:buBlip>
              <a:defRPr/>
            </a:pPr>
            <a:r>
              <a:rPr lang="he-IL" sz="2400" kern="0" dirty="0" smtClean="0"/>
              <a:t>48% מהחיילים בקהילה עברו הטרדה מילולית וביטויי גנאי</a:t>
            </a:r>
          </a:p>
          <a:p>
            <a:pPr marL="742950" lvl="1" indent="-285750" eaLnBrk="0" hangingPunct="0">
              <a:spcBef>
                <a:spcPct val="20000"/>
              </a:spcBef>
              <a:buSzPct val="70000"/>
              <a:buFontTx/>
              <a:buBlip>
                <a:blip r:embed="rId3"/>
              </a:buBlip>
              <a:defRPr/>
            </a:pPr>
            <a:endParaRPr lang="he-IL" sz="2400" kern="0" dirty="0"/>
          </a:p>
          <a:p>
            <a:pPr marL="742950" lvl="1" indent="-285750" eaLnBrk="0" hangingPunct="0">
              <a:spcBef>
                <a:spcPct val="20000"/>
              </a:spcBef>
              <a:buSzPct val="70000"/>
              <a:buFontTx/>
              <a:buBlip>
                <a:blip r:embed="rId3"/>
              </a:buBlip>
              <a:defRPr/>
            </a:pPr>
            <a:r>
              <a:rPr lang="he-IL" sz="2400" kern="0" dirty="0" smtClean="0"/>
              <a:t>15% עברו הטרדה פיזית- איומים בנשק ומכות</a:t>
            </a:r>
          </a:p>
          <a:p>
            <a:pPr marL="742950" lvl="1" indent="-285750" eaLnBrk="0" hangingPunct="0">
              <a:spcBef>
                <a:spcPct val="20000"/>
              </a:spcBef>
              <a:buSzPct val="70000"/>
              <a:buFontTx/>
              <a:buBlip>
                <a:blip r:embed="rId3"/>
              </a:buBlip>
              <a:defRPr/>
            </a:pPr>
            <a:endParaRPr lang="he-IL" sz="2400" kern="0" dirty="0"/>
          </a:p>
          <a:p>
            <a:pPr marL="742950" lvl="1" indent="-285750" eaLnBrk="0" hangingPunct="0">
              <a:spcBef>
                <a:spcPct val="20000"/>
              </a:spcBef>
              <a:buSzPct val="70000"/>
              <a:buFontTx/>
              <a:buBlip>
                <a:blip r:embed="rId3"/>
              </a:buBlip>
              <a:defRPr/>
            </a:pPr>
            <a:r>
              <a:rPr lang="he-IL" sz="2400" kern="0" dirty="0" smtClean="0"/>
              <a:t>7%הוטרדו מינית</a:t>
            </a:r>
            <a:endParaRPr lang="he-IL" sz="2400" dirty="0" smtClean="0"/>
          </a:p>
          <a:p>
            <a:pPr marL="742950" lvl="1" indent="-285750" eaLnBrk="0" hangingPunct="0">
              <a:spcBef>
                <a:spcPct val="20000"/>
              </a:spcBef>
              <a:buSzPct val="70000"/>
              <a:buFontTx/>
              <a:buBlip>
                <a:blip r:embed="rId3"/>
              </a:buBlip>
              <a:defRPr/>
            </a:pPr>
            <a:endParaRPr lang="he-IL" sz="2400" dirty="0" smtClean="0"/>
          </a:p>
          <a:p>
            <a:pPr marL="742950" lvl="1" indent="-285750" eaLnBrk="0" hangingPunct="0">
              <a:spcBef>
                <a:spcPct val="20000"/>
              </a:spcBef>
              <a:buSzPct val="70000"/>
              <a:buFontTx/>
              <a:buBlip>
                <a:blip r:embed="rId3"/>
              </a:buBlip>
              <a:defRPr/>
            </a:pPr>
            <a:endParaRPr lang="he-IL" sz="2400" kern="0" dirty="0" smtClean="0"/>
          </a:p>
          <a:p>
            <a:pPr marL="742950" lvl="1" indent="-285750" eaLnBrk="0" hangingPunct="0">
              <a:spcBef>
                <a:spcPct val="20000"/>
              </a:spcBef>
              <a:buSzPct val="70000"/>
              <a:buFontTx/>
              <a:buBlip>
                <a:blip r:embed="rId3"/>
              </a:buBlip>
              <a:defRPr/>
            </a:pPr>
            <a:endParaRPr lang="he-IL" sz="2400" kern="0" dirty="0" smtClean="0"/>
          </a:p>
        </p:txBody>
      </p:sp>
      <p:sp>
        <p:nvSpPr>
          <p:cNvPr id="17"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142682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500"/>
                                        <p:tgtEl>
                                          <p:spTgt spid="16">
                                            <p:txEl>
                                              <p:pRg st="0" end="0"/>
                                            </p:txEl>
                                          </p:spTgt>
                                        </p:tgtEl>
                                      </p:cBhvr>
                                    </p:animEffect>
                                  </p:childTnLst>
                                  <p:subTnLst>
                                    <p:animClr clrSpc="rgb" dir="cw">
                                      <p:cBhvr override="childStyle">
                                        <p:cTn dur="1" fill="hold" display="0" masterRel="nextClick" afterEffect="1"/>
                                        <p:tgtEl>
                                          <p:spTgt spid="16">
                                            <p:txEl>
                                              <p:pRg st="0" end="0"/>
                                            </p:txEl>
                                          </p:spTgt>
                                        </p:tgtEl>
                                        <p:attrNameLst>
                                          <p:attrName>ppt_c</p:attrName>
                                        </p:attrNameLst>
                                      </p:cBhvr>
                                      <p:to>
                                        <a:schemeClr val="bg2"/>
                                      </p:to>
                                    </p:animClr>
                                  </p:subTnLst>
                                </p:cTn>
                              </p:par>
                              <p:par>
                                <p:cTn id="13" presetID="10" presetClass="entr" presetSubtype="0" fill="hold" grpId="0" nodeType="withEffect">
                                  <p:stCondLst>
                                    <p:cond delay="0"/>
                                  </p:stCondLst>
                                  <p:childTnLst>
                                    <p:set>
                                      <p:cBhvr>
                                        <p:cTn id="14" dur="1" fill="hold">
                                          <p:stCondLst>
                                            <p:cond delay="0"/>
                                          </p:stCondLst>
                                        </p:cTn>
                                        <p:tgtEl>
                                          <p:spTgt spid="16">
                                            <p:txEl>
                                              <p:pRg st="2" end="2"/>
                                            </p:txEl>
                                          </p:spTgt>
                                        </p:tgtEl>
                                        <p:attrNameLst>
                                          <p:attrName>style.visibility</p:attrName>
                                        </p:attrNameLst>
                                      </p:cBhvr>
                                      <p:to>
                                        <p:strVal val="visible"/>
                                      </p:to>
                                    </p:set>
                                    <p:animEffect transition="in" filter="fade">
                                      <p:cBhvr>
                                        <p:cTn id="15" dur="500"/>
                                        <p:tgtEl>
                                          <p:spTgt spid="16">
                                            <p:txEl>
                                              <p:pRg st="2" end="2"/>
                                            </p:txEl>
                                          </p:spTgt>
                                        </p:tgtEl>
                                      </p:cBhvr>
                                    </p:animEffect>
                                  </p:childTnLst>
                                  <p:subTnLst>
                                    <p:animClr clrSpc="rgb" dir="cw">
                                      <p:cBhvr override="childStyle">
                                        <p:cTn dur="1" fill="hold" display="0" masterRel="nextClick" afterEffect="1"/>
                                        <p:tgtEl>
                                          <p:spTgt spid="16">
                                            <p:txEl>
                                              <p:pRg st="2" end="2"/>
                                            </p:txEl>
                                          </p:spTgt>
                                        </p:tgtEl>
                                        <p:attrNameLst>
                                          <p:attrName>ppt_c</p:attrName>
                                        </p:attrNameLst>
                                      </p:cBhvr>
                                      <p:to>
                                        <a:schemeClr val="bg2"/>
                                      </p:to>
                                    </p:animClr>
                                  </p:subTnLst>
                                </p:cTn>
                              </p:par>
                              <p:par>
                                <p:cTn id="16" presetID="10" presetClass="entr" presetSubtype="0" fill="hold" grpId="0"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subTnLst>
                                    <p:animClr clrSpc="rgb" dir="cw">
                                      <p:cBhvr override="childStyle">
                                        <p:cTn dur="1" fill="hold" display="0" masterRel="nextClick" afterEffect="1"/>
                                        <p:tgtEl>
                                          <p:spTgt spid="16">
                                            <p:txEl>
                                              <p:pRg st="4" end="4"/>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P spid="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704632" y="-99392"/>
            <a:ext cx="7562811" cy="994702"/>
          </a:xfrm>
        </p:spPr>
        <p:txBody>
          <a:bodyPr/>
          <a:lstStyle/>
          <a:p>
            <a:r>
              <a:rPr lang="he-IL" dirty="0" smtClean="0"/>
              <a:t>תגובת מפקד הבסיס יוני 2020:</a:t>
            </a:r>
            <a:endParaRPr lang="he-IL" dirty="0"/>
          </a:p>
        </p:txBody>
      </p:sp>
      <p:sp>
        <p:nvSpPr>
          <p:cNvPr id="3" name="מציין מיקום תוכן 2"/>
          <p:cNvSpPr>
            <a:spLocks noGrp="1"/>
          </p:cNvSpPr>
          <p:nvPr>
            <p:ph idx="1"/>
          </p:nvPr>
        </p:nvSpPr>
        <p:spPr>
          <a:xfrm>
            <a:off x="201268" y="764704"/>
            <a:ext cx="8066175" cy="2250657"/>
          </a:xfrm>
        </p:spPr>
        <p:txBody>
          <a:bodyPr/>
          <a:lstStyle/>
          <a:p>
            <a:r>
              <a:rPr lang="he-IL" sz="2000" dirty="0" smtClean="0">
                <a:latin typeface="Aduma" panose="00000500000000000000" pitchFamily="50" charset="-79"/>
                <a:cs typeface="Aduma" panose="00000500000000000000" pitchFamily="50" charset="-79"/>
              </a:rPr>
              <a:t>"שלום</a:t>
            </a:r>
          </a:p>
          <a:p>
            <a:r>
              <a:rPr lang="he-IL" sz="2000" dirty="0" smtClean="0">
                <a:latin typeface="Aduma" panose="00000500000000000000" pitchFamily="50" charset="-79"/>
                <a:cs typeface="Aduma" panose="00000500000000000000" pitchFamily="50" charset="-79"/>
              </a:rPr>
              <a:t>ראשית </a:t>
            </a:r>
            <a:r>
              <a:rPr lang="he-IL" sz="2000" dirty="0">
                <a:latin typeface="Aduma" panose="00000500000000000000" pitchFamily="50" charset="-79"/>
                <a:cs typeface="Aduma" panose="00000500000000000000" pitchFamily="50" charset="-79"/>
              </a:rPr>
              <a:t>צר לי לשמוע כי ישנם בקרבנו אנשים שאינם מקבלי את קהילת </a:t>
            </a:r>
            <a:r>
              <a:rPr lang="he-IL" sz="2000" dirty="0" err="1">
                <a:latin typeface="Aduma" panose="00000500000000000000" pitchFamily="50" charset="-79"/>
                <a:cs typeface="Aduma" panose="00000500000000000000" pitchFamily="50" charset="-79"/>
              </a:rPr>
              <a:t>הלהט"ב</a:t>
            </a:r>
            <a:r>
              <a:rPr lang="he-IL" sz="2000" dirty="0">
                <a:latin typeface="Aduma" panose="00000500000000000000" pitchFamily="50" charset="-79"/>
                <a:cs typeface="Aduma" panose="00000500000000000000" pitchFamily="50" charset="-79"/>
              </a:rPr>
              <a:t> ואף מגנים באופן ישיר ועקיף את אנשי הקהילה.</a:t>
            </a:r>
          </a:p>
          <a:p>
            <a:r>
              <a:rPr lang="he-IL" sz="2000" dirty="0" smtClean="0">
                <a:solidFill>
                  <a:srgbClr val="FF0000"/>
                </a:solidFill>
                <a:latin typeface="Aduma" panose="00000500000000000000" pitchFamily="50" charset="-79"/>
                <a:cs typeface="Aduma" panose="00000500000000000000" pitchFamily="50" charset="-79"/>
              </a:rPr>
              <a:t>הנ"ל </a:t>
            </a:r>
            <a:r>
              <a:rPr lang="he-IL" sz="2000" dirty="0">
                <a:solidFill>
                  <a:srgbClr val="FF0000"/>
                </a:solidFill>
                <a:latin typeface="Aduma" panose="00000500000000000000" pitchFamily="50" charset="-79"/>
                <a:cs typeface="Aduma" panose="00000500000000000000" pitchFamily="50" charset="-79"/>
              </a:rPr>
              <a:t>מנוגד לערכים עליהם אנחנו מחנכים ומנוגדים לקוד הפיקוד והחינוך של בח"א 21 שמדגיש את כבוד האדם.</a:t>
            </a:r>
          </a:p>
          <a:p>
            <a:r>
              <a:rPr lang="he-IL" sz="2000" dirty="0" smtClean="0">
                <a:latin typeface="Aduma" panose="00000500000000000000" pitchFamily="50" charset="-79"/>
                <a:cs typeface="Aduma" panose="00000500000000000000" pitchFamily="50" charset="-79"/>
              </a:rPr>
              <a:t>רוצה </a:t>
            </a:r>
            <a:r>
              <a:rPr lang="he-IL" sz="2000" dirty="0">
                <a:latin typeface="Aduma" panose="00000500000000000000" pitchFamily="50" charset="-79"/>
                <a:cs typeface="Aduma" panose="00000500000000000000" pitchFamily="50" charset="-79"/>
              </a:rPr>
              <a:t>לציין כי למרות הקורונה לא זנחנו את נושא הערכים והחינוך ואנחנו עדיין מקיימים ערבי חינוך בדיוק כפי שקבענו בכל הנושאים רק בתצורה של קפסולות במועדים אחידים לכולם, למשל ביום ראשון הקרוב יש ערב המפקד לכל הבסיס באותה השעה שנושאו זה קוד הפיקוד והחינוך בדגש על כבוד האדם, הערב הקודם שהיה לפני כחודשיים עסק </a:t>
            </a:r>
            <a:r>
              <a:rPr lang="he-IL" sz="2000" dirty="0" err="1">
                <a:latin typeface="Aduma" panose="00000500000000000000" pitchFamily="50" charset="-79"/>
                <a:cs typeface="Aduma" panose="00000500000000000000" pitchFamily="50" charset="-79"/>
              </a:rPr>
              <a:t>ביוהל"ם</a:t>
            </a:r>
            <a:r>
              <a:rPr lang="he-IL" sz="2000" dirty="0">
                <a:latin typeface="Aduma" panose="00000500000000000000" pitchFamily="50" charset="-79"/>
                <a:cs typeface="Aduma" panose="00000500000000000000" pitchFamily="50" charset="-79"/>
              </a:rPr>
              <a:t> ונושאי מגדר, בשנה האחרונה היו גם פעילויות בנושא </a:t>
            </a:r>
            <a:r>
              <a:rPr lang="he-IL" sz="2000" dirty="0" err="1">
                <a:latin typeface="Aduma" panose="00000500000000000000" pitchFamily="50" charset="-79"/>
                <a:cs typeface="Aduma" panose="00000500000000000000" pitchFamily="50" charset="-79"/>
              </a:rPr>
              <a:t>הלהט"ב</a:t>
            </a:r>
            <a:r>
              <a:rPr lang="he-IL" sz="2000" dirty="0">
                <a:latin typeface="Aduma" panose="00000500000000000000" pitchFamily="50" charset="-79"/>
                <a:cs typeface="Aduma" panose="00000500000000000000" pitchFamily="50" charset="-79"/>
              </a:rPr>
              <a:t>, כמו כן משרד חינוך יוזם בהתאם לדירקטיבת מפקד הבסיס ותוכנית החינוך השנתית של הבסיס פעילות </a:t>
            </a:r>
            <a:r>
              <a:rPr lang="he-IL" sz="2000" dirty="0" err="1">
                <a:latin typeface="Aduma" panose="00000500000000000000" pitchFamily="50" charset="-79"/>
                <a:cs typeface="Aduma" panose="00000500000000000000" pitchFamily="50" charset="-79"/>
              </a:rPr>
              <a:t>עניפה</a:t>
            </a:r>
            <a:r>
              <a:rPr lang="he-IL" sz="2000" dirty="0">
                <a:latin typeface="Aduma" panose="00000500000000000000" pitchFamily="50" charset="-79"/>
                <a:cs typeface="Aduma" panose="00000500000000000000" pitchFamily="50" charset="-79"/>
              </a:rPr>
              <a:t>.</a:t>
            </a:r>
          </a:p>
          <a:p>
            <a:r>
              <a:rPr lang="he-IL" sz="2000" dirty="0" smtClean="0">
                <a:latin typeface="Aduma" panose="00000500000000000000" pitchFamily="50" charset="-79"/>
                <a:cs typeface="Aduma" panose="00000500000000000000" pitchFamily="50" charset="-79"/>
              </a:rPr>
              <a:t>האם </a:t>
            </a:r>
            <a:r>
              <a:rPr lang="he-IL" sz="2000" dirty="0">
                <a:latin typeface="Aduma" panose="00000500000000000000" pitchFamily="50" charset="-79"/>
                <a:cs typeface="Aduma" panose="00000500000000000000" pitchFamily="50" charset="-79"/>
              </a:rPr>
              <a:t>אנחנו מושלמים? עדיין לא נדרש המשך פעילויות הסברה, הטמעה כדי שכולם יבינו שנדרש לקבל כל אחד כפי שהוא ועל פי הדרך שבחר לחיות.</a:t>
            </a:r>
          </a:p>
          <a:p>
            <a:r>
              <a:rPr lang="he-IL" sz="2000" dirty="0" smtClean="0">
                <a:latin typeface="Aduma" panose="00000500000000000000" pitchFamily="50" charset="-79"/>
                <a:cs typeface="Aduma" panose="00000500000000000000" pitchFamily="50" charset="-79"/>
              </a:rPr>
              <a:t>קהילת </a:t>
            </a:r>
            <a:r>
              <a:rPr lang="he-IL" sz="2000" dirty="0" err="1">
                <a:latin typeface="Aduma" panose="00000500000000000000" pitchFamily="50" charset="-79"/>
                <a:cs typeface="Aduma" panose="00000500000000000000" pitchFamily="50" charset="-79"/>
              </a:rPr>
              <a:t>הלהט"ב</a:t>
            </a:r>
            <a:r>
              <a:rPr lang="he-IL" sz="2000" dirty="0">
                <a:latin typeface="Aduma" panose="00000500000000000000" pitchFamily="50" charset="-79"/>
                <a:cs typeface="Aduma" panose="00000500000000000000" pitchFamily="50" charset="-79"/>
              </a:rPr>
              <a:t>, אל תרגישו בושה, תרגישו טוב וחזקים עם מי שאתם, כל מי שאומר לכם אחרת ופוגע בכם מצבו הערכי לא טוב והוא החלש.</a:t>
            </a:r>
          </a:p>
          <a:p>
            <a:r>
              <a:rPr lang="he-IL" sz="2000" dirty="0" smtClean="0">
                <a:latin typeface="Aduma" panose="00000500000000000000" pitchFamily="50" charset="-79"/>
                <a:cs typeface="Aduma" panose="00000500000000000000" pitchFamily="50" charset="-79"/>
              </a:rPr>
              <a:t>אנשי </a:t>
            </a:r>
            <a:r>
              <a:rPr lang="he-IL" sz="2000" dirty="0">
                <a:latin typeface="Aduma" panose="00000500000000000000" pitchFamily="50" charset="-79"/>
                <a:cs typeface="Aduma" panose="00000500000000000000" pitchFamily="50" charset="-79"/>
              </a:rPr>
              <a:t>בח"א 21 גם לי יש אח מקהילת </a:t>
            </a:r>
            <a:r>
              <a:rPr lang="he-IL" sz="2000" dirty="0" err="1">
                <a:latin typeface="Aduma" panose="00000500000000000000" pitchFamily="50" charset="-79"/>
                <a:cs typeface="Aduma" panose="00000500000000000000" pitchFamily="50" charset="-79"/>
              </a:rPr>
              <a:t>הלהט"ב</a:t>
            </a:r>
            <a:r>
              <a:rPr lang="he-IL" sz="2000" dirty="0">
                <a:latin typeface="Aduma" panose="00000500000000000000" pitchFamily="50" charset="-79"/>
                <a:cs typeface="Aduma" panose="00000500000000000000" pitchFamily="50" charset="-79"/>
              </a:rPr>
              <a:t>, אני אוהב אותו, הוא אלוף כי הוא אחי (אני רק אלוף משנה), אני גאה בו כי הוא אחי, אני אעשה הכל למענו כי הוא אחי, אין בינינו שום הבדל הוא בחר דרך ואני בחרתי דרך, שנינו מאושרים בדרך שלנו וזה הכי </a:t>
            </a:r>
            <a:r>
              <a:rPr lang="he-IL" sz="2000" dirty="0" smtClean="0">
                <a:latin typeface="Aduma" panose="00000500000000000000" pitchFamily="50" charset="-79"/>
                <a:cs typeface="Aduma" panose="00000500000000000000" pitchFamily="50" charset="-79"/>
              </a:rPr>
              <a:t>חשוב.</a:t>
            </a:r>
          </a:p>
          <a:p>
            <a:r>
              <a:rPr lang="he-IL" sz="2000" dirty="0" smtClean="0">
                <a:solidFill>
                  <a:srgbClr val="FF0000"/>
                </a:solidFill>
                <a:latin typeface="Aduma" panose="00000500000000000000" pitchFamily="50" charset="-79"/>
                <a:cs typeface="Aduma" panose="00000500000000000000" pitchFamily="50" charset="-79"/>
              </a:rPr>
              <a:t>מפקדים </a:t>
            </a:r>
            <a:r>
              <a:rPr lang="he-IL" sz="2000" dirty="0">
                <a:solidFill>
                  <a:srgbClr val="FF0000"/>
                </a:solidFill>
                <a:latin typeface="Aduma" panose="00000500000000000000" pitchFamily="50" charset="-79"/>
                <a:cs typeface="Aduma" panose="00000500000000000000" pitchFamily="50" charset="-79"/>
              </a:rPr>
              <a:t>וחיילים, קבלו את האחר, גם אתם שונים כל אחד ממשנהו ורוצים שיקבלו אתכם ויאהבו </a:t>
            </a:r>
            <a:r>
              <a:rPr lang="he-IL" sz="2000" dirty="0" smtClean="0">
                <a:solidFill>
                  <a:srgbClr val="FF0000"/>
                </a:solidFill>
                <a:latin typeface="Aduma" panose="00000500000000000000" pitchFamily="50" charset="-79"/>
                <a:cs typeface="Aduma" panose="00000500000000000000" pitchFamily="50" charset="-79"/>
              </a:rPr>
              <a:t>אתכם.</a:t>
            </a:r>
          </a:p>
          <a:p>
            <a:r>
              <a:rPr lang="he-IL" sz="2000" dirty="0" smtClean="0">
                <a:latin typeface="Aduma" panose="00000500000000000000" pitchFamily="50" charset="-79"/>
                <a:cs typeface="Aduma" panose="00000500000000000000" pitchFamily="50" charset="-79"/>
              </a:rPr>
              <a:t>שבוע </a:t>
            </a:r>
            <a:r>
              <a:rPr lang="he-IL" sz="2000" dirty="0">
                <a:latin typeface="Aduma" panose="00000500000000000000" pitchFamily="50" charset="-79"/>
                <a:cs typeface="Aduma" panose="00000500000000000000" pitchFamily="50" charset="-79"/>
              </a:rPr>
              <a:t>טוב מלא באהבת האחר</a:t>
            </a:r>
            <a:r>
              <a:rPr lang="he-IL" sz="2000" dirty="0" smtClean="0">
                <a:latin typeface="Aduma" panose="00000500000000000000" pitchFamily="50" charset="-79"/>
                <a:cs typeface="Aduma" panose="00000500000000000000" pitchFamily="50" charset="-79"/>
              </a:rPr>
              <a:t>."</a:t>
            </a:r>
            <a:endParaRPr lang="he-IL" sz="2000" dirty="0">
              <a:latin typeface="Aduma" panose="00000500000000000000" pitchFamily="50" charset="-79"/>
              <a:cs typeface="Aduma" panose="00000500000000000000" pitchFamily="50" charset="-79"/>
            </a:endParaRPr>
          </a:p>
        </p:txBody>
      </p:sp>
      <p:sp>
        <p:nvSpPr>
          <p:cNvPr id="5" name="מציין מיקום תוכן 2"/>
          <p:cNvSpPr txBox="1">
            <a:spLocks/>
          </p:cNvSpPr>
          <p:nvPr/>
        </p:nvSpPr>
        <p:spPr bwMode="auto">
          <a:xfrm>
            <a:off x="1331640" y="6381329"/>
            <a:ext cx="2502541"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defTabSz="684213" rtl="1" eaLnBrk="1" fontAlgn="base" hangingPunct="1">
              <a:lnSpc>
                <a:spcPct val="90000"/>
              </a:lnSpc>
              <a:spcBef>
                <a:spcPts val="750"/>
              </a:spcBef>
              <a:spcAft>
                <a:spcPct val="0"/>
              </a:spcAft>
              <a:buFont typeface="Arial" panose="020B0604020202020204" pitchFamily="34" charset="0"/>
              <a:defRPr sz="2400" kern="1200">
                <a:solidFill>
                  <a:schemeClr val="tx1"/>
                </a:solidFill>
                <a:latin typeface="AdumaFOT Bold" panose="02000500000000000000" pitchFamily="50" charset="-79"/>
                <a:ea typeface="+mn-ea"/>
                <a:cs typeface="AdumaFOT Bold" panose="02000500000000000000" pitchFamily="50" charset="-79"/>
              </a:defRPr>
            </a:lvl1pPr>
            <a:lvl2pPr marL="193757" indent="-193757" algn="r" defTabSz="684213" rtl="1" eaLnBrk="1" fontAlgn="base" hangingPunct="1">
              <a:lnSpc>
                <a:spcPct val="90000"/>
              </a:lnSpc>
              <a:spcBef>
                <a:spcPts val="375"/>
              </a:spcBef>
              <a:spcAft>
                <a:spcPct val="0"/>
              </a:spcAft>
              <a:buClr>
                <a:srgbClr val="4990CD"/>
              </a:buClr>
              <a:buFont typeface="Wingdings" panose="05000000000000000000" pitchFamily="2" charset="2"/>
              <a:buChar char="§"/>
              <a:defRPr sz="2400" kern="1200">
                <a:solidFill>
                  <a:schemeClr val="tx1"/>
                </a:solidFill>
                <a:latin typeface="AdumaFOT Bold" panose="02000500000000000000" pitchFamily="50" charset="-79"/>
                <a:ea typeface="+mn-ea"/>
                <a:cs typeface="AdumaFOT Bold" panose="02000500000000000000" pitchFamily="50" charset="-79"/>
              </a:defRPr>
            </a:lvl2pPr>
            <a:lvl3pPr marL="684213" algn="r" defTabSz="684213" rtl="1" eaLnBrk="1" fontAlgn="base" hangingPunct="1">
              <a:lnSpc>
                <a:spcPct val="90000"/>
              </a:lnSpc>
              <a:spcBef>
                <a:spcPts val="375"/>
              </a:spcBef>
              <a:spcAft>
                <a:spcPct val="0"/>
              </a:spcAft>
              <a:buFont typeface="Arial" panose="020B0604020202020204" pitchFamily="34" charset="0"/>
              <a:defRPr sz="1800" kern="1200">
                <a:solidFill>
                  <a:schemeClr val="tx1"/>
                </a:solidFill>
                <a:latin typeface="AdumaFOT Regular" panose="02000500000000000000" pitchFamily="50" charset="-79"/>
                <a:ea typeface="+mn-ea"/>
                <a:cs typeface="AdumaFOT Regular" panose="02000500000000000000" pitchFamily="50" charset="-79"/>
              </a:defRPr>
            </a:lvl3pPr>
            <a:lvl4pPr marL="1027113" algn="r" defTabSz="684213" rtl="1" eaLnBrk="1" fontAlgn="base" hangingPunct="1">
              <a:lnSpc>
                <a:spcPct val="90000"/>
              </a:lnSpc>
              <a:spcBef>
                <a:spcPts val="375"/>
              </a:spcBef>
              <a:spcAft>
                <a:spcPct val="0"/>
              </a:spcAft>
              <a:buFont typeface="Arial" panose="020B0604020202020204" pitchFamily="34" charset="0"/>
              <a:defRPr sz="1500" kern="1200">
                <a:solidFill>
                  <a:schemeClr val="tx1"/>
                </a:solidFill>
                <a:latin typeface="AdumaFOT Regular" panose="02000500000000000000" pitchFamily="50" charset="-79"/>
                <a:ea typeface="+mn-ea"/>
                <a:cs typeface="AdumaFOT Regular" panose="02000500000000000000" pitchFamily="50" charset="-79"/>
              </a:defRPr>
            </a:lvl4pPr>
            <a:lvl5pPr marL="1370013" algn="r" defTabSz="684213" rtl="1" eaLnBrk="1" fontAlgn="base" hangingPunct="1">
              <a:lnSpc>
                <a:spcPct val="90000"/>
              </a:lnSpc>
              <a:spcBef>
                <a:spcPts val="375"/>
              </a:spcBef>
              <a:spcAft>
                <a:spcPct val="0"/>
              </a:spcAft>
              <a:buFont typeface="Arial" panose="020B0604020202020204" pitchFamily="34" charset="0"/>
              <a:defRPr sz="1500" kern="1200">
                <a:solidFill>
                  <a:schemeClr val="tx1"/>
                </a:solidFill>
                <a:latin typeface="AdumaFOT Regular" panose="02000500000000000000" pitchFamily="50" charset="-79"/>
                <a:ea typeface="+mn-ea"/>
                <a:cs typeface="AdumaFOT Regular" panose="02000500000000000000" pitchFamily="50" charset="-79"/>
              </a:defRPr>
            </a:lvl5pPr>
            <a:lvl6pPr marL="1885816" indent="-171438" algn="r" defTabSz="685751"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6pPr>
            <a:lvl7pPr marL="2228691" indent="-171438" algn="r" defTabSz="685751"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7pPr>
            <a:lvl8pPr marL="2571567" indent="-171438" algn="r" defTabSz="685751"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8pPr>
            <a:lvl9pPr marL="2914442" indent="-171438" algn="r" defTabSz="685751" rtl="1"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9pPr>
          </a:lstStyle>
          <a:p>
            <a:r>
              <a:rPr lang="he-IL" sz="2000" dirty="0" smtClean="0">
                <a:solidFill>
                  <a:schemeClr val="accent1">
                    <a:lumMod val="60000"/>
                    <a:lumOff val="40000"/>
                  </a:schemeClr>
                </a:solidFill>
                <a:latin typeface="Aduma" panose="00000500000000000000" pitchFamily="50" charset="-79"/>
                <a:cs typeface="Aduma" panose="00000500000000000000" pitchFamily="50" charset="-79"/>
              </a:rPr>
              <a:t>אל"מ ערן דהאן, מפקד בח"א 21</a:t>
            </a:r>
            <a:endParaRPr lang="he-IL" sz="2000" dirty="0">
              <a:solidFill>
                <a:schemeClr val="accent1">
                  <a:lumMod val="60000"/>
                  <a:lumOff val="40000"/>
                </a:schemeClr>
              </a:solidFill>
              <a:latin typeface="Aduma" panose="00000500000000000000" pitchFamily="50" charset="-79"/>
              <a:cs typeface="Aduma" panose="00000500000000000000" pitchFamily="50" charset="-79"/>
            </a:endParaRPr>
          </a:p>
        </p:txBody>
      </p:sp>
    </p:spTree>
    <p:extLst>
      <p:ext uri="{BB962C8B-B14F-4D97-AF65-F5344CB8AC3E}">
        <p14:creationId xmlns:p14="http://schemas.microsoft.com/office/powerpoint/2010/main" val="28682473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196752"/>
            <a:ext cx="8460432" cy="4758993"/>
          </a:xfrm>
          <a:prstGeom prst="rect">
            <a:avLst/>
          </a:prstGeom>
        </p:spPr>
      </p:pic>
    </p:spTree>
    <p:extLst>
      <p:ext uri="{BB962C8B-B14F-4D97-AF65-F5344CB8AC3E}">
        <p14:creationId xmlns:p14="http://schemas.microsoft.com/office/powerpoint/2010/main" val="2081429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מציין מיקום של מספר שקופית 2"/>
          <p:cNvSpPr>
            <a:spLocks noGrp="1"/>
          </p:cNvSpPr>
          <p:nvPr>
            <p:ph type="sldNum" sz="quarter" idx="11"/>
          </p:nvPr>
        </p:nvSpPr>
        <p:spPr/>
        <p:txBody>
          <a:bodyPr/>
          <a:lstStyle/>
          <a:p>
            <a:pPr fontAlgn="base">
              <a:spcBef>
                <a:spcPct val="0"/>
              </a:spcBef>
              <a:spcAft>
                <a:spcPct val="0"/>
              </a:spcAft>
              <a:defRPr/>
            </a:pPr>
            <a:fld id="{62F29000-83FB-43BC-90E6-BBD3D9E85A74}" type="slidenum">
              <a:rPr lang="he-IL" smtClean="0"/>
              <a:pPr fontAlgn="base">
                <a:spcBef>
                  <a:spcPct val="0"/>
                </a:spcBef>
                <a:spcAft>
                  <a:spcPct val="0"/>
                </a:spcAft>
                <a:defRPr/>
              </a:pPr>
              <a:t>41</a:t>
            </a:fld>
            <a:endParaRPr lang="en-US" smtClean="0"/>
          </a:p>
        </p:txBody>
      </p:sp>
      <p:sp>
        <p:nvSpPr>
          <p:cNvPr id="7173" name="TextBox 5"/>
          <p:cNvSpPr txBox="1">
            <a:spLocks noChangeArrowheads="1"/>
          </p:cNvSpPr>
          <p:nvPr/>
        </p:nvSpPr>
        <p:spPr bwMode="auto">
          <a:xfrm>
            <a:off x="5004048" y="1273175"/>
            <a:ext cx="1917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2800" dirty="0">
                <a:solidFill>
                  <a:schemeClr val="accent1"/>
                </a:solidFill>
                <a:latin typeface="AdumaFOT Bold" panose="02000500000000000000" pitchFamily="50" charset="-79"/>
                <a:cs typeface="AdumaFOT Bold" panose="02000500000000000000" pitchFamily="50" charset="-79"/>
              </a:rPr>
              <a:t>השירות הצבאי</a:t>
            </a:r>
          </a:p>
        </p:txBody>
      </p:sp>
      <p:sp>
        <p:nvSpPr>
          <p:cNvPr id="14"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5"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תמונת המצב בצבא</a:t>
            </a:r>
          </a:p>
        </p:txBody>
      </p:sp>
      <p:sp>
        <p:nvSpPr>
          <p:cNvPr id="16" name="מלבן 1"/>
          <p:cNvSpPr>
            <a:spLocks noGrp="1" noChangeArrowheads="1"/>
          </p:cNvSpPr>
          <p:nvPr>
            <p:ph idx="1"/>
          </p:nvPr>
        </p:nvSpPr>
        <p:spPr bwMode="auto">
          <a:xfrm>
            <a:off x="1491253" y="1772816"/>
            <a:ext cx="6259099"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algn="ctr" eaLnBrk="1" hangingPunct="1">
              <a:spcBef>
                <a:spcPct val="0"/>
              </a:spcBef>
              <a:buSzTx/>
            </a:pPr>
            <a:r>
              <a:rPr lang="he-IL" altLang="he-IL" b="0" dirty="0">
                <a:latin typeface="AdumaFOT Bold" panose="02000500000000000000" pitchFamily="50" charset="-79"/>
                <a:cs typeface="AdumaFOT Bold" panose="02000500000000000000" pitchFamily="50" charset="-79"/>
              </a:rPr>
              <a:t>"בתחילת הטירונות שלי ביקשתי מהמפקד שלי להתקלח לבד והוא סיפר לכל הפלוגה</a:t>
            </a:r>
            <a:r>
              <a:rPr lang="he-IL" altLang="he-IL" b="0" dirty="0" smtClean="0">
                <a:latin typeface="AdumaFOT Bold" panose="02000500000000000000" pitchFamily="50" charset="-79"/>
                <a:cs typeface="AdumaFOT Bold" panose="02000500000000000000" pitchFamily="50" charset="-79"/>
              </a:rPr>
              <a:t>"</a:t>
            </a:r>
          </a:p>
          <a:p>
            <a:pPr algn="ctr" eaLnBrk="1" hangingPunct="1">
              <a:spcBef>
                <a:spcPct val="0"/>
              </a:spcBef>
              <a:buSzTx/>
            </a:pPr>
            <a:endParaRPr lang="he-IL" altLang="he-IL" b="0" dirty="0">
              <a:latin typeface="AdumaFOT Bold" panose="02000500000000000000" pitchFamily="50" charset="-79"/>
              <a:cs typeface="AdumaFOT Bold" panose="02000500000000000000" pitchFamily="50" charset="-79"/>
            </a:endParaRPr>
          </a:p>
          <a:p>
            <a:pPr algn="ctr" eaLnBrk="1" hangingPunct="1">
              <a:spcBef>
                <a:spcPct val="0"/>
              </a:spcBef>
              <a:buSzTx/>
            </a:pPr>
            <a:r>
              <a:rPr lang="he-IL" altLang="he-IL" b="0" dirty="0" smtClean="0">
                <a:latin typeface="AdumaFOT Bold" panose="02000500000000000000" pitchFamily="50" charset="-79"/>
                <a:cs typeface="AdumaFOT Bold" panose="02000500000000000000" pitchFamily="50" charset="-79"/>
              </a:rPr>
              <a:t>"</a:t>
            </a:r>
            <a:r>
              <a:rPr lang="he-IL" altLang="he-IL" b="0" dirty="0">
                <a:latin typeface="AdumaFOT Bold" panose="02000500000000000000" pitchFamily="50" charset="-79"/>
                <a:cs typeface="AdumaFOT Bold" panose="02000500000000000000" pitchFamily="50" charset="-79"/>
              </a:rPr>
              <a:t>גיליתי לרס"פ שאני הומו והוא הרביץ לי"</a:t>
            </a:r>
          </a:p>
          <a:p>
            <a:pPr algn="ctr" eaLnBrk="1" hangingPunct="1">
              <a:spcBef>
                <a:spcPct val="0"/>
              </a:spcBef>
              <a:buSzTx/>
            </a:pPr>
            <a:endParaRPr lang="he-IL" altLang="he-IL" b="0" dirty="0">
              <a:latin typeface="AdumaFOT Bold" panose="02000500000000000000" pitchFamily="50" charset="-79"/>
              <a:cs typeface="AdumaFOT Bold" panose="02000500000000000000" pitchFamily="50" charset="-79"/>
            </a:endParaRPr>
          </a:p>
          <a:p>
            <a:pPr algn="ctr" eaLnBrk="1" hangingPunct="1">
              <a:spcBef>
                <a:spcPct val="0"/>
              </a:spcBef>
              <a:buSzTx/>
            </a:pPr>
            <a:r>
              <a:rPr lang="he-IL" altLang="he-IL" b="0" dirty="0">
                <a:latin typeface="AdumaFOT Bold" panose="02000500000000000000" pitchFamily="50" charset="-79"/>
                <a:cs typeface="AdumaFOT Bold" panose="02000500000000000000" pitchFamily="50" charset="-79"/>
              </a:rPr>
              <a:t>המג"ד </a:t>
            </a:r>
            <a:r>
              <a:rPr lang="he-IL" altLang="he-IL" b="0" dirty="0" err="1">
                <a:latin typeface="AdumaFOT Bold" panose="02000500000000000000" pitchFamily="50" charset="-79"/>
                <a:cs typeface="AdumaFOT Bold" panose="02000500000000000000" pitchFamily="50" charset="-79"/>
              </a:rPr>
              <a:t>והמב"ס</a:t>
            </a:r>
            <a:r>
              <a:rPr lang="he-IL" altLang="he-IL" b="0" dirty="0">
                <a:latin typeface="AdumaFOT Bold" panose="02000500000000000000" pitchFamily="50" charset="-79"/>
                <a:cs typeface="AdumaFOT Bold" panose="02000500000000000000" pitchFamily="50" charset="-79"/>
              </a:rPr>
              <a:t> החליטו להשתיק את העניין ע"י כך שיוציאו אותי מלחימה. בשיחה, </a:t>
            </a:r>
            <a:r>
              <a:rPr lang="he-IL" altLang="he-IL" b="0" dirty="0" err="1">
                <a:latin typeface="AdumaFOT Bold" panose="02000500000000000000" pitchFamily="50" charset="-79"/>
                <a:cs typeface="AdumaFOT Bold" panose="02000500000000000000" pitchFamily="50" charset="-79"/>
              </a:rPr>
              <a:t>המב"ס</a:t>
            </a:r>
            <a:r>
              <a:rPr lang="he-IL" altLang="he-IL" b="0" dirty="0">
                <a:latin typeface="AdumaFOT Bold" panose="02000500000000000000" pitchFamily="50" charset="-79"/>
                <a:cs typeface="AdumaFOT Bold" panose="02000500000000000000" pitchFamily="50" charset="-79"/>
              </a:rPr>
              <a:t> שאל אותי אם אחים שלי </a:t>
            </a:r>
            <a:r>
              <a:rPr lang="he-IL" altLang="he-IL" b="0" dirty="0" err="1">
                <a:latin typeface="AdumaFOT Bold" panose="02000500000000000000" pitchFamily="50" charset="-79"/>
                <a:cs typeface="AdumaFOT Bold" panose="02000500000000000000" pitchFamily="50" charset="-79"/>
              </a:rPr>
              <a:t>נורמלים</a:t>
            </a:r>
            <a:r>
              <a:rPr lang="he-IL" altLang="he-IL" b="0" dirty="0">
                <a:latin typeface="AdumaFOT Bold" panose="02000500000000000000" pitchFamily="50" charset="-79"/>
                <a:cs typeface="AdumaFOT Bold" panose="02000500000000000000" pitchFamily="50" charset="-79"/>
              </a:rPr>
              <a:t> או שגם להם יש את הבעיות שלי.. מאז אני מנסה לחזור להיות לוחם"</a:t>
            </a:r>
          </a:p>
        </p:txBody>
      </p:sp>
      <p:sp>
        <p:nvSpPr>
          <p:cNvPr id="17"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232942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fade">
                                      <p:cBhvr>
                                        <p:cTn id="7" dur="5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7EFFC698-2665-4452-A3EE-F7AE8DF9DB9D}" type="slidenum">
              <a:rPr lang="he-IL" smtClean="0"/>
              <a:pPr>
                <a:defRPr/>
              </a:pPr>
              <a:t>42</a:t>
            </a:fld>
            <a:endParaRPr lang="en-US"/>
          </a:p>
        </p:txBody>
      </p:sp>
      <p:sp>
        <p:nvSpPr>
          <p:cNvPr id="4" name="TextBox 5"/>
          <p:cNvSpPr txBox="1">
            <a:spLocks noChangeArrowheads="1"/>
          </p:cNvSpPr>
          <p:nvPr/>
        </p:nvSpPr>
        <p:spPr bwMode="auto">
          <a:xfrm>
            <a:off x="4421188" y="1120775"/>
            <a:ext cx="28146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2800" dirty="0">
                <a:solidFill>
                  <a:schemeClr val="accent1"/>
                </a:solidFill>
                <a:latin typeface="AdumaFOT Bold" panose="02000500000000000000" pitchFamily="50" charset="-79"/>
                <a:cs typeface="AdumaFOT Bold" panose="02000500000000000000" pitchFamily="50" charset="-79"/>
              </a:rPr>
              <a:t>הומופוביה</a:t>
            </a:r>
            <a:endParaRPr lang="he-IL" altLang="he-IL" sz="2800" b="0" dirty="0">
              <a:solidFill>
                <a:schemeClr val="accent1"/>
              </a:solidFill>
              <a:latin typeface="AdumaFOT Bold" panose="02000500000000000000" pitchFamily="50" charset="-79"/>
              <a:cs typeface="AdumaFOT Bold" panose="02000500000000000000" pitchFamily="50" charset="-79"/>
            </a:endParaRPr>
          </a:p>
        </p:txBody>
      </p:sp>
      <p:sp>
        <p:nvSpPr>
          <p:cNvPr id="13"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4"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הומופוביה</a:t>
            </a:r>
          </a:p>
        </p:txBody>
      </p:sp>
      <p:sp>
        <p:nvSpPr>
          <p:cNvPr id="15" name="מציין מיקום תוכן 14"/>
          <p:cNvSpPr txBox="1">
            <a:spLocks noGrp="1"/>
          </p:cNvSpPr>
          <p:nvPr>
            <p:ph idx="1"/>
          </p:nvPr>
        </p:nvSpPr>
        <p:spPr>
          <a:xfrm>
            <a:off x="1491253" y="1772816"/>
            <a:ext cx="6259099" cy="3376309"/>
          </a:xfrm>
          <a:prstGeom prst="rect">
            <a:avLst/>
          </a:prstGeom>
          <a:noFill/>
        </p:spPr>
        <p:txBody>
          <a:bodyPr rtlCol="1">
            <a:spAutoFit/>
          </a:bodyPr>
          <a:lstStyle/>
          <a:p>
            <a:pPr>
              <a:defRPr/>
            </a:pPr>
            <a:r>
              <a:rPr lang="he-IL" dirty="0"/>
              <a:t>מונח ממדעי החברה המתאר פחד, רתיעה ו/או סלידה מהומואים ולסביות</a:t>
            </a:r>
          </a:p>
          <a:p>
            <a:pPr>
              <a:defRPr/>
            </a:pPr>
            <a:endParaRPr lang="he-IL" dirty="0"/>
          </a:p>
          <a:p>
            <a:pPr marL="457200" indent="-457200">
              <a:buFont typeface="Arial" panose="020B0604020202020204" pitchFamily="34" charset="0"/>
              <a:buChar char="•"/>
              <a:defRPr/>
            </a:pPr>
            <a:r>
              <a:rPr lang="he-IL" dirty="0"/>
              <a:t>נגרמת ממספר רב ומגוון של סיבות</a:t>
            </a:r>
          </a:p>
          <a:p>
            <a:pPr marL="457200" indent="-457200">
              <a:buFont typeface="Arial" panose="020B0604020202020204" pitchFamily="34" charset="0"/>
              <a:buChar char="•"/>
              <a:defRPr/>
            </a:pPr>
            <a:r>
              <a:rPr lang="he-IL" dirty="0"/>
              <a:t>מתבטאת במספר רב ומגוון של דרכים</a:t>
            </a:r>
          </a:p>
          <a:p>
            <a:pPr marL="457200" indent="-457200">
              <a:buFont typeface="Arial" panose="020B0604020202020204" pitchFamily="34" charset="0"/>
              <a:buChar char="•"/>
              <a:defRPr/>
            </a:pPr>
            <a:endParaRPr lang="he-IL" dirty="0"/>
          </a:p>
          <a:p>
            <a:pPr>
              <a:defRPr/>
            </a:pPr>
            <a:endParaRPr lang="he-IL" dirty="0"/>
          </a:p>
          <a:p>
            <a:pPr>
              <a:defRPr/>
            </a:pPr>
            <a:endParaRPr lang="he-IL" dirty="0"/>
          </a:p>
        </p:txBody>
      </p:sp>
      <p:sp>
        <p:nvSpPr>
          <p:cNvPr id="16"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1112311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מציין מיקום של מספר שקופית 2"/>
          <p:cNvSpPr>
            <a:spLocks noGrp="1"/>
          </p:cNvSpPr>
          <p:nvPr>
            <p:ph type="sldNum" sz="quarter" idx="11"/>
          </p:nvPr>
        </p:nvSpPr>
        <p:spPr/>
        <p:txBody>
          <a:bodyPr/>
          <a:lstStyle/>
          <a:p>
            <a:pPr fontAlgn="base">
              <a:spcBef>
                <a:spcPct val="0"/>
              </a:spcBef>
              <a:spcAft>
                <a:spcPct val="0"/>
              </a:spcAft>
              <a:defRPr/>
            </a:pPr>
            <a:fld id="{A87B871E-C5D0-47D3-8435-2B05002CB109}" type="slidenum">
              <a:rPr lang="he-IL" smtClean="0"/>
              <a:pPr fontAlgn="base">
                <a:spcBef>
                  <a:spcPct val="0"/>
                </a:spcBef>
                <a:spcAft>
                  <a:spcPct val="0"/>
                </a:spcAft>
                <a:defRPr/>
              </a:pPr>
              <a:t>43</a:t>
            </a:fld>
            <a:endParaRPr lang="en-US" smtClean="0"/>
          </a:p>
        </p:txBody>
      </p:sp>
      <p:sp>
        <p:nvSpPr>
          <p:cNvPr id="16389" name="TextBox 4"/>
          <p:cNvSpPr txBox="1">
            <a:spLocks noChangeArrowheads="1"/>
          </p:cNvSpPr>
          <p:nvPr/>
        </p:nvSpPr>
        <p:spPr bwMode="auto">
          <a:xfrm>
            <a:off x="2123728" y="1262063"/>
            <a:ext cx="419537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2800" dirty="0">
                <a:solidFill>
                  <a:schemeClr val="accent1"/>
                </a:solidFill>
                <a:latin typeface="AdumaFOT Bold" panose="02000500000000000000" pitchFamily="50" charset="-79"/>
                <a:cs typeface="AdumaFOT Bold" panose="02000500000000000000" pitchFamily="50" charset="-79"/>
              </a:rPr>
              <a:t>אז למה כל כך קשה לחברה לקבל?</a:t>
            </a:r>
          </a:p>
        </p:txBody>
      </p:sp>
      <p:sp>
        <p:nvSpPr>
          <p:cNvPr id="10" name="לחצן פעולה: סרט 9">
            <a:hlinkClick r:id="rId4" action="ppaction://hlinkfile" highlightClick="1"/>
          </p:cNvPr>
          <p:cNvSpPr>
            <a:spLocks noChangeArrowheads="1"/>
          </p:cNvSpPr>
          <p:nvPr/>
        </p:nvSpPr>
        <p:spPr bwMode="auto">
          <a:xfrm>
            <a:off x="107504" y="5374729"/>
            <a:ext cx="1296988" cy="790575"/>
          </a:xfrm>
          <a:prstGeom prst="actionButtonMovie">
            <a:avLst/>
          </a:prstGeom>
          <a:ln>
            <a:headEnd type="none" w="sm" len="sm"/>
            <a:tailEnd type="none" w="sm" len="sm"/>
          </a:ln>
        </p:spPr>
        <p:style>
          <a:lnRef idx="1">
            <a:schemeClr val="accent4"/>
          </a:lnRef>
          <a:fillRef idx="2">
            <a:schemeClr val="accent4"/>
          </a:fillRef>
          <a:effectRef idx="1">
            <a:schemeClr val="accent4"/>
          </a:effectRef>
          <a:fontRef idx="minor">
            <a:schemeClr val="dk1"/>
          </a:fontRef>
        </p:style>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endParaRPr kumimoji="1" lang="he-IL" altLang="he-IL" sz="2400" smtClean="0">
              <a:latin typeface="Times New Roman" pitchFamily="18" charset="0"/>
            </a:endParaRPr>
          </a:p>
        </p:txBody>
      </p:sp>
      <p:sp>
        <p:nvSpPr>
          <p:cNvPr id="15"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6"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הקושי לקבל</a:t>
            </a:r>
          </a:p>
        </p:txBody>
      </p:sp>
      <p:sp>
        <p:nvSpPr>
          <p:cNvPr id="17" name="מציין מיקום תוכן 2"/>
          <p:cNvSpPr txBox="1">
            <a:spLocks noGrp="1"/>
          </p:cNvSpPr>
          <p:nvPr>
            <p:ph idx="1"/>
          </p:nvPr>
        </p:nvSpPr>
        <p:spPr>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742950" lvl="1" indent="-285750" eaLnBrk="0" hangingPunct="0">
              <a:spcBef>
                <a:spcPct val="20000"/>
              </a:spcBef>
              <a:buSzPct val="70000"/>
              <a:buFontTx/>
              <a:buBlip>
                <a:blip r:embed="rId3"/>
              </a:buBlip>
              <a:defRPr/>
            </a:pPr>
            <a:r>
              <a:rPr lang="he-IL" sz="2400" kern="0" dirty="0" smtClean="0"/>
              <a:t>השונה והלא מוכר מעורר חששות</a:t>
            </a:r>
          </a:p>
          <a:p>
            <a:pPr marL="742950" lvl="1" indent="-285750" eaLnBrk="0" hangingPunct="0">
              <a:spcBef>
                <a:spcPct val="20000"/>
              </a:spcBef>
              <a:buSzPct val="70000"/>
              <a:buFontTx/>
              <a:buBlip>
                <a:blip r:embed="rId3"/>
              </a:buBlip>
              <a:defRPr/>
            </a:pPr>
            <a:r>
              <a:rPr lang="he-IL" sz="2400" kern="0" dirty="0" smtClean="0"/>
              <a:t>קושי להזדהות ולהבין</a:t>
            </a:r>
          </a:p>
          <a:p>
            <a:pPr marL="742950" lvl="1" indent="-285750" eaLnBrk="0" hangingPunct="0">
              <a:spcBef>
                <a:spcPct val="20000"/>
              </a:spcBef>
              <a:buSzPct val="70000"/>
              <a:buFontTx/>
              <a:buBlip>
                <a:blip r:embed="rId3"/>
              </a:buBlip>
              <a:defRPr/>
            </a:pPr>
            <a:r>
              <a:rPr lang="he-IL" sz="2400" kern="0" dirty="0" smtClean="0"/>
              <a:t>החשש שהומו "יתחיל" איתי</a:t>
            </a:r>
          </a:p>
          <a:p>
            <a:pPr marL="742950" lvl="1" indent="-285750" eaLnBrk="0" hangingPunct="0">
              <a:spcBef>
                <a:spcPct val="20000"/>
              </a:spcBef>
              <a:buSzPct val="70000"/>
              <a:buFontTx/>
              <a:buBlip>
                <a:blip r:embed="rId3"/>
              </a:buBlip>
              <a:defRPr/>
            </a:pPr>
            <a:r>
              <a:rPr lang="he-IL" sz="2400" kern="0" dirty="0" smtClean="0"/>
              <a:t>החשש שיגידו אני "כזה" אם אני אסתובב עם הומוסקסואלים</a:t>
            </a:r>
          </a:p>
          <a:p>
            <a:pPr marL="742950" lvl="1" indent="-285750" eaLnBrk="0" hangingPunct="0">
              <a:spcBef>
                <a:spcPct val="20000"/>
              </a:spcBef>
              <a:buSzPct val="70000"/>
              <a:buFontTx/>
              <a:buBlip>
                <a:blip r:embed="rId3"/>
              </a:buBlip>
              <a:defRPr/>
            </a:pPr>
            <a:r>
              <a:rPr lang="he-IL" sz="2400" kern="0" dirty="0" smtClean="0"/>
              <a:t>החשש לגלות שאני הומוסקסואל? </a:t>
            </a:r>
          </a:p>
          <a:p>
            <a:pPr marL="742950" lvl="1" indent="-285750" eaLnBrk="0" hangingPunct="0">
              <a:spcBef>
                <a:spcPct val="20000"/>
              </a:spcBef>
              <a:buSzPct val="70000"/>
              <a:buFontTx/>
              <a:buBlip>
                <a:blip r:embed="rId3"/>
              </a:buBlip>
              <a:defRPr/>
            </a:pPr>
            <a:r>
              <a:rPr lang="he-IL" sz="2400" kern="0" dirty="0" smtClean="0"/>
              <a:t>אבל בעיקר... חינוך מהבית והחברה סביבנו </a:t>
            </a:r>
          </a:p>
          <a:p>
            <a:pPr marL="742950" lvl="1" indent="-285750" eaLnBrk="0" hangingPunct="0">
              <a:spcBef>
                <a:spcPct val="20000"/>
              </a:spcBef>
              <a:buSzPct val="70000"/>
              <a:defRPr/>
            </a:pPr>
            <a:endParaRPr lang="he-IL" sz="2400" kern="0" dirty="0" smtClean="0"/>
          </a:p>
          <a:p>
            <a:pPr marL="742950" lvl="1" indent="-285750" eaLnBrk="0" hangingPunct="0">
              <a:spcBef>
                <a:spcPct val="20000"/>
              </a:spcBef>
              <a:buSzPct val="70000"/>
              <a:buFontTx/>
              <a:buBlip>
                <a:blip r:embed="rId3"/>
              </a:buBlip>
              <a:defRPr/>
            </a:pPr>
            <a:endParaRPr lang="he-IL" sz="2400" kern="0" dirty="0" smtClean="0"/>
          </a:p>
        </p:txBody>
      </p:sp>
      <p:sp>
        <p:nvSpPr>
          <p:cNvPr id="18"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1608893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fade">
                                      <p:cBhvr>
                                        <p:cTn id="7" dur="500"/>
                                        <p:tgtEl>
                                          <p:spTgt spid="163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7">
                                            <p:txEl>
                                              <p:pRg st="0" end="0"/>
                                            </p:txEl>
                                          </p:spTgt>
                                        </p:tgtEl>
                                        <p:attrNameLst>
                                          <p:attrName>style.visibility</p:attrName>
                                        </p:attrNameLst>
                                      </p:cBhvr>
                                      <p:to>
                                        <p:strVal val="visible"/>
                                      </p:to>
                                    </p:set>
                                    <p:animEffect transition="in" filter="fade">
                                      <p:cBhvr>
                                        <p:cTn id="16" dur="500"/>
                                        <p:tgtEl>
                                          <p:spTgt spid="1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animEffect transition="in" filter="fade">
                                      <p:cBhvr>
                                        <p:cTn id="21" dur="500"/>
                                        <p:tgtEl>
                                          <p:spTgt spid="17">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xEl>
                                              <p:pRg st="2" end="2"/>
                                            </p:txEl>
                                          </p:spTgt>
                                        </p:tgtEl>
                                        <p:attrNameLst>
                                          <p:attrName>style.visibility</p:attrName>
                                        </p:attrNameLst>
                                      </p:cBhvr>
                                      <p:to>
                                        <p:strVal val="visible"/>
                                      </p:to>
                                    </p:set>
                                    <p:animEffect transition="in" filter="fade">
                                      <p:cBhvr>
                                        <p:cTn id="26" dur="500"/>
                                        <p:tgtEl>
                                          <p:spTgt spid="1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7">
                                            <p:txEl>
                                              <p:pRg st="3" end="3"/>
                                            </p:txEl>
                                          </p:spTgt>
                                        </p:tgtEl>
                                        <p:attrNameLst>
                                          <p:attrName>style.visibility</p:attrName>
                                        </p:attrNameLst>
                                      </p:cBhvr>
                                      <p:to>
                                        <p:strVal val="visible"/>
                                      </p:to>
                                    </p:set>
                                    <p:animEffect transition="in" filter="fade">
                                      <p:cBhvr>
                                        <p:cTn id="31" dur="500"/>
                                        <p:tgtEl>
                                          <p:spTgt spid="17">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7">
                                            <p:txEl>
                                              <p:pRg st="4" end="4"/>
                                            </p:txEl>
                                          </p:spTgt>
                                        </p:tgtEl>
                                        <p:attrNameLst>
                                          <p:attrName>style.visibility</p:attrName>
                                        </p:attrNameLst>
                                      </p:cBhvr>
                                      <p:to>
                                        <p:strVal val="visible"/>
                                      </p:to>
                                    </p:set>
                                    <p:animEffect transition="in" filter="fade">
                                      <p:cBhvr>
                                        <p:cTn id="36" dur="500"/>
                                        <p:tgtEl>
                                          <p:spTgt spid="17">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7">
                                            <p:txEl>
                                              <p:pRg st="5" end="5"/>
                                            </p:txEl>
                                          </p:spTgt>
                                        </p:tgtEl>
                                        <p:attrNameLst>
                                          <p:attrName>style.visibility</p:attrName>
                                        </p:attrNameLst>
                                      </p:cBhvr>
                                      <p:to>
                                        <p:strVal val="visible"/>
                                      </p:to>
                                    </p:set>
                                    <p:animEffect transition="in" filter="fade">
                                      <p:cBhvr>
                                        <p:cTn id="41" dur="500"/>
                                        <p:tgtEl>
                                          <p:spTgt spid="1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P spid="10" grpId="0" animBg="1"/>
      <p:bldP spid="17"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של מספר שקופית 2"/>
          <p:cNvSpPr>
            <a:spLocks noGrp="1"/>
          </p:cNvSpPr>
          <p:nvPr>
            <p:ph type="sldNum" sz="quarter" idx="11"/>
          </p:nvPr>
        </p:nvSpPr>
        <p:spPr/>
        <p:txBody>
          <a:bodyPr/>
          <a:lstStyle/>
          <a:p>
            <a:pPr>
              <a:defRPr/>
            </a:pPr>
            <a:fld id="{C40AA635-7702-446A-9009-8FA12AE1E77C}" type="slidenum">
              <a:rPr lang="he-IL" smtClean="0"/>
              <a:pPr>
                <a:defRPr/>
              </a:pPr>
              <a:t>44</a:t>
            </a:fld>
            <a:endParaRPr lang="en-US"/>
          </a:p>
        </p:txBody>
      </p:sp>
      <p:sp>
        <p:nvSpPr>
          <p:cNvPr id="13"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4"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המלצות למפקד</a:t>
            </a:r>
          </a:p>
        </p:txBody>
      </p:sp>
      <p:sp>
        <p:nvSpPr>
          <p:cNvPr id="15" name="מציין מיקום תוכן 14"/>
          <p:cNvSpPr>
            <a:spLocks noGrp="1"/>
          </p:cNvSpPr>
          <p:nvPr>
            <p:ph idx="1"/>
          </p:nvPr>
        </p:nvSpPr>
        <p:spPr>
          <a:xfrm>
            <a:off x="1491253" y="1772816"/>
            <a:ext cx="6259099" cy="1652760"/>
          </a:xfrm>
          <a:prstGeom prst="rect">
            <a:avLst/>
          </a:prstGeom>
        </p:spPr>
        <p:txBody>
          <a:bodyPr>
            <a:spAutoFit/>
          </a:bodyPr>
          <a:lstStyle/>
          <a:p>
            <a:pPr marL="742950" lvl="1" indent="-285750" eaLnBrk="0" hangingPunct="0">
              <a:spcBef>
                <a:spcPct val="20000"/>
              </a:spcBef>
              <a:buSzPct val="70000"/>
              <a:buFontTx/>
              <a:buBlip>
                <a:blip r:embed="rId3"/>
              </a:buBlip>
              <a:defRPr/>
            </a:pPr>
            <a:r>
              <a:rPr lang="he-IL" b="1" kern="0" dirty="0"/>
              <a:t>לחנך לסובלנות </a:t>
            </a:r>
          </a:p>
          <a:p>
            <a:pPr marL="742950" lvl="1" indent="-285750" eaLnBrk="0" hangingPunct="0">
              <a:spcBef>
                <a:spcPct val="20000"/>
              </a:spcBef>
              <a:buSzPct val="70000"/>
              <a:buFontTx/>
              <a:buBlip>
                <a:blip r:embed="rId3"/>
              </a:buBlip>
              <a:defRPr/>
            </a:pPr>
            <a:r>
              <a:rPr lang="he-IL" kern="0" dirty="0"/>
              <a:t>לגלות ערנות ורגישות</a:t>
            </a:r>
          </a:p>
          <a:p>
            <a:pPr marL="742950" lvl="1" indent="-285750" eaLnBrk="0" hangingPunct="0">
              <a:spcBef>
                <a:spcPct val="20000"/>
              </a:spcBef>
              <a:buSzPct val="70000"/>
              <a:buFontTx/>
              <a:buBlip>
                <a:blip r:embed="rId3"/>
              </a:buBlip>
              <a:defRPr/>
            </a:pPr>
            <a:r>
              <a:rPr lang="he-IL" kern="0" dirty="0"/>
              <a:t>לחקור ולהרחיב ידיעותינו- ידע זה כוח! </a:t>
            </a:r>
          </a:p>
          <a:p>
            <a:pPr marL="742950" lvl="1" indent="-285750" eaLnBrk="0" hangingPunct="0">
              <a:spcBef>
                <a:spcPct val="20000"/>
              </a:spcBef>
              <a:buSzPct val="70000"/>
              <a:buFontTx/>
              <a:buBlip>
                <a:blip r:embed="rId3"/>
              </a:buBlip>
              <a:defRPr/>
            </a:pPr>
            <a:r>
              <a:rPr lang="he-IL" kern="0" dirty="0"/>
              <a:t>להגן במידת הצורך</a:t>
            </a:r>
          </a:p>
        </p:txBody>
      </p:sp>
      <p:sp>
        <p:nvSpPr>
          <p:cNvPr id="16"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2821029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מציין מיקום של מספר שקופית 2"/>
          <p:cNvSpPr>
            <a:spLocks noGrp="1"/>
          </p:cNvSpPr>
          <p:nvPr>
            <p:ph type="sldNum" sz="quarter" idx="11"/>
          </p:nvPr>
        </p:nvSpPr>
        <p:spPr/>
        <p:txBody>
          <a:bodyPr/>
          <a:lstStyle/>
          <a:p>
            <a:pPr fontAlgn="base">
              <a:spcBef>
                <a:spcPct val="0"/>
              </a:spcBef>
              <a:spcAft>
                <a:spcPct val="0"/>
              </a:spcAft>
              <a:defRPr/>
            </a:pPr>
            <a:fld id="{C50B85B9-3736-49C9-8871-14BC248D2877}" type="slidenum">
              <a:rPr lang="he-IL" smtClean="0"/>
              <a:pPr fontAlgn="base">
                <a:spcBef>
                  <a:spcPct val="0"/>
                </a:spcBef>
                <a:spcAft>
                  <a:spcPct val="0"/>
                </a:spcAft>
                <a:defRPr/>
              </a:pPr>
              <a:t>45</a:t>
            </a:fld>
            <a:endParaRPr lang="en-US" smtClean="0"/>
          </a:p>
        </p:txBody>
      </p:sp>
      <p:sp>
        <p:nvSpPr>
          <p:cNvPr id="13"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4" name="Rectangle 2"/>
          <p:cNvSpPr txBox="1">
            <a:spLocks noGrp="1" noChangeArrowheads="1"/>
          </p:cNvSpPr>
          <p:nvPr>
            <p:ph type="title"/>
          </p:nvPr>
        </p:nvSpPr>
        <p:spPr bwMode="auto">
          <a:prstGeom prst="rect">
            <a:avLst/>
          </a:prstGeom>
          <a:noFill/>
          <a:ln w="9525">
            <a:noFill/>
            <a:miter lim="800000"/>
            <a:headEnd/>
            <a:tailEnd/>
          </a:ln>
        </p:spPr>
        <p:txBody>
          <a:bodyPr anchor="ctr"/>
          <a:lstStyle/>
          <a:p>
            <a:pPr>
              <a:defRPr/>
            </a:pPr>
            <a:r>
              <a:rPr lang="he-IL" b="1" kern="0" dirty="0">
                <a:solidFill>
                  <a:schemeClr val="accent1"/>
                </a:solidFill>
              </a:rPr>
              <a:t>למי פונים למידע נוסף?</a:t>
            </a:r>
          </a:p>
        </p:txBody>
      </p:sp>
      <p:sp>
        <p:nvSpPr>
          <p:cNvPr id="15" name="מציין מיקום תוכן 2"/>
          <p:cNvSpPr txBox="1">
            <a:spLocks noGrp="1"/>
          </p:cNvSpPr>
          <p:nvPr>
            <p:ph idx="1"/>
          </p:nvPr>
        </p:nvSpPr>
        <p:spPr>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742950" lvl="1" indent="-285750" eaLnBrk="0" hangingPunct="0">
              <a:spcBef>
                <a:spcPct val="20000"/>
              </a:spcBef>
              <a:buSzPct val="70000"/>
              <a:buFontTx/>
              <a:buBlip>
                <a:blip r:embed="rId3"/>
              </a:buBlip>
              <a:defRPr/>
            </a:pPr>
            <a:r>
              <a:rPr lang="he-IL" sz="2400" kern="0" dirty="0" smtClean="0"/>
              <a:t>חושן- 03-5252896</a:t>
            </a:r>
          </a:p>
          <a:p>
            <a:pPr marL="742950" lvl="1" indent="-285750" eaLnBrk="0" hangingPunct="0">
              <a:spcBef>
                <a:spcPct val="20000"/>
              </a:spcBef>
              <a:buSzPct val="70000"/>
              <a:buFontTx/>
              <a:buBlip>
                <a:blip r:embed="rId3"/>
              </a:buBlip>
              <a:defRPr/>
            </a:pPr>
            <a:r>
              <a:rPr lang="he-IL" sz="2400" kern="0" dirty="0" smtClean="0"/>
              <a:t>הבית הפתוח- 02-6250502</a:t>
            </a:r>
          </a:p>
          <a:p>
            <a:pPr marL="742950" lvl="1" indent="-285750" eaLnBrk="0" hangingPunct="0">
              <a:spcBef>
                <a:spcPct val="20000"/>
              </a:spcBef>
              <a:buSzPct val="70000"/>
              <a:buFontTx/>
              <a:buBlip>
                <a:blip r:embed="rId3"/>
              </a:buBlip>
              <a:defRPr/>
            </a:pPr>
            <a:r>
              <a:rPr lang="he-IL" sz="2400" kern="0" dirty="0" err="1" smtClean="0"/>
              <a:t>איגי</a:t>
            </a:r>
            <a:r>
              <a:rPr lang="he-IL" sz="2400" kern="0" dirty="0" smtClean="0"/>
              <a:t>- 03-6200429</a:t>
            </a:r>
          </a:p>
          <a:p>
            <a:pPr marL="742950" lvl="1" indent="-285750" eaLnBrk="0" hangingPunct="0">
              <a:spcBef>
                <a:spcPct val="20000"/>
              </a:spcBef>
              <a:buSzPct val="70000"/>
              <a:buFontTx/>
              <a:buBlip>
                <a:blip r:embed="rId3"/>
              </a:buBlip>
              <a:defRPr/>
            </a:pPr>
            <a:r>
              <a:rPr lang="he-IL" sz="2400" kern="0" dirty="0" smtClean="0"/>
              <a:t>בית דרור- 03-5164621</a:t>
            </a:r>
          </a:p>
          <a:p>
            <a:pPr marL="742950" lvl="1" indent="-285750" eaLnBrk="0" hangingPunct="0">
              <a:spcBef>
                <a:spcPct val="20000"/>
              </a:spcBef>
              <a:buSzPct val="70000"/>
              <a:buFontTx/>
              <a:buBlip>
                <a:blip r:embed="rId3"/>
              </a:buBlip>
              <a:defRPr/>
            </a:pPr>
            <a:r>
              <a:rPr lang="he-IL" sz="2400" kern="0" dirty="0" smtClean="0"/>
              <a:t>נציגת </a:t>
            </a:r>
            <a:r>
              <a:rPr lang="he-IL" sz="2400" kern="0" dirty="0" err="1" smtClean="0"/>
              <a:t>יוהל"ם</a:t>
            </a:r>
            <a:r>
              <a:rPr lang="he-IL" sz="2400" kern="0" dirty="0" smtClean="0"/>
              <a:t> ביחידה- 0407-7927</a:t>
            </a:r>
          </a:p>
          <a:p>
            <a:pPr marL="742950" lvl="1" indent="-285750" eaLnBrk="0" hangingPunct="0">
              <a:spcBef>
                <a:spcPct val="20000"/>
              </a:spcBef>
              <a:buSzPct val="70000"/>
              <a:buFontTx/>
              <a:buBlip>
                <a:blip r:embed="rId3"/>
              </a:buBlip>
              <a:defRPr/>
            </a:pPr>
            <a:endParaRPr lang="he-IL" sz="2400" kern="0" dirty="0" smtClean="0"/>
          </a:p>
        </p:txBody>
      </p:sp>
      <p:sp>
        <p:nvSpPr>
          <p:cNvPr id="16"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15096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fade">
                                      <p:cBhvr>
                                        <p:cTn id="27"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ציין מיקום של מספר שקופית 4"/>
          <p:cNvSpPr>
            <a:spLocks noGrp="1"/>
          </p:cNvSpPr>
          <p:nvPr>
            <p:ph type="sldNum" sz="quarter" idx="11"/>
          </p:nvPr>
        </p:nvSpPr>
        <p:spPr/>
        <p:txBody>
          <a:bodyPr/>
          <a:lstStyle/>
          <a:p>
            <a:pPr>
              <a:defRPr/>
            </a:pPr>
            <a:fld id="{63FA1CA1-877D-4EC4-A0FE-61862CDF14DD}" type="slidenum">
              <a:rPr lang="he-IL" smtClean="0"/>
              <a:pPr>
                <a:defRPr/>
              </a:pPr>
              <a:t>5</a:t>
            </a:fld>
            <a:endParaRPr lang="en-US"/>
          </a:p>
        </p:txBody>
      </p:sp>
      <p:graphicFrame>
        <p:nvGraphicFramePr>
          <p:cNvPr id="2" name="דיאגרמה 1"/>
          <p:cNvGraphicFramePr/>
          <p:nvPr>
            <p:extLst>
              <p:ext uri="{D42A27DB-BD31-4B8C-83A1-F6EECF244321}">
                <p14:modId xmlns:p14="http://schemas.microsoft.com/office/powerpoint/2010/main" val="2408435161"/>
              </p:ext>
            </p:extLst>
          </p:nvPr>
        </p:nvGraphicFramePr>
        <p:xfrm>
          <a:off x="827584" y="836712"/>
          <a:ext cx="727280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מציין מיקום של כותרת תחתונה 1"/>
          <p:cNvSpPr txBox="1">
            <a:spLocks/>
          </p:cNvSpPr>
          <p:nvPr/>
        </p:nvSpPr>
        <p:spPr>
          <a:xfrm>
            <a:off x="-444316" y="6551612"/>
            <a:ext cx="3086101" cy="365125"/>
          </a:xfrm>
          <a:prstGeom prst="rect">
            <a:avLst/>
          </a:prstGeom>
        </p:spPr>
        <p:txBody>
          <a:bodyPr/>
          <a:lstStyle>
            <a:defPPr>
              <a:defRPr lang="he-IL"/>
            </a:defPPr>
            <a:lvl1pPr algn="ctr" rtl="0" eaLnBrk="0" fontAlgn="base" hangingPunct="0">
              <a:spcBef>
                <a:spcPct val="0"/>
              </a:spcBef>
              <a:spcAft>
                <a:spcPct val="0"/>
              </a:spcAft>
              <a:defRPr sz="1600" kern="1200">
                <a:solidFill>
                  <a:schemeClr val="tx1"/>
                </a:solidFill>
                <a:latin typeface="AdumaFOT Bold" panose="02000500000000000000" pitchFamily="50" charset="-79"/>
                <a:ea typeface="+mn-ea"/>
                <a:cs typeface="AdumaFOT Bold" panose="02000500000000000000" pitchFamily="50" charset="-79"/>
              </a:defRPr>
            </a:lvl1pPr>
            <a:lvl2pPr marL="4572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600" kern="1200">
                <a:solidFill>
                  <a:schemeClr val="tx1"/>
                </a:solidFill>
                <a:latin typeface="Arial" panose="020B0604020202020204" pitchFamily="34" charset="0"/>
                <a:ea typeface="+mn-ea"/>
                <a:cs typeface="Arial" panose="020B0604020202020204" pitchFamily="34" charset="0"/>
              </a:defRPr>
            </a:lvl5pPr>
            <a:lvl6pPr marL="22860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6pPr>
            <a:lvl7pPr marL="27432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7pPr>
            <a:lvl8pPr marL="32004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8pPr>
            <a:lvl9pPr marL="3657600" algn="r" defTabSz="914400" rtl="1" eaLnBrk="1" latinLnBrk="0" hangingPunct="1">
              <a:defRPr sz="1600" kern="1200">
                <a:solidFill>
                  <a:schemeClr val="tx1"/>
                </a:solidFill>
                <a:latin typeface="Arial" panose="020B0604020202020204" pitchFamily="34" charset="0"/>
                <a:ea typeface="+mn-ea"/>
                <a:cs typeface="Arial" panose="020B0604020202020204" pitchFamily="34" charset="0"/>
              </a:defRPr>
            </a:lvl9pPr>
          </a:lstStyle>
          <a:p>
            <a:pPr>
              <a:defRPr/>
            </a:pPr>
            <a:r>
              <a:rPr lang="he-IL" smtClean="0"/>
              <a:t>גאוות יחידה</a:t>
            </a:r>
            <a:endParaRPr lang="en-US" dirty="0"/>
          </a:p>
        </p:txBody>
      </p:sp>
    </p:spTree>
    <p:extLst>
      <p:ext uri="{BB962C8B-B14F-4D97-AF65-F5344CB8AC3E}">
        <p14:creationId xmlns:p14="http://schemas.microsoft.com/office/powerpoint/2010/main" val="1628862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מציין מיקום של מספר שקופית 2"/>
          <p:cNvSpPr>
            <a:spLocks noGrp="1"/>
          </p:cNvSpPr>
          <p:nvPr>
            <p:ph type="sldNum" sz="quarter" idx="11"/>
          </p:nvPr>
        </p:nvSpPr>
        <p:spPr/>
        <p:txBody>
          <a:bodyPr/>
          <a:lstStyle/>
          <a:p>
            <a:pPr fontAlgn="base">
              <a:spcBef>
                <a:spcPct val="0"/>
              </a:spcBef>
              <a:spcAft>
                <a:spcPct val="0"/>
              </a:spcAft>
              <a:defRPr/>
            </a:pPr>
            <a:fld id="{88A18117-387F-4076-8474-CC316840107F}" type="slidenum">
              <a:rPr lang="he-IL" smtClean="0"/>
              <a:pPr fontAlgn="base">
                <a:spcBef>
                  <a:spcPct val="0"/>
                </a:spcBef>
                <a:spcAft>
                  <a:spcPct val="0"/>
                </a:spcAft>
                <a:defRPr/>
              </a:pPr>
              <a:t>6</a:t>
            </a:fld>
            <a:endParaRPr lang="en-US" smtClean="0"/>
          </a:p>
        </p:txBody>
      </p:sp>
      <p:sp>
        <p:nvSpPr>
          <p:cNvPr id="4" name="Rectangle 2"/>
          <p:cNvSpPr txBox="1">
            <a:spLocks noChangeArrowheads="1"/>
          </p:cNvSpPr>
          <p:nvPr/>
        </p:nvSpPr>
        <p:spPr bwMode="auto">
          <a:xfrm>
            <a:off x="704850" y="260003"/>
            <a:ext cx="7561263" cy="720725"/>
          </a:xfrm>
          <a:prstGeom prst="rect">
            <a:avLst/>
          </a:prstGeom>
          <a:noFill/>
          <a:ln w="9525">
            <a:noFill/>
            <a:miter lim="800000"/>
            <a:headEnd/>
            <a:tailEnd/>
          </a:ln>
        </p:spPr>
        <p:txBody>
          <a:bodyPr anchor="ctr"/>
          <a:lstStyle/>
          <a:p>
            <a:pPr algn="ctr">
              <a:defRPr/>
            </a:pPr>
            <a:r>
              <a:rPr lang="he-IL" sz="4000" b="1" kern="0" dirty="0">
                <a:solidFill>
                  <a:schemeClr val="accent1"/>
                </a:solidFill>
                <a:latin typeface="+mj-lt"/>
                <a:ea typeface="+mj-ea"/>
                <a:cs typeface="+mn-cs"/>
              </a:rPr>
              <a:t>הגדרות</a:t>
            </a:r>
          </a:p>
        </p:txBody>
      </p:sp>
      <p:graphicFrame>
        <p:nvGraphicFramePr>
          <p:cNvPr id="3" name="דיאגרמה 2"/>
          <p:cNvGraphicFramePr/>
          <p:nvPr/>
        </p:nvGraphicFramePr>
        <p:xfrm>
          <a:off x="323528" y="980728"/>
          <a:ext cx="7323583" cy="51504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4"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spTree>
    <p:extLst>
      <p:ext uri="{BB962C8B-B14F-4D97-AF65-F5344CB8AC3E}">
        <p14:creationId xmlns:p14="http://schemas.microsoft.com/office/powerpoint/2010/main" val="270126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תוכן 8"/>
          <p:cNvSpPr txBox="1">
            <a:spLocks noGrp="1"/>
          </p:cNvSpPr>
          <p:nvPr>
            <p:ph idx="1"/>
          </p:nvPr>
        </p:nvSpPr>
        <p:spPr>
          <a:xfrm>
            <a:off x="1491253" y="882208"/>
            <a:ext cx="6259099" cy="4031873"/>
          </a:xfrm>
          <a:prstGeom prst="rect">
            <a:avLst/>
          </a:prstGeom>
          <a:noFill/>
        </p:spPr>
        <p:txBody>
          <a:bodyPr rtlCol="1" anchor="ctr">
            <a:spAutoFit/>
          </a:bodyPr>
          <a:lstStyle/>
          <a:p>
            <a:pPr>
              <a:defRPr/>
            </a:pPr>
            <a:r>
              <a:rPr lang="he-IL" dirty="0"/>
              <a:t>"אם אני אתן לילד שלי לשחק בבארביות הוא יגדל להיות הומו נכון?"</a:t>
            </a:r>
          </a:p>
          <a:p>
            <a:pPr>
              <a:defRPr/>
            </a:pPr>
            <a:endParaRPr lang="he-IL" sz="2800" dirty="0"/>
          </a:p>
          <a:p>
            <a:pPr algn="ctr">
              <a:defRPr/>
            </a:pPr>
            <a:endParaRPr lang="he-IL" sz="4000" b="1" dirty="0"/>
          </a:p>
          <a:p>
            <a:pPr algn="ctr">
              <a:defRPr/>
            </a:pPr>
            <a:r>
              <a:rPr lang="he-IL" sz="4000" b="1" dirty="0"/>
              <a:t>באמת?</a:t>
            </a:r>
          </a:p>
          <a:p>
            <a:pPr marL="457200" indent="-457200">
              <a:buFont typeface="Arial" panose="020B0604020202020204" pitchFamily="34" charset="0"/>
              <a:buChar char="•"/>
              <a:defRPr/>
            </a:pPr>
            <a:endParaRPr lang="he-IL" sz="2800" dirty="0"/>
          </a:p>
          <a:p>
            <a:pPr>
              <a:defRPr/>
            </a:pPr>
            <a:endParaRPr lang="he-IL" sz="2800" dirty="0"/>
          </a:p>
          <a:p>
            <a:pPr marL="285750" indent="-285750">
              <a:buFont typeface="Arial" panose="020B0604020202020204" pitchFamily="34" charset="0"/>
              <a:buChar char="•"/>
              <a:defRPr/>
            </a:pPr>
            <a:endParaRPr lang="he-IL" sz="2800" dirty="0"/>
          </a:p>
        </p:txBody>
      </p:sp>
      <p:sp>
        <p:nvSpPr>
          <p:cNvPr id="3" name="מציין מיקום של מספר שקופית 2"/>
          <p:cNvSpPr>
            <a:spLocks noGrp="1"/>
          </p:cNvSpPr>
          <p:nvPr>
            <p:ph type="sldNum" sz="quarter" idx="11"/>
          </p:nvPr>
        </p:nvSpPr>
        <p:spPr/>
        <p:txBody>
          <a:bodyPr/>
          <a:lstStyle/>
          <a:p>
            <a:pPr>
              <a:defRPr/>
            </a:pPr>
            <a:fld id="{FF173FA0-62F8-4464-809C-1C5268732999}" type="slidenum">
              <a:rPr lang="he-IL" smtClean="0"/>
              <a:pPr>
                <a:defRPr/>
              </a:pPr>
              <a:t>7</a:t>
            </a:fld>
            <a:endParaRPr lang="en-US"/>
          </a:p>
        </p:txBody>
      </p:sp>
      <p:sp>
        <p:nvSpPr>
          <p:cNvPr id="5" name="Rectangle 2"/>
          <p:cNvSpPr txBox="1">
            <a:spLocks noChangeArrowheads="1"/>
          </p:cNvSpPr>
          <p:nvPr/>
        </p:nvSpPr>
        <p:spPr bwMode="auto">
          <a:xfrm>
            <a:off x="683568" y="161483"/>
            <a:ext cx="7561262" cy="720725"/>
          </a:xfrm>
          <a:prstGeom prst="rect">
            <a:avLst/>
          </a:prstGeom>
          <a:noFill/>
          <a:ln w="9525">
            <a:noFill/>
            <a:miter lim="800000"/>
            <a:headEnd/>
            <a:tailEnd/>
          </a:ln>
        </p:spPr>
        <p:txBody>
          <a:bodyPr anchor="ctr"/>
          <a:lstStyle/>
          <a:p>
            <a:pPr algn="ctr">
              <a:defRPr/>
            </a:pPr>
            <a:r>
              <a:rPr lang="he-IL" sz="3600" b="1" kern="0" dirty="0">
                <a:solidFill>
                  <a:schemeClr val="accent1"/>
                </a:solidFill>
                <a:latin typeface="+mj-lt"/>
                <a:ea typeface="+mj-ea"/>
                <a:cs typeface="+mn-cs"/>
              </a:rPr>
              <a:t>סטראוטיפ </a:t>
            </a:r>
            <a:r>
              <a:rPr lang="he-IL" sz="3600" b="1" kern="0" dirty="0" smtClean="0">
                <a:solidFill>
                  <a:schemeClr val="accent1"/>
                </a:solidFill>
                <a:latin typeface="+mj-lt"/>
                <a:ea typeface="+mj-ea"/>
                <a:cs typeface="+mn-cs"/>
              </a:rPr>
              <a:t>#1</a:t>
            </a:r>
            <a:endParaRPr lang="he-IL" sz="3600" b="1" kern="0" dirty="0">
              <a:solidFill>
                <a:schemeClr val="accent1"/>
              </a:solidFill>
              <a:latin typeface="+mj-lt"/>
              <a:ea typeface="+mj-ea"/>
              <a:cs typeface="+mn-cs"/>
            </a:endParaRPr>
          </a:p>
        </p:txBody>
      </p:sp>
      <p:sp>
        <p:nvSpPr>
          <p:cNvPr id="10"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Tree>
    <p:extLst>
      <p:ext uri="{BB962C8B-B14F-4D97-AF65-F5344CB8AC3E}">
        <p14:creationId xmlns:p14="http://schemas.microsoft.com/office/powerpoint/2010/main" val="1881745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5"/>
          <p:cNvSpPr txBox="1">
            <a:spLocks noGrp="1" noChangeArrowheads="1"/>
          </p:cNvSpPr>
          <p:nvPr>
            <p:ph type="title"/>
          </p:nvPr>
        </p:nvSpPr>
        <p:spPr bwMode="auto">
          <a:xfrm>
            <a:off x="704632" y="623370"/>
            <a:ext cx="7562811" cy="52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70000"/>
              <a:defRPr sz="2400" b="1">
                <a:solidFill>
                  <a:schemeClr val="tx1"/>
                </a:solidFill>
                <a:latin typeface="Arial" pitchFamily="34" charset="0"/>
                <a:cs typeface="Arial" pitchFamily="34" charset="0"/>
              </a:defRPr>
            </a:lvl1pPr>
            <a:lvl2pPr marL="742950" indent="-285750" eaLnBrk="0" hangingPunct="0">
              <a:spcBef>
                <a:spcPct val="20000"/>
              </a:spcBef>
              <a:buSzPct val="70000"/>
              <a:buBlip>
                <a:blip r:embed="rId3"/>
              </a:buBlip>
              <a:defRPr sz="2000">
                <a:solidFill>
                  <a:schemeClr val="tx1"/>
                </a:solidFill>
                <a:latin typeface="Arial" pitchFamily="34" charset="0"/>
                <a:cs typeface="Arial" pitchFamily="34" charset="0"/>
              </a:defRPr>
            </a:lvl2pPr>
            <a:lvl3pPr marL="1143000" indent="-228600" eaLnBrk="0" hangingPunct="0">
              <a:spcBef>
                <a:spcPct val="20000"/>
              </a:spcBef>
              <a:buSzPct val="70000"/>
              <a:buBlip>
                <a:blip r:embed="rId3"/>
              </a:buBlip>
              <a:defRPr sz="2000">
                <a:solidFill>
                  <a:schemeClr val="tx1"/>
                </a:solidFill>
                <a:latin typeface="Arial" pitchFamily="34" charset="0"/>
                <a:cs typeface="Arial" pitchFamily="34" charset="0"/>
              </a:defRPr>
            </a:lvl3pPr>
            <a:lvl4pPr marL="1600200" indent="-228600" eaLnBrk="0" hangingPunct="0">
              <a:spcBef>
                <a:spcPct val="20000"/>
              </a:spcBef>
              <a:buSzPct val="70000"/>
              <a:buBlip>
                <a:blip r:embed="rId3"/>
              </a:buBlip>
              <a:defRPr sz="2000">
                <a:solidFill>
                  <a:schemeClr val="tx1"/>
                </a:solidFill>
                <a:latin typeface="Arial" pitchFamily="34" charset="0"/>
                <a:cs typeface="Arial" pitchFamily="34" charset="0"/>
              </a:defRPr>
            </a:lvl4pPr>
            <a:lvl5pPr marL="2057400" indent="-228600" eaLnBrk="0" hangingPunct="0">
              <a:spcBef>
                <a:spcPct val="20000"/>
              </a:spcBef>
              <a:buSzPct val="70000"/>
              <a:buBlip>
                <a:blip r:embed="rId3"/>
              </a:buBlip>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SzPct val="70000"/>
              <a:buBlip>
                <a:blip r:embed="rId3"/>
              </a:buBlip>
              <a:defRPr sz="2000">
                <a:solidFill>
                  <a:schemeClr val="tx1"/>
                </a:solidFill>
                <a:latin typeface="Arial" pitchFamily="34" charset="0"/>
                <a:cs typeface="Arial" pitchFamily="34" charset="0"/>
              </a:defRPr>
            </a:lvl9pPr>
          </a:lstStyle>
          <a:p>
            <a:pPr eaLnBrk="1" hangingPunct="1">
              <a:spcBef>
                <a:spcPct val="0"/>
              </a:spcBef>
              <a:buSzTx/>
            </a:pPr>
            <a:r>
              <a:rPr lang="he-IL" altLang="he-IL" sz="3800" dirty="0">
                <a:solidFill>
                  <a:srgbClr val="0066CC"/>
                </a:solidFill>
                <a:latin typeface="AdumaFOT Bold" panose="02000500000000000000" pitchFamily="50" charset="-79"/>
                <a:cs typeface="AdumaFOT Bold" panose="02000500000000000000" pitchFamily="50" charset="-79"/>
              </a:rPr>
              <a:t>הומוסקסואל</a:t>
            </a:r>
            <a:endParaRPr lang="he-IL" altLang="he-IL" sz="3800" b="0" dirty="0">
              <a:solidFill>
                <a:srgbClr val="0066CC"/>
              </a:solidFill>
              <a:latin typeface="AdumaFOT Bold" panose="02000500000000000000" pitchFamily="50" charset="-79"/>
              <a:cs typeface="AdumaFOT Bold" panose="02000500000000000000" pitchFamily="50" charset="-79"/>
            </a:endParaRPr>
          </a:p>
        </p:txBody>
      </p:sp>
      <p:sp>
        <p:nvSpPr>
          <p:cNvPr id="14" name="מציין מיקום תוכן 13"/>
          <p:cNvSpPr txBox="1">
            <a:spLocks noGrp="1"/>
          </p:cNvSpPr>
          <p:nvPr>
            <p:ph idx="1"/>
          </p:nvPr>
        </p:nvSpPr>
        <p:spPr>
          <a:prstGeom prst="rect">
            <a:avLst/>
          </a:prstGeom>
          <a:noFill/>
        </p:spPr>
        <p:txBody>
          <a:bodyPr rtlCol="1">
            <a:spAutoFit/>
          </a:bodyPr>
          <a:lstStyle/>
          <a:p>
            <a:pPr>
              <a:defRPr/>
            </a:pPr>
            <a:endParaRPr lang="he-IL" sz="2400" dirty="0"/>
          </a:p>
          <a:p>
            <a:pPr>
              <a:defRPr/>
            </a:pPr>
            <a:r>
              <a:rPr lang="he-IL" sz="2400" dirty="0" smtClean="0"/>
              <a:t>זכר </a:t>
            </a:r>
            <a:r>
              <a:rPr lang="he-IL" sz="2400" dirty="0"/>
              <a:t>שנמשך מינית ורגשית לבני מינו- למין </a:t>
            </a:r>
            <a:r>
              <a:rPr lang="he-IL" sz="2400" dirty="0" smtClean="0"/>
              <a:t>הזכרי</a:t>
            </a:r>
            <a:endParaRPr lang="he-IL" sz="2400" dirty="0"/>
          </a:p>
          <a:p>
            <a:pPr>
              <a:defRPr/>
            </a:pPr>
            <a:endParaRPr lang="he-IL" sz="2400" dirty="0"/>
          </a:p>
          <a:p>
            <a:pPr>
              <a:defRPr/>
            </a:pPr>
            <a:r>
              <a:rPr lang="he-IL" sz="2400" dirty="0"/>
              <a:t>הומו - זהה, סקסואליות – משיכה מינית</a:t>
            </a:r>
          </a:p>
          <a:p>
            <a:pPr marL="285750" indent="-285750">
              <a:buFont typeface="Arial" panose="020B0604020202020204" pitchFamily="34" charset="0"/>
              <a:buChar char="•"/>
              <a:defRPr/>
            </a:pPr>
            <a:r>
              <a:rPr lang="he-IL" sz="2400" dirty="0"/>
              <a:t>הומוסקסואליות = משיכה לזהה</a:t>
            </a:r>
          </a:p>
          <a:p>
            <a:pPr marL="285750" indent="-285750">
              <a:buFont typeface="Arial" panose="020B0604020202020204" pitchFamily="34" charset="0"/>
              <a:buChar char="•"/>
              <a:defRPr/>
            </a:pPr>
            <a:endParaRPr lang="he-IL" sz="2400" dirty="0"/>
          </a:p>
          <a:p>
            <a:pPr marL="285750" indent="-285750">
              <a:buFont typeface="Arial" panose="020B0604020202020204" pitchFamily="34" charset="0"/>
              <a:buChar char="•"/>
              <a:defRPr/>
            </a:pPr>
            <a:r>
              <a:rPr lang="he-IL" sz="2400" dirty="0"/>
              <a:t>גם כאן- נהוג לקשר בין נטייה מינית זו לבין התנהגות "נשית"- דבר זה אינו בהכרח מחייב</a:t>
            </a:r>
          </a:p>
        </p:txBody>
      </p:sp>
      <p:sp>
        <p:nvSpPr>
          <p:cNvPr id="2" name="מציין מיקום טקסט 1"/>
          <p:cNvSpPr>
            <a:spLocks noGrp="1"/>
          </p:cNvSpPr>
          <p:nvPr>
            <p:ph type="body" sz="half" idx="2"/>
          </p:nvPr>
        </p:nvSpPr>
        <p:spPr/>
        <p:txBody>
          <a:bodyPr/>
          <a:lstStyle/>
          <a:p>
            <a:endParaRPr lang="he-IL"/>
          </a:p>
        </p:txBody>
      </p:sp>
      <p:sp>
        <p:nvSpPr>
          <p:cNvPr id="3" name="מציין מיקום של מספר שקופית 2"/>
          <p:cNvSpPr>
            <a:spLocks noGrp="1"/>
          </p:cNvSpPr>
          <p:nvPr>
            <p:ph type="sldNum" sz="quarter" idx="11"/>
          </p:nvPr>
        </p:nvSpPr>
        <p:spPr/>
        <p:txBody>
          <a:bodyPr/>
          <a:lstStyle/>
          <a:p>
            <a:pPr>
              <a:defRPr/>
            </a:pPr>
            <a:fld id="{86AE4B40-C83D-478F-A287-D0C036F6D9EE}" type="slidenum">
              <a:rPr lang="he-IL" smtClean="0"/>
              <a:pPr>
                <a:defRPr/>
              </a:pPr>
              <a:t>8</a:t>
            </a:fld>
            <a:endParaRPr lang="en-US"/>
          </a:p>
        </p:txBody>
      </p:sp>
      <p:sp>
        <p:nvSpPr>
          <p:cNvPr id="7" name="Rectangle 2"/>
          <p:cNvSpPr txBox="1">
            <a:spLocks noChangeArrowheads="1"/>
          </p:cNvSpPr>
          <p:nvPr/>
        </p:nvSpPr>
        <p:spPr bwMode="auto">
          <a:xfrm>
            <a:off x="684213" y="260003"/>
            <a:ext cx="7561262" cy="720725"/>
          </a:xfrm>
          <a:prstGeom prst="rect">
            <a:avLst/>
          </a:prstGeom>
          <a:noFill/>
          <a:ln w="9525">
            <a:noFill/>
            <a:miter lim="800000"/>
            <a:headEnd/>
            <a:tailEnd/>
          </a:ln>
        </p:spPr>
        <p:txBody>
          <a:bodyPr anchor="ctr"/>
          <a:lstStyle/>
          <a:p>
            <a:pPr>
              <a:defRPr/>
            </a:pPr>
            <a:r>
              <a:rPr lang="he-IL" sz="3200" b="1" kern="0" dirty="0">
                <a:solidFill>
                  <a:schemeClr val="bg1"/>
                </a:solidFill>
                <a:latin typeface="+mj-lt"/>
                <a:ea typeface="+mj-ea"/>
                <a:cs typeface="+mj-cs"/>
              </a:rPr>
              <a:t>הומוסקסואלים</a:t>
            </a:r>
          </a:p>
        </p:txBody>
      </p:sp>
      <p:pic>
        <p:nvPicPr>
          <p:cNvPr id="8" name="Picture 7" descr="2000px-Gay_fla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453" y="1064464"/>
            <a:ext cx="2072291" cy="12813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
        <p:nvSpPr>
          <p:cNvPr id="15" name="Rectangle 11"/>
          <p:cNvSpPr/>
          <p:nvPr/>
        </p:nvSpPr>
        <p:spPr>
          <a:xfrm>
            <a:off x="7076343" y="1254705"/>
            <a:ext cx="2071687" cy="1487330"/>
          </a:xfrm>
          <a:prstGeom prst="rect">
            <a:avLst/>
          </a:prstGeom>
        </p:spPr>
        <p:txBody>
          <a:bodyPr>
            <a:spAutoFit/>
          </a:bodyPr>
          <a:lstStyle/>
          <a:p>
            <a:pPr marL="742950" lvl="1" indent="-285750" algn="r" eaLnBrk="0" hangingPunct="0">
              <a:lnSpc>
                <a:spcPct val="150000"/>
              </a:lnSpc>
              <a:spcBef>
                <a:spcPct val="20000"/>
              </a:spcBef>
              <a:buSzPct val="70000"/>
              <a:defRPr/>
            </a:pPr>
            <a:r>
              <a:rPr lang="he-IL" sz="1400" kern="0" dirty="0">
                <a:solidFill>
                  <a:schemeClr val="accent1"/>
                </a:solidFill>
                <a:latin typeface="AdumaFOT Bold" panose="02000500000000000000" pitchFamily="50" charset="-79"/>
                <a:cs typeface="AdumaFOT Bold" panose="02000500000000000000" pitchFamily="50" charset="-79"/>
              </a:rPr>
              <a:t>הנחות יסוד</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רקע </a:t>
            </a:r>
            <a:r>
              <a:rPr lang="he-IL" sz="1400" kern="0" dirty="0">
                <a:solidFill>
                  <a:schemeClr val="accent1"/>
                </a:solidFill>
                <a:latin typeface="AdumaFOT Bold" panose="02000500000000000000" pitchFamily="50" charset="-79"/>
                <a:cs typeface="AdumaFOT Bold" panose="02000500000000000000" pitchFamily="50" charset="-79"/>
              </a:rPr>
              <a:t>ומושגים</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קשיים </a:t>
            </a:r>
            <a:r>
              <a:rPr lang="he-IL" sz="1400" kern="0" dirty="0">
                <a:solidFill>
                  <a:schemeClr val="accent1"/>
                </a:solidFill>
                <a:latin typeface="AdumaFOT Bold" panose="02000500000000000000" pitchFamily="50" charset="-79"/>
                <a:cs typeface="AdumaFOT Bold" panose="02000500000000000000" pitchFamily="50" charset="-79"/>
              </a:rPr>
              <a:t>בקבלת הקהילה</a:t>
            </a:r>
          </a:p>
          <a:p>
            <a:pPr marL="742950" lvl="1" indent="-285750" algn="r" eaLnBrk="0" hangingPunct="0">
              <a:lnSpc>
                <a:spcPct val="150000"/>
              </a:lnSpc>
              <a:spcBef>
                <a:spcPct val="20000"/>
              </a:spcBef>
              <a:buSzPct val="70000"/>
              <a:defRPr/>
            </a:pPr>
            <a:r>
              <a:rPr lang="he-IL" sz="1400" kern="0" dirty="0" smtClean="0">
                <a:solidFill>
                  <a:schemeClr val="accent1"/>
                </a:solidFill>
                <a:latin typeface="AdumaFOT Bold" panose="02000500000000000000" pitchFamily="50" charset="-79"/>
                <a:cs typeface="AdumaFOT Bold" panose="02000500000000000000" pitchFamily="50" charset="-79"/>
              </a:rPr>
              <a:t>התמודדות </a:t>
            </a:r>
            <a:r>
              <a:rPr lang="he-IL" sz="1400" kern="0" dirty="0">
                <a:solidFill>
                  <a:schemeClr val="accent1"/>
                </a:solidFill>
                <a:latin typeface="AdumaFOT Bold" panose="02000500000000000000" pitchFamily="50" charset="-79"/>
                <a:cs typeface="AdumaFOT Bold" panose="02000500000000000000" pitchFamily="50" charset="-79"/>
              </a:rPr>
              <a:t>פיקודית</a:t>
            </a:r>
          </a:p>
        </p:txBody>
      </p:sp>
      <p:pic>
        <p:nvPicPr>
          <p:cNvPr id="4" name="תמונה 3"/>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556" b="99722" l="4427" r="95365">
                        <a14:foregroundMark x1="38039" y1="14368" x2="40948" y2="16475"/>
                        <a14:foregroundMark x1="60991" y1="6130" x2="61961" y2="81609"/>
                        <a14:foregroundMark x1="50431" y1="51149" x2="55065" y2="87165"/>
                        <a14:foregroundMark x1="71013" y1="57280" x2="68750" y2="84100"/>
                        <a14:foregroundMark x1="50970" y1="93678" x2="56573" y2="93295"/>
                        <a14:backgroundMark x1="88362" y1="12069" x2="90302" y2="86782"/>
                        <a14:backgroundMark x1="17565" y1="14751" x2="11422" y2="45019"/>
                        <a14:backgroundMark x1="21875" y1="10920" x2="41164" y2="3065"/>
                        <a14:backgroundMark x1="75323" y1="13027" x2="88578" y2="55556"/>
                        <a14:backgroundMark x1="49461" y1="10345" x2="46336" y2="33908"/>
                        <a14:backgroundMark x1="9483" y1="8238" x2="9267" y2="61111"/>
                      </a14:backgroundRemoval>
                    </a14:imgEffect>
                  </a14:imgLayer>
                </a14:imgProps>
              </a:ext>
              <a:ext uri="{28A0092B-C50C-407E-A947-70E740481C1C}">
                <a14:useLocalDpi xmlns:a14="http://schemas.microsoft.com/office/drawing/2010/main" val="0"/>
              </a:ext>
            </a:extLst>
          </a:blip>
          <a:srcRect l="4326" r="4326"/>
          <a:stretch/>
        </p:blipFill>
        <p:spPr>
          <a:xfrm>
            <a:off x="1064131" y="4685315"/>
            <a:ext cx="3528391" cy="2172685"/>
          </a:xfrm>
          <a:prstGeom prst="rect">
            <a:avLst/>
          </a:prstGeom>
        </p:spPr>
      </p:pic>
    </p:spTree>
    <p:extLst>
      <p:ext uri="{BB962C8B-B14F-4D97-AF65-F5344CB8AC3E}">
        <p14:creationId xmlns:p14="http://schemas.microsoft.com/office/powerpoint/2010/main" val="1097880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מציין מיקום תוכן 8"/>
          <p:cNvSpPr txBox="1">
            <a:spLocks noGrp="1"/>
          </p:cNvSpPr>
          <p:nvPr>
            <p:ph idx="1"/>
          </p:nvPr>
        </p:nvSpPr>
        <p:spPr>
          <a:xfrm>
            <a:off x="1335294" y="1083713"/>
            <a:ext cx="6259099" cy="3654847"/>
          </a:xfrm>
          <a:prstGeom prst="rect">
            <a:avLst/>
          </a:prstGeom>
          <a:noFill/>
        </p:spPr>
        <p:txBody>
          <a:bodyPr rtlCol="1" anchor="ctr">
            <a:spAutoFit/>
          </a:bodyPr>
          <a:lstStyle/>
          <a:p>
            <a:pPr>
              <a:defRPr/>
            </a:pPr>
            <a:r>
              <a:rPr lang="he-IL" dirty="0"/>
              <a:t>"לסביות זה פשוט נשים כאלה ממש גבריות נכון?"</a:t>
            </a:r>
          </a:p>
          <a:p>
            <a:pPr>
              <a:defRPr/>
            </a:pPr>
            <a:endParaRPr lang="he-IL" dirty="0"/>
          </a:p>
          <a:p>
            <a:pPr algn="ctr">
              <a:defRPr/>
            </a:pPr>
            <a:endParaRPr lang="he-IL" sz="3600" b="1" dirty="0"/>
          </a:p>
          <a:p>
            <a:pPr algn="ctr">
              <a:defRPr/>
            </a:pPr>
            <a:r>
              <a:rPr lang="he-IL" sz="3600" b="1" dirty="0"/>
              <a:t>וואלה?</a:t>
            </a:r>
          </a:p>
          <a:p>
            <a:pPr marL="457200" indent="-457200">
              <a:buFont typeface="Arial" panose="020B0604020202020204" pitchFamily="34" charset="0"/>
              <a:buChar char="•"/>
              <a:defRPr/>
            </a:pPr>
            <a:endParaRPr lang="he-IL" sz="2800" dirty="0"/>
          </a:p>
          <a:p>
            <a:pPr>
              <a:defRPr/>
            </a:pPr>
            <a:endParaRPr lang="he-IL" sz="2800" dirty="0"/>
          </a:p>
          <a:p>
            <a:pPr marL="285750" indent="-285750">
              <a:buFont typeface="Arial" panose="020B0604020202020204" pitchFamily="34" charset="0"/>
              <a:buChar char="•"/>
              <a:defRPr/>
            </a:pPr>
            <a:endParaRPr lang="he-IL" sz="2800" dirty="0"/>
          </a:p>
        </p:txBody>
      </p:sp>
      <p:sp>
        <p:nvSpPr>
          <p:cNvPr id="3" name="מציין מיקום של מספר שקופית 2"/>
          <p:cNvSpPr>
            <a:spLocks noGrp="1"/>
          </p:cNvSpPr>
          <p:nvPr>
            <p:ph type="sldNum" sz="quarter" idx="11"/>
          </p:nvPr>
        </p:nvSpPr>
        <p:spPr/>
        <p:txBody>
          <a:bodyPr/>
          <a:lstStyle/>
          <a:p>
            <a:pPr>
              <a:defRPr/>
            </a:pPr>
            <a:fld id="{C92D4844-E9C2-4E8E-BEB5-B981A28A5002}" type="slidenum">
              <a:rPr lang="he-IL" smtClean="0"/>
              <a:pPr>
                <a:defRPr/>
              </a:pPr>
              <a:t>9</a:t>
            </a:fld>
            <a:endParaRPr lang="en-US"/>
          </a:p>
        </p:txBody>
      </p:sp>
      <p:sp>
        <p:nvSpPr>
          <p:cNvPr id="5" name="Rectangle 2"/>
          <p:cNvSpPr txBox="1">
            <a:spLocks noChangeArrowheads="1"/>
          </p:cNvSpPr>
          <p:nvPr/>
        </p:nvSpPr>
        <p:spPr bwMode="auto">
          <a:xfrm>
            <a:off x="684213" y="260003"/>
            <a:ext cx="7561262" cy="720725"/>
          </a:xfrm>
          <a:prstGeom prst="rect">
            <a:avLst/>
          </a:prstGeom>
          <a:noFill/>
          <a:ln w="9525">
            <a:noFill/>
            <a:miter lim="800000"/>
            <a:headEnd/>
            <a:tailEnd/>
          </a:ln>
        </p:spPr>
        <p:txBody>
          <a:bodyPr anchor="ctr"/>
          <a:lstStyle/>
          <a:p>
            <a:pPr algn="ctr">
              <a:defRPr/>
            </a:pPr>
            <a:r>
              <a:rPr lang="he-IL" sz="3600" b="1" kern="0" dirty="0">
                <a:solidFill>
                  <a:schemeClr val="accent1"/>
                </a:solidFill>
                <a:latin typeface="+mj-lt"/>
                <a:ea typeface="+mj-ea"/>
                <a:cs typeface="+mn-cs"/>
              </a:rPr>
              <a:t>סטראוטיפ </a:t>
            </a:r>
            <a:r>
              <a:rPr lang="he-IL" sz="3600" b="1" kern="0" dirty="0" smtClean="0">
                <a:solidFill>
                  <a:schemeClr val="accent1"/>
                </a:solidFill>
                <a:latin typeface="+mj-lt"/>
                <a:ea typeface="+mj-ea"/>
                <a:cs typeface="+mn-cs"/>
              </a:rPr>
              <a:t>#2</a:t>
            </a:r>
            <a:endParaRPr lang="he-IL" sz="3600" b="1" kern="0" dirty="0">
              <a:solidFill>
                <a:schemeClr val="accent1"/>
              </a:solidFill>
              <a:latin typeface="+mj-lt"/>
              <a:ea typeface="+mj-ea"/>
              <a:cs typeface="+mn-cs"/>
            </a:endParaRPr>
          </a:p>
        </p:txBody>
      </p:sp>
      <p:sp>
        <p:nvSpPr>
          <p:cNvPr id="10" name="מציין מיקום של כותרת תחתונה 1"/>
          <p:cNvSpPr>
            <a:spLocks noGrp="1"/>
          </p:cNvSpPr>
          <p:nvPr>
            <p:ph type="ftr" sz="quarter" idx="10"/>
          </p:nvPr>
        </p:nvSpPr>
        <p:spPr>
          <a:xfrm>
            <a:off x="-596716" y="6399212"/>
            <a:ext cx="3086101" cy="365125"/>
          </a:xfrm>
          <a:prstGeom prst="rect">
            <a:avLst/>
          </a:prstGeom>
        </p:spPr>
        <p:txBody>
          <a:bodyPr/>
          <a:lstStyle/>
          <a:p>
            <a:pPr>
              <a:defRPr/>
            </a:pPr>
            <a:r>
              <a:rPr lang="he-IL" dirty="0" smtClean="0"/>
              <a:t>גאוות יחידה</a:t>
            </a:r>
            <a:endParaRPr lang="en-US" dirty="0"/>
          </a:p>
        </p:txBody>
      </p:sp>
    </p:spTree>
    <p:extLst>
      <p:ext uri="{BB962C8B-B14F-4D97-AF65-F5344CB8AC3E}">
        <p14:creationId xmlns:p14="http://schemas.microsoft.com/office/powerpoint/2010/main" val="2759049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פורמט מחא2">
  <a:themeElements>
    <a:clrScheme name="ערכת נושא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ערכת נושא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ערכת נושא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פורמט מחא2" id="{315417F6-731E-412A-9D04-940285B43223}" vid="{946FC871-6AB0-4D5B-AF0E-A7A8602D630D}"/>
    </a:ext>
  </a:extLst>
</a:theme>
</file>

<file path=ppt/theme/theme2.xml><?xml version="1.0" encoding="utf-8"?>
<a:theme xmlns:a="http://schemas.openxmlformats.org/drawingml/2006/main" name="סיכומים">
  <a:themeElements>
    <a:clrScheme name="סיכומי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סיכומים">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סיכומי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סיכומי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סיכומי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סיכומי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סיכומי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סיכומי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סיכומי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סיכומי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סיכומי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סיכומי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סיכומי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סיכומי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שער">
  <a:themeElements>
    <a:clrScheme name="שער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שער">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שער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שער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שער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שער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שער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שער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שער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שער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שער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שער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שער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שער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שער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3366CC"/>
        </a:hlink>
        <a:folHlink>
          <a:srgbClr val="3366CC"/>
        </a:folHlink>
      </a:clrScheme>
      <a:clrMap bg1="lt1" tx1="dk1" bg2="lt2" tx2="dk2" accent1="accent1" accent2="accent2" accent3="accent3" accent4="accent4" accent5="accent5" accent6="accent6" hlink="hlink" folHlink="folHlink"/>
    </a:extraClrScheme>
    <a:extraClrScheme>
      <a:clrScheme name="שער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למידה- הגדרות">
  <a:themeElements>
    <a:clrScheme name="למידה- הגדרו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למידה- הגדרות">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למידה- הגדרו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למידה- הגדרות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למידה- הגדרות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למידה- הגדרות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למידה- הגדרות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למידה- הגדרות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למידה- הגדרות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למידה- הגדרות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למידה- הגדרות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למידה- הגדרות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למידה- הגדרות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למידה- הגדרות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למידה וצורותיה">
  <a:themeElements>
    <a:clrScheme name="למידה וצורותיה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למידה וצורותיה">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למידה וצורותיה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למידה וצורותיה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למידה וצורותיה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למידה וצורותיה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למידה וצורותיה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למידה וצורותיה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למידה וצורותיה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למידה וצורותיה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למידה וצורותיה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למידה וצורותיה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למידה וצורותיה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למידה וצורותיה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הוראה">
  <a:themeElements>
    <a:clrScheme name="הוראה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הוראה">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הוראה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הוראה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הוראה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הוראה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הוראה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הוראה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הוראה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הוראה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הוראה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הוראה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הוראה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הוראה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 העקרונות">
  <a:themeElements>
    <a:clrScheme name="7 העקרונו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 העקרונות">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 העקרונות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 העקרונות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 העקרונות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 העקרונות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 העקרונות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 העקרונות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 העקרונות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 העקרונות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 העקרונות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 העקרונות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 העקרונות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 העקרונות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גוטרמים חיצוניים">
  <a:themeElements>
    <a:clrScheme name="גוטרמים חיצוניי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גוטרמים חיצוניים">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גוטרמים חיצוניים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גוטרמים חיצוניים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גוטרמים חיצוניים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גוטרמים חיצוניים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גוטרמים חיצוניים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גוטרמים חיצוניים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גוטרמים חיצוניים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גוטרמים חיצוניים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גוטרמים חיצוניים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גוטרמים חיצוניים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גוטרמים חיצוניים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גוטרמים חיצוניים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_x05e4__x05d9__x05e8__x05d5__x05d8__x0020__x05e1__x05d5__x05d2_ xmlns="188fbdd8-b8f5-4adc-b9bd-54777d143605">פורמט</_x05e4__x05d9__x05e8__x05d5__x05d8__x0020__x05e1__x05d5__x05d2_>
    <_x05e1__x05d5__x05d2__x0020__x05d8__x05d5__x05e4__x05e1_ xmlns="188fbdd8-b8f5-4adc-b9bd-54777d143605">פורמאט מצגות</_x05e1__x05d5__x05d2__x0020__x05d8__x05d5__x05e4__x05e1_>
  </documentManagement>
</p:properties>
</file>

<file path=customXml/item3.xml><?xml version="1.0" encoding="utf-8"?>
<ct:contentTypeSchema xmlns:ct="http://schemas.microsoft.com/office/2006/metadata/contentType" xmlns:ma="http://schemas.microsoft.com/office/2006/metadata/properties/metaAttributes" ct:_="" ma:_="" ma:contentTypeName="מסמך" ma:contentTypeID="0x01010002D0E2CCDA373045859587BFD4CE5C6D" ma:contentTypeVersion="3" ma:contentTypeDescription="צור מסמך חדש." ma:contentTypeScope="" ma:versionID="75f1320daf6b12b47b35b557490e1933">
  <xsd:schema xmlns:xsd="http://www.w3.org/2001/XMLSchema" xmlns:p="http://schemas.microsoft.com/office/2006/metadata/properties" xmlns:ns2="188fbdd8-b8f5-4adc-b9bd-54777d143605" targetNamespace="http://schemas.microsoft.com/office/2006/metadata/properties" ma:root="true" ma:fieldsID="a63dd7f967cdfc6a755ad90770b65159" ns2:_="">
    <xsd:import namespace="188fbdd8-b8f5-4adc-b9bd-54777d143605"/>
    <xsd:element name="properties">
      <xsd:complexType>
        <xsd:sequence>
          <xsd:element name="documentManagement">
            <xsd:complexType>
              <xsd:all>
                <xsd:element ref="ns2:_x05e1__x05d5__x05d2__x0020__x05d8__x05d5__x05e4__x05e1_" minOccurs="0"/>
                <xsd:element ref="ns2:_x05e4__x05d9__x05e8__x05d5__x05d8__x0020__x05e1__x05d5__x05d2_" minOccurs="0"/>
              </xsd:all>
            </xsd:complexType>
          </xsd:element>
        </xsd:sequence>
      </xsd:complexType>
    </xsd:element>
  </xsd:schema>
  <xsd:schema xmlns:xsd="http://www.w3.org/2001/XMLSchema" xmlns:dms="http://schemas.microsoft.com/office/2006/documentManagement/types" targetNamespace="188fbdd8-b8f5-4adc-b9bd-54777d143605" elementFormDefault="qualified">
    <xsd:import namespace="http://schemas.microsoft.com/office/2006/documentManagement/types"/>
    <xsd:element name="_x05e1__x05d5__x05d2__x0020__x05d8__x05d5__x05e4__x05e1_" ma:index="8" nillable="true" ma:displayName="סוג טופס" ma:format="Dropdown" ma:internalName="_x05e1__x05d5__x05d2__x0020__x05d8__x05d5__x05e4__x05e1_">
      <xsd:simpleType>
        <xsd:restriction base="dms:Choice">
          <xsd:enumeration value="גיליונות ניהול"/>
          <xsd:enumeration value="יומן קורס"/>
          <xsd:enumeration value="שלטים ולוח מודעות"/>
          <xsd:enumeration value="טפסים לפתיחת קורס"/>
          <xsd:enumeration value="טפסים לניהול קורס"/>
          <xsd:enumeration value="טפסים לסגירת קורס"/>
          <xsd:enumeration value="טפסים לניהול קורס מולטימדיה"/>
          <xsd:enumeration value="קישורים למצגות"/>
          <xsd:enumeration value="טפסי במ&quot;מ"/>
          <xsd:enumeration value="סטטוס כמויות"/>
          <xsd:enumeration value="מערכות"/>
          <xsd:enumeration value="מייל פתיחה"/>
          <xsd:enumeration value="פורמאט מצגות"/>
          <xsd:enumeration value="לוח מודעות גפי"/>
          <xsd:enumeration value="תיק עזר למק&quot;ס"/>
          <xsd:enumeration value="תיקי נע&quot;ת פו&quot;ה"/>
          <xsd:enumeration value="משובי סיום קורס"/>
          <xsd:enumeration value="טפסי עזר למפקד"/>
          <xsd:enumeration value="שיחת פתיחה"/>
        </xsd:restriction>
      </xsd:simpleType>
    </xsd:element>
    <xsd:element name="_x05e4__x05d9__x05e8__x05d5__x05d8__x0020__x05e1__x05d5__x05d2_" ma:index="9" nillable="true" ma:displayName="פירוט סוג" ma:format="Dropdown" ma:internalName="_x05e4__x05d9__x05e8__x05d5__x05d8__x0020__x05e1__x05d5__x05d2_">
      <xsd:simpleType>
        <xsd:union memberTypes="dms:Text">
          <xsd:simpleType>
            <xsd:restriction base="dms:Choice">
              <xsd:enumeration value="יוהל&quot;ן"/>
              <xsd:enumeration value="בטיחות"/>
              <xsd:enumeration value="משמעת ולבוש"/>
            </xsd:restriction>
          </xsd:simpleType>
        </xsd:un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ma:readOnly="true"/>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8181125E-E93B-4D98-A66E-52F4B1EB3922}">
  <ds:schemaRefs>
    <ds:schemaRef ds:uri="http://schemas.microsoft.com/sharepoint/v3/contenttype/forms"/>
  </ds:schemaRefs>
</ds:datastoreItem>
</file>

<file path=customXml/itemProps2.xml><?xml version="1.0" encoding="utf-8"?>
<ds:datastoreItem xmlns:ds="http://schemas.openxmlformats.org/officeDocument/2006/customXml" ds:itemID="{9F5EB3EF-4ABD-4878-9F8F-DAC1627018F1}">
  <ds:schemaRefs>
    <ds:schemaRef ds:uri="http://purl.org/dc/terms/"/>
    <ds:schemaRef ds:uri="http://schemas.openxmlformats.org/package/2006/metadata/core-properties"/>
    <ds:schemaRef ds:uri="http://schemas.microsoft.com/office/2006/documentManagement/types"/>
    <ds:schemaRef ds:uri="188fbdd8-b8f5-4adc-b9bd-54777d143605"/>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04BE52A6-61B9-4789-8526-621BF96885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fbdd8-b8f5-4adc-b9bd-54777d1436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עקרונות למידה פורמט מחא</Template>
  <TotalTime>440</TotalTime>
  <Words>6617</Words>
  <Application>Microsoft Office PowerPoint</Application>
  <PresentationFormat>‫הצגה על המסך (4:3)</PresentationFormat>
  <Paragraphs>818</Paragraphs>
  <Slides>45</Slides>
  <Notes>43</Notes>
  <HiddenSlides>1</HiddenSlides>
  <MMClips>0</MMClips>
  <ScaleCrop>false</ScaleCrop>
  <HeadingPairs>
    <vt:vector size="6" baseType="variant">
      <vt:variant>
        <vt:lpstr>גופנים בשימוש</vt:lpstr>
      </vt:variant>
      <vt:variant>
        <vt:i4>11</vt:i4>
      </vt:variant>
      <vt:variant>
        <vt:lpstr>ערכת נושא</vt:lpstr>
      </vt:variant>
      <vt:variant>
        <vt:i4>8</vt:i4>
      </vt:variant>
      <vt:variant>
        <vt:lpstr>כותרות שקופיות</vt:lpstr>
      </vt:variant>
      <vt:variant>
        <vt:i4>45</vt:i4>
      </vt:variant>
    </vt:vector>
  </HeadingPairs>
  <TitlesOfParts>
    <vt:vector size="64" baseType="lpstr">
      <vt:lpstr>Aduma</vt:lpstr>
      <vt:lpstr>AdumaFOT Bold</vt:lpstr>
      <vt:lpstr>AdumaFOT Light</vt:lpstr>
      <vt:lpstr>AdumaFOT Regular</vt:lpstr>
      <vt:lpstr>Arial</vt:lpstr>
      <vt:lpstr>Calibri</vt:lpstr>
      <vt:lpstr>Calibri Light</vt:lpstr>
      <vt:lpstr>David</vt:lpstr>
      <vt:lpstr>Guttman Yad-Brush</vt:lpstr>
      <vt:lpstr>Times New Roman</vt:lpstr>
      <vt:lpstr>Wingdings</vt:lpstr>
      <vt:lpstr>פורמט מחא2</vt:lpstr>
      <vt:lpstr>סיכומים</vt:lpstr>
      <vt:lpstr>שער</vt:lpstr>
      <vt:lpstr>למידה- הגדרות</vt:lpstr>
      <vt:lpstr>למידה וצורותיה</vt:lpstr>
      <vt:lpstr>הוראה</vt:lpstr>
      <vt:lpstr>7 העקרונות</vt:lpstr>
      <vt:lpstr>גוטרמים חיצוניים</vt:lpstr>
      <vt:lpstr>גאוות יחידה</vt:lpstr>
      <vt:lpstr>    נקודות עקריות</vt:lpstr>
      <vt:lpstr>פנייה למפקד הבסיס יוני 2020:</vt:lpstr>
      <vt:lpstr>תגובת מפקד הבסיס יוני 2020:</vt:lpstr>
      <vt:lpstr>מצגת של PowerPoint‏</vt:lpstr>
      <vt:lpstr>מצגת של PowerPoint‏</vt:lpstr>
      <vt:lpstr>מצגת של PowerPoint‏</vt:lpstr>
      <vt:lpstr>הומוסקסואל</vt:lpstr>
      <vt:lpstr>מצגת של PowerPoint‏</vt:lpstr>
      <vt:lpstr>לסביות</vt:lpstr>
      <vt:lpstr>מצגת של PowerPoint‏</vt:lpstr>
      <vt:lpstr>ביסקסואליות</vt:lpstr>
      <vt:lpstr>מצגת של PowerPoint‏</vt:lpstr>
      <vt:lpstr>טרנסג'נדרים</vt:lpstr>
      <vt:lpstr>מצגת של PowerPoint‏</vt:lpstr>
      <vt:lpstr>מצגת של PowerPoint‏</vt:lpstr>
      <vt:lpstr>זהויות נוספות</vt:lpstr>
      <vt:lpstr>סטראוטיפ #5</vt:lpstr>
      <vt:lpstr>הומוסקסואליות בבעלי חיים- </vt:lpstr>
      <vt:lpstr>בעולם החיות</vt:lpstr>
      <vt:lpstr>סטראוטיפ #6</vt:lpstr>
      <vt:lpstr>ביוון העתיקה-</vt:lpstr>
      <vt:lpstr>קצת היסטוריה...</vt:lpstr>
      <vt:lpstr>קצת היסטוריה...</vt:lpstr>
      <vt:lpstr>קצת היסטוריה...</vt:lpstr>
      <vt:lpstr>קצת היסטוריה...</vt:lpstr>
      <vt:lpstr>סטראוטיפ #7</vt:lpstr>
      <vt:lpstr>השוויון עוד רחוק...</vt:lpstr>
      <vt:lpstr>עמדת העולם</vt:lpstr>
      <vt:lpstr>עמדת העולם</vt:lpstr>
      <vt:lpstr>נתונים מהעולם</vt:lpstr>
      <vt:lpstr>נתונים מהעולם</vt:lpstr>
      <vt:lpstr>עמדת המדינה</vt:lpstr>
      <vt:lpstr>תמונת המצב בארץ</vt:lpstr>
      <vt:lpstr>קצת היסטוריה...</vt:lpstr>
      <vt:lpstr>סטראוטיפ #8</vt:lpstr>
      <vt:lpstr>תמונת המצב בצבא</vt:lpstr>
      <vt:lpstr>תמונת המצב בצבא</vt:lpstr>
      <vt:lpstr>תמונת המצב בצבא</vt:lpstr>
      <vt:lpstr>מצגת של PowerPoint‏</vt:lpstr>
      <vt:lpstr>תמונת המצב בצבא</vt:lpstr>
      <vt:lpstr>הומופוביה</vt:lpstr>
      <vt:lpstr>הקושי לקבל</vt:lpstr>
      <vt:lpstr>המלצות למפקד</vt:lpstr>
      <vt:lpstr>למי פונים למידע נוסף?</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פורמט מצגות וורוד - ערכים</dc:title>
  <dc:creator>דני גושקן</dc:creator>
  <cp:lastModifiedBy>אדיר לב</cp:lastModifiedBy>
  <cp:revision>49</cp:revision>
  <dcterms:created xsi:type="dcterms:W3CDTF">2017-11-26T09:49:18Z</dcterms:created>
  <dcterms:modified xsi:type="dcterms:W3CDTF">2023-01-08T18:57:02Z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0x01010002D0E2CCDA373045859587BFD4CE5C6D</vt:lpwstr>
  </property>
</Properties>
</file>