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08" r:id="rId1"/>
  </p:sldMasterIdLst>
  <p:sldIdLst>
    <p:sldId id="256" r:id="rId2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aximized" horzBarState="maximized">
    <p:restoredLeft sz="84380"/>
    <p:restoredTop sz="94660"/>
  </p:normalViewPr>
  <p:slideViewPr>
    <p:cSldViewPr>
      <p:cViewPr varScale="1">
        <p:scale>
          <a:sx n="74" d="100"/>
          <a:sy n="74" d="100"/>
        </p:scale>
        <p:origin x="-190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שקופית כותרת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כותרת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9" name="כותרת משנה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e-IL" smtClean="0"/>
              <a:t>לחץ כדי לערוך סגנון כותרת משנה של תבנית בסיס</a:t>
            </a:r>
            <a:endParaRPr kumimoji="0" lang="en-US"/>
          </a:p>
        </p:txBody>
      </p:sp>
      <p:sp>
        <p:nvSpPr>
          <p:cNvPr id="28" name="מציין מיקום של תאריך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6612DB17-CB80-43B2-B02D-A1D6594559FF}" type="datetimeFigureOut">
              <a:rPr lang="he-IL" smtClean="0"/>
              <a:t>כ"ב/סיון/תשע"ג</a:t>
            </a:fld>
            <a:endParaRPr lang="he-IL"/>
          </a:p>
        </p:txBody>
      </p:sp>
      <p:sp>
        <p:nvSpPr>
          <p:cNvPr id="17" name="מציין מיקום של כותרת תחתונה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he-IL"/>
          </a:p>
        </p:txBody>
      </p:sp>
      <p:sp>
        <p:nvSpPr>
          <p:cNvPr id="10" name="מלבן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מלבן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מלבן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מלבן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מחבר ישר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מחבר ישר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מחבר ישר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מחבר ישר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מחבר ישר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מחבר ישר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מלבן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אליפסה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אליפסה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אליפסה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אליפסה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אליפסה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מציין מיקום של מספר שקופית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5343211E-62FD-43BE-8171-E4A322212DE0}" type="slidenum">
              <a:rPr lang="he-IL" smtClean="0"/>
              <a:t>‹#›</a:t>
            </a:fld>
            <a:endParaRPr lang="he-I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2DB17-CB80-43B2-B02D-A1D6594559FF}" type="datetimeFigureOut">
              <a:rPr lang="he-IL" smtClean="0"/>
              <a:t>כ"ב/סיון/תשע"ג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3211E-62FD-43BE-8171-E4A322212DE0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2DB17-CB80-43B2-B02D-A1D6594559FF}" type="datetimeFigureOut">
              <a:rPr lang="he-IL" smtClean="0"/>
              <a:t>כ"ב/סיון/תשע"ג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3211E-62FD-43BE-8171-E4A322212DE0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8" name="מציין מיקום תוכן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612DB17-CB80-43B2-B02D-A1D6594559FF}" type="datetimeFigureOut">
              <a:rPr lang="he-IL" smtClean="0"/>
              <a:t>כ"ב/סיון/תשע"ג</a:t>
            </a:fld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343211E-62FD-43BE-8171-E4A322212DE0}" type="slidenum">
              <a:rPr lang="he-IL" smtClean="0"/>
              <a:t>‹#›</a:t>
            </a:fld>
            <a:endParaRPr lang="he-IL"/>
          </a:p>
        </p:txBody>
      </p:sp>
      <p:sp>
        <p:nvSpPr>
          <p:cNvPr id="10" name="מציין מיקום של כותרת תחתונה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כותרת מקטע עליונה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6612DB17-CB80-43B2-B02D-A1D6594559FF}" type="datetimeFigureOut">
              <a:rPr lang="he-IL" smtClean="0"/>
              <a:t>כ"ב/סיון/תשע"ג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he-IL"/>
          </a:p>
        </p:txBody>
      </p:sp>
      <p:sp>
        <p:nvSpPr>
          <p:cNvPr id="9" name="מלבן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מלבן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מלבן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מלבן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מחבר ישר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מחבר ישר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מחבר ישר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מחבר ישר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מחבר ישר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מלבן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אליפסה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אליפסה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אליפסה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אליפסה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אליפסה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מחבר ישר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5343211E-62FD-43BE-8171-E4A322212DE0}" type="slidenum">
              <a:rPr lang="he-IL" smtClean="0"/>
              <a:t>‹#›</a:t>
            </a:fld>
            <a:endParaRPr lang="he-I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2DB17-CB80-43B2-B02D-A1D6594559FF}" type="datetimeFigureOut">
              <a:rPr lang="he-IL" smtClean="0"/>
              <a:t>כ"ב/סיון/תשע"ג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3211E-62FD-43BE-8171-E4A322212DE0}" type="slidenum">
              <a:rPr lang="he-IL" smtClean="0"/>
              <a:t>‹#›</a:t>
            </a:fld>
            <a:endParaRPr lang="he-IL"/>
          </a:p>
        </p:txBody>
      </p:sp>
      <p:sp>
        <p:nvSpPr>
          <p:cNvPr id="9" name="מציין מיקום תוכן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11" name="מציין מיקום תוכן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2DB17-CB80-43B2-B02D-A1D6594559FF}" type="datetimeFigureOut">
              <a:rPr lang="he-IL" smtClean="0"/>
              <a:t>כ"ב/סיון/תשע"ג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3211E-62FD-43BE-8171-E4A322212DE0}" type="slidenum">
              <a:rPr lang="he-IL" smtClean="0"/>
              <a:t>‹#›</a:t>
            </a:fld>
            <a:endParaRPr lang="he-IL"/>
          </a:p>
        </p:txBody>
      </p:sp>
      <p:sp>
        <p:nvSpPr>
          <p:cNvPr id="11" name="מציין מיקום תוכן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13" name="מציין מיקום תוכן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12" name="מציין מיקום טקסט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14" name="מציין מיקום טקסט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6" name="מציין מיקום של תאריך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612DB17-CB80-43B2-B02D-A1D6594559FF}" type="datetimeFigureOut">
              <a:rPr lang="he-IL" smtClean="0"/>
              <a:t>כ"ב/סיון/תשע"ג</a:t>
            </a:fld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343211E-62FD-43BE-8171-E4A322212DE0}" type="slidenum">
              <a:rPr lang="he-IL" smtClean="0"/>
              <a:t>‹#›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2DB17-CB80-43B2-B02D-A1D6594559FF}" type="datetimeFigureOut">
              <a:rPr lang="he-IL" smtClean="0"/>
              <a:t>כ"ב/סיון/תשע"ג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3211E-62FD-43BE-8171-E4A322212DE0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תוכן עם כיתוב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מחבר ישר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8" name="מחבר ישר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מחבר ישר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מחבר ישר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מלבן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מחבר ישר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אליפסה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מציין מיקום תוכן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21" name="מציין מיקום של תאריך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612DB17-CB80-43B2-B02D-A1D6594559FF}" type="datetimeFigureOut">
              <a:rPr lang="he-IL" smtClean="0"/>
              <a:t>כ"ב/סיון/תשע"ג</a:t>
            </a:fld>
            <a:endParaRPr lang="he-IL"/>
          </a:p>
        </p:txBody>
      </p:sp>
      <p:sp>
        <p:nvSpPr>
          <p:cNvPr id="22" name="מציין מיקום של מספר שקופית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343211E-62FD-43BE-8171-E4A322212DE0}" type="slidenum">
              <a:rPr lang="he-IL" smtClean="0"/>
              <a:t>‹#›</a:t>
            </a:fld>
            <a:endParaRPr lang="he-IL"/>
          </a:p>
        </p:txBody>
      </p:sp>
      <p:sp>
        <p:nvSpPr>
          <p:cNvPr id="23" name="מציין מיקום של כותרת תחתונה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he-I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מחבר ישר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אליפסה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he-IL" smtClean="0"/>
              <a:t>לחץ על הסמל כדי להוסיף תמונה</a:t>
            </a:r>
            <a:endParaRPr kumimoji="0" lang="en-US" dirty="0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10" name="מחבר ישר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מלבן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מחבר ישר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מחבר ישר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מחבר ישר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מציין מיקום של תאריך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612DB17-CB80-43B2-B02D-A1D6594559FF}" type="datetimeFigureOut">
              <a:rPr lang="he-IL" smtClean="0"/>
              <a:t>כ"ב/סיון/תשע"ג</a:t>
            </a:fld>
            <a:endParaRPr lang="he-IL"/>
          </a:p>
        </p:txBody>
      </p:sp>
      <p:sp>
        <p:nvSpPr>
          <p:cNvPr id="18" name="מציין מיקום של מספר שקופית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343211E-62FD-43BE-8171-E4A322212DE0}" type="slidenum">
              <a:rPr lang="he-IL" smtClean="0"/>
              <a:t>‹#›</a:t>
            </a:fld>
            <a:endParaRPr lang="he-IL"/>
          </a:p>
        </p:txBody>
      </p:sp>
      <p:sp>
        <p:nvSpPr>
          <p:cNvPr id="21" name="מציין מיקום של כותרת תחתונה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מחבר ישר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מציין מיקום של כותרת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13" name="מציין מיקום טקסט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kumimoji="0" lang="he-IL" smtClean="0"/>
              <a:t>רמה שנייה</a:t>
            </a:r>
          </a:p>
          <a:p>
            <a:pPr lvl="2" eaLnBrk="1" latinLnBrk="0" hangingPunct="1"/>
            <a:r>
              <a:rPr kumimoji="0" lang="he-IL" smtClean="0"/>
              <a:t>רמה שלישית</a:t>
            </a:r>
          </a:p>
          <a:p>
            <a:pPr lvl="3" eaLnBrk="1" latinLnBrk="0" hangingPunct="1"/>
            <a:r>
              <a:rPr kumimoji="0" lang="he-IL" smtClean="0"/>
              <a:t>רמה רביעית</a:t>
            </a:r>
          </a:p>
          <a:p>
            <a:pPr lvl="4" eaLnBrk="1" latinLnBrk="0" hangingPunct="1"/>
            <a:r>
              <a:rPr kumimoji="0" lang="he-IL" smtClean="0"/>
              <a:t>רמה חמישית</a:t>
            </a:r>
            <a:endParaRPr kumimoji="0" lang="en-US"/>
          </a:p>
        </p:txBody>
      </p:sp>
      <p:sp>
        <p:nvSpPr>
          <p:cNvPr id="14" name="מציין מיקום של תאריך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612DB17-CB80-43B2-B02D-A1D6594559FF}" type="datetimeFigureOut">
              <a:rPr lang="he-IL" smtClean="0"/>
              <a:t>כ"ב/סיון/תשע"ג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he-IL"/>
          </a:p>
        </p:txBody>
      </p:sp>
      <p:sp>
        <p:nvSpPr>
          <p:cNvPr id="7" name="מחבר ישר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מחבר ישר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מלבן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מחבר ישר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אליפסה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מציין מיקום של מספר שקופית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5343211E-62FD-43BE-8171-E4A322212DE0}" type="slidenum">
              <a:rPr lang="he-IL" smtClean="0"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1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r" rtl="1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r" rtl="1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r" rtl="1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r" rtl="1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r" rtl="1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r" rtl="1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r" rtl="1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r" rtl="1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מלבן 4"/>
          <p:cNvSpPr/>
          <p:nvPr/>
        </p:nvSpPr>
        <p:spPr>
          <a:xfrm rot="373196">
            <a:off x="1323365" y="228037"/>
            <a:ext cx="7468711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5400" b="1" cap="none" spc="200" dirty="0" smtClean="0">
                <a:ln w="29210">
                  <a:solidFill>
                    <a:schemeClr val="accent3">
                      <a:tint val="10000"/>
                    </a:schemeClr>
                  </a:solidFill>
                </a:ln>
                <a:solidFill>
                  <a:schemeClr val="accent3">
                    <a:satMod val="200000"/>
                    <a:alpha val="50000"/>
                  </a:schemeClr>
                </a:solidFill>
                <a:effectLst>
                  <a:innerShdw blurRad="50800" dist="50800" dir="8100000">
                    <a:srgbClr val="7D7D7D">
                      <a:alpha val="73000"/>
                    </a:srgbClr>
                  </a:innerShdw>
                </a:effectLst>
                <a:latin typeface="Anarchy" pitchFamily="2" charset="-79"/>
                <a:cs typeface="Anarchy" pitchFamily="2" charset="-79"/>
              </a:rPr>
              <a:t>לדבר המיוחד שקוראים לו </a:t>
            </a:r>
          </a:p>
          <a:p>
            <a:pPr algn="ctr"/>
            <a:r>
              <a:rPr lang="he-IL" sz="5400" b="1" i="1" cap="none" spc="200" dirty="0" smtClean="0">
                <a:ln w="29210">
                  <a:solidFill>
                    <a:schemeClr val="accent3">
                      <a:tint val="10000"/>
                    </a:schemeClr>
                  </a:solidFill>
                </a:ln>
                <a:solidFill>
                  <a:srgbClr val="FF0000">
                    <a:alpha val="50000"/>
                  </a:srgbClr>
                </a:solidFill>
                <a:effectLst>
                  <a:innerShdw blurRad="50800" dist="50800" dir="8100000">
                    <a:srgbClr val="7D7D7D">
                      <a:alpha val="73000"/>
                    </a:srgbClr>
                  </a:innerShdw>
                </a:effectLst>
                <a:latin typeface="Anarchy" pitchFamily="2" charset="-79"/>
                <a:cs typeface="Anarchy" pitchFamily="2" charset="-79"/>
              </a:rPr>
              <a:t>נופיה... </a:t>
            </a:r>
            <a:endParaRPr lang="he-IL" sz="5400" b="1" i="1" cap="none" spc="200" dirty="0">
              <a:ln w="29210">
                <a:solidFill>
                  <a:schemeClr val="accent3">
                    <a:tint val="10000"/>
                  </a:schemeClr>
                </a:solidFill>
              </a:ln>
              <a:solidFill>
                <a:srgbClr val="FF0000">
                  <a:alpha val="50000"/>
                </a:srgbClr>
              </a:solidFill>
              <a:effectLst>
                <a:innerShdw blurRad="50800" dist="50800" dir="8100000">
                  <a:srgbClr val="7D7D7D">
                    <a:alpha val="73000"/>
                  </a:srgbClr>
                </a:innerShdw>
              </a:effectLst>
              <a:latin typeface="Anarchy" pitchFamily="2" charset="-79"/>
              <a:cs typeface="Anarchy" pitchFamily="2" charset="-79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59631" y="1916832"/>
            <a:ext cx="7776865" cy="470898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2000" dirty="0" smtClean="0">
                <a:solidFill>
                  <a:schemeClr val="accent1">
                    <a:lumMod val="60000"/>
                    <a:lumOff val="40000"/>
                  </a:schemeClr>
                </a:solidFill>
                <a:cs typeface="Sinaa" pitchFamily="2" charset="-79"/>
              </a:rPr>
              <a:t>ילדה שאהבת חייה זה לשיר, לרקוד, לצחוק, להסתלבט ..ות'כלס- לעשות ת'חיים כיפיים ומעניינים!!</a:t>
            </a:r>
          </a:p>
          <a:p>
            <a:pPr algn="ctr"/>
            <a:r>
              <a:rPr lang="he-IL" sz="2000" dirty="0" smtClean="0">
                <a:solidFill>
                  <a:srgbClr val="7030A0"/>
                </a:solidFill>
                <a:cs typeface="Sinaa" pitchFamily="2" charset="-79"/>
              </a:rPr>
              <a:t>מה אפשר לאחל לך לשנה החדשה ולזו שנגמרת?...</a:t>
            </a:r>
          </a:p>
          <a:p>
            <a:pPr algn="ctr"/>
            <a:r>
              <a:rPr lang="he-IL" sz="2000" dirty="0" smtClean="0">
                <a:cs typeface="Sinaa" pitchFamily="2" charset="-79"/>
              </a:rPr>
              <a:t>שתהיה לך המונמון ב"הצלחה </a:t>
            </a:r>
            <a:r>
              <a:rPr lang="he-IL" sz="2000" dirty="0" smtClean="0">
                <a:cs typeface="Sinaa" pitchFamily="2" charset="-79"/>
              </a:rPr>
              <a:t>בחיים ובהכל!!</a:t>
            </a:r>
          </a:p>
          <a:p>
            <a:pPr algn="ctr"/>
            <a:r>
              <a:rPr lang="he-IL" sz="2000" dirty="0" smtClean="0">
                <a:cs typeface="Sinaa" pitchFamily="2" charset="-79"/>
              </a:rPr>
              <a:t> </a:t>
            </a:r>
            <a:r>
              <a:rPr lang="he-IL" sz="2000" dirty="0" smtClean="0">
                <a:solidFill>
                  <a:srgbClr val="FF99FF"/>
                </a:solidFill>
                <a:cs typeface="Sinaa" pitchFamily="2" charset="-79"/>
              </a:rPr>
              <a:t>שתזכי </a:t>
            </a:r>
            <a:r>
              <a:rPr lang="he-IL" sz="2000" dirty="0" smtClean="0">
                <a:solidFill>
                  <a:srgbClr val="FF99FF"/>
                </a:solidFill>
                <a:cs typeface="Sinaa" pitchFamily="2" charset="-79"/>
              </a:rPr>
              <a:t>תמיד-תמיד לראות את הטוב, היופי, האור והאושר שבחיים.</a:t>
            </a:r>
          </a:p>
          <a:p>
            <a:pPr algn="ctr"/>
            <a:r>
              <a:rPr lang="he-IL" sz="2000" dirty="0" smtClean="0">
                <a:solidFill>
                  <a:schemeClr val="accent2">
                    <a:lumMod val="60000"/>
                    <a:lumOff val="40000"/>
                  </a:schemeClr>
                </a:solidFill>
                <a:cs typeface="Sinaa" pitchFamily="2" charset="-79"/>
              </a:rPr>
              <a:t>הנמוכים הכי שווים-תמיד רואים את חצי הכוס המלאה </a:t>
            </a:r>
            <a:r>
              <a:rPr lang="he-IL" sz="2000" dirty="0" smtClean="0">
                <a:solidFill>
                  <a:srgbClr val="FFC000"/>
                </a:solidFill>
                <a:cs typeface="Sinaa" pitchFamily="2" charset="-79"/>
              </a:rPr>
              <a:t>תדעי ותביני שאולי לא הכל נראה לנו טוב, אבל בעז"ה הכל הולך להסתדר לך לטובה </a:t>
            </a:r>
            <a:r>
              <a:rPr lang="he-IL" sz="2000" dirty="0" smtClean="0">
                <a:solidFill>
                  <a:srgbClr val="FFC000"/>
                </a:solidFill>
                <a:cs typeface="Sinaa" pitchFamily="2" charset="-79"/>
                <a:sym typeface="Wingdings" pitchFamily="2" charset="2"/>
              </a:rPr>
              <a:t> בדוק!!</a:t>
            </a:r>
            <a:endParaRPr lang="he-IL" sz="2000" dirty="0" smtClean="0">
              <a:solidFill>
                <a:srgbClr val="FFC000"/>
              </a:solidFill>
              <a:cs typeface="Sinaa" pitchFamily="2" charset="-79"/>
            </a:endParaRPr>
          </a:p>
          <a:p>
            <a:pPr algn="ctr"/>
            <a:r>
              <a:rPr lang="he-IL" sz="2000" dirty="0" smtClean="0">
                <a:cs typeface="Sinaa" pitchFamily="2" charset="-79"/>
              </a:rPr>
              <a:t>הקב"ה כניראה אוהב את האנשים הפשוטים.. לכן ברא הרבה מהם!!</a:t>
            </a:r>
            <a:endParaRPr lang="he-IL" sz="2000" dirty="0">
              <a:cs typeface="Sinaa" pitchFamily="2" charset="-79"/>
            </a:endParaRPr>
          </a:p>
          <a:p>
            <a:pPr algn="ctr"/>
            <a:r>
              <a:rPr lang="he-IL" sz="2000" dirty="0" smtClean="0">
                <a:cs typeface="Sinaa" pitchFamily="2" charset="-79"/>
              </a:rPr>
              <a:t>אז אל תשכחי להמשיך להיות כמו שאת. עם הפשטות המיוחדת.. </a:t>
            </a:r>
            <a:endParaRPr lang="he-IL" sz="2000" dirty="0">
              <a:cs typeface="Sinaa" pitchFamily="2" charset="-79"/>
            </a:endParaRPr>
          </a:p>
          <a:p>
            <a:pPr algn="ctr"/>
            <a:r>
              <a:rPr lang="he-IL" sz="2000" dirty="0" smtClean="0">
                <a:cs typeface="Sinaa" pitchFamily="2" charset="-79"/>
              </a:rPr>
              <a:t>את פשוט 'אור גדול' ;-)</a:t>
            </a:r>
          </a:p>
          <a:p>
            <a:pPr algn="ctr"/>
            <a:r>
              <a:rPr lang="he-IL" sz="2000" dirty="0" smtClean="0">
                <a:cs typeface="Sinaa" pitchFamily="2" charset="-79"/>
              </a:rPr>
              <a:t>אוהבתתת </a:t>
            </a:r>
            <a:r>
              <a:rPr lang="he-IL" sz="2000" dirty="0" smtClean="0">
                <a:cs typeface="Sinaa" pitchFamily="2" charset="-79"/>
              </a:rPr>
              <a:t>המונמון עד אין קץץץ</a:t>
            </a:r>
            <a:r>
              <a:rPr lang="he-IL" sz="2000" dirty="0" smtClean="0">
                <a:cs typeface="Sinaa" pitchFamily="2" charset="-79"/>
              </a:rPr>
              <a:t>...</a:t>
            </a:r>
          </a:p>
          <a:p>
            <a:pPr algn="ctr"/>
            <a:r>
              <a:rPr lang="he-IL" sz="2000" dirty="0" smtClean="0">
                <a:cs typeface="Sinaa" pitchFamily="2" charset="-79"/>
              </a:rPr>
              <a:t>מרים♥</a:t>
            </a:r>
            <a:endParaRPr lang="he-IL" sz="2000" dirty="0">
              <a:cs typeface="Sinaa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44023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חלון">
  <a:themeElements>
    <a:clrScheme name="חלון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חלון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חלון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2876</TotalTime>
  <Words>118</Words>
  <Application>Microsoft Office PowerPoint</Application>
  <PresentationFormat>‫הצגה על המסך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2" baseType="lpstr">
      <vt:lpstr>חלון</vt:lpstr>
      <vt:lpstr>מצגת של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admin</dc:creator>
  <cp:lastModifiedBy>admin</cp:lastModifiedBy>
  <cp:revision>9</cp:revision>
  <dcterms:created xsi:type="dcterms:W3CDTF">2013-05-26T09:49:11Z</dcterms:created>
  <dcterms:modified xsi:type="dcterms:W3CDTF">2013-06-02T07:49:37Z</dcterms:modified>
</cp:coreProperties>
</file>