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1" r:id="rId2"/>
    <p:sldId id="258" r:id="rId3"/>
    <p:sldId id="262" r:id="rId4"/>
    <p:sldId id="263" r:id="rId5"/>
    <p:sldId id="260" r:id="rId6"/>
    <p:sldId id="264" r:id="rId7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DEFD-D213-462D-94F9-C15E3E5D37CF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E9CA-3391-486E-81A4-ADA331017B8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DEFD-D213-462D-94F9-C15E3E5D37CF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E9CA-3391-486E-81A4-ADA331017B8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DEFD-D213-462D-94F9-C15E3E5D37CF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E9CA-3391-486E-81A4-ADA331017B8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DEFD-D213-462D-94F9-C15E3E5D37CF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E9CA-3391-486E-81A4-ADA331017B8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DEFD-D213-462D-94F9-C15E3E5D37CF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E9CA-3391-486E-81A4-ADA331017B8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DEFD-D213-462D-94F9-C15E3E5D37CF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E9CA-3391-486E-81A4-ADA331017B8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DEFD-D213-462D-94F9-C15E3E5D37CF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E9CA-3391-486E-81A4-ADA331017B8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DEFD-D213-462D-94F9-C15E3E5D37CF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E9CA-3391-486E-81A4-ADA331017B8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DEFD-D213-462D-94F9-C15E3E5D37CF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E9CA-3391-486E-81A4-ADA331017B8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DEFD-D213-462D-94F9-C15E3E5D37CF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E9CA-3391-486E-81A4-ADA331017B8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DEFD-D213-462D-94F9-C15E3E5D37CF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E9CA-3391-486E-81A4-ADA331017B8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0DEFD-D213-462D-94F9-C15E3E5D37CF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5E9CA-3391-486E-81A4-ADA331017B8F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952"/>
          <a:stretch>
            <a:fillRect/>
          </a:stretch>
        </p:blipFill>
        <p:spPr bwMode="auto">
          <a:xfrm>
            <a:off x="395536" y="0"/>
            <a:ext cx="78488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0"/>
            <a:ext cx="5721846" cy="654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1598"/>
            <a:ext cx="6840760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8153269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b="807"/>
          <a:stretch>
            <a:fillRect/>
          </a:stretch>
        </p:blipFill>
        <p:spPr bwMode="auto">
          <a:xfrm>
            <a:off x="323528" y="101598"/>
            <a:ext cx="8318127" cy="6708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7556351" cy="638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0</Words>
  <Application>Microsoft Office PowerPoint</Application>
  <PresentationFormat>‫הצגה על המסך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6</vt:i4>
      </vt:variant>
    </vt:vector>
  </HeadingPairs>
  <TitlesOfParts>
    <vt:vector size="7" baseType="lpstr">
      <vt:lpstr>ערכת נושא Office</vt:lpstr>
      <vt:lpstr>שקופית 1</vt:lpstr>
      <vt:lpstr>שקופית 2</vt:lpstr>
      <vt:lpstr>שקופית 3</vt:lpstr>
      <vt:lpstr>שקופית 4</vt:lpstr>
      <vt:lpstr>שקופית 5</vt:lpstr>
      <vt:lpstr>שקופית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Dani</dc:creator>
  <cp:lastModifiedBy>Dani</cp:lastModifiedBy>
  <cp:revision>1</cp:revision>
  <dcterms:created xsi:type="dcterms:W3CDTF">2015-04-27T20:02:30Z</dcterms:created>
  <dcterms:modified xsi:type="dcterms:W3CDTF">2015-04-27T20:53:24Z</dcterms:modified>
</cp:coreProperties>
</file>