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8" r:id="rId3"/>
    <p:sldId id="262" r:id="rId4"/>
    <p:sldId id="263" r:id="rId5"/>
    <p:sldId id="260" r:id="rId6"/>
    <p:sldId id="264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0DEFD-D213-462D-94F9-C15E3E5D37CF}" type="datetimeFigureOut">
              <a:rPr lang="he-IL" smtClean="0"/>
              <a:t>ח'/אייר/תשע"ה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5E9CA-3391-486E-81A4-ADA331017B8F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952"/>
          <a:stretch>
            <a:fillRect/>
          </a:stretch>
        </p:blipFill>
        <p:spPr bwMode="auto">
          <a:xfrm>
            <a:off x="395536" y="0"/>
            <a:ext cx="784887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0"/>
            <a:ext cx="5721846" cy="6540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1598"/>
            <a:ext cx="684076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8153269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b="807"/>
          <a:stretch>
            <a:fillRect/>
          </a:stretch>
        </p:blipFill>
        <p:spPr bwMode="auto">
          <a:xfrm>
            <a:off x="323528" y="101598"/>
            <a:ext cx="8318127" cy="670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7556351" cy="638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‫הצגה על המסך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1</cp:revision>
  <dcterms:created xsi:type="dcterms:W3CDTF">2015-04-27T20:02:30Z</dcterms:created>
  <dcterms:modified xsi:type="dcterms:W3CDTF">2015-04-27T20:53:24Z</dcterms:modified>
</cp:coreProperties>
</file>