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1" r:id="rId3"/>
    <p:sldId id="260" r:id="rId4"/>
    <p:sldId id="264" r:id="rId5"/>
    <p:sldId id="259" r:id="rId6"/>
    <p:sldId id="265" r:id="rId7"/>
    <p:sldId id="258" r:id="rId8"/>
    <p:sldId id="266" r:id="rId9"/>
    <p:sldId id="267" r:id="rId10"/>
    <p:sldId id="262" r:id="rId1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howGuides="1"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7630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469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421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823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49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527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6860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497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901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663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231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993D-C312-4660-9B34-6329686B7657}" type="datetimeFigureOut">
              <a:rPr lang="he-IL" smtClean="0"/>
              <a:t>א'/סיון/תשפ"א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3ADE5-A146-40C4-9D04-260975FEE5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324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eUvXy3qmGSQ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rb0noOcUvDQ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bci0KOXyyM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395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764704"/>
            <a:ext cx="604867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6000" b="1" dirty="0" smtClean="0"/>
              <a:t>קייטנת שבועות</a:t>
            </a:r>
          </a:p>
          <a:p>
            <a:pPr algn="ctr">
              <a:lnSpc>
                <a:spcPct val="150000"/>
              </a:lnSpc>
            </a:pPr>
            <a:r>
              <a:rPr lang="he-IL" sz="6000" b="1" dirty="0"/>
              <a:t>רעיונות לפעילות</a:t>
            </a:r>
          </a:p>
        </p:txBody>
      </p:sp>
    </p:spTree>
    <p:extLst>
      <p:ext uri="{BB962C8B-B14F-4D97-AF65-F5344CB8AC3E}">
        <p14:creationId xmlns:p14="http://schemas.microsoft.com/office/powerpoint/2010/main" val="28337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98926"/>
            <a:ext cx="8496944" cy="4190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 smtClean="0"/>
              <a:t>להתמסר בשקית מלאה מים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 smtClean="0"/>
              <a:t>לנקות שולחנות במים וסבון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 smtClean="0"/>
              <a:t>לכבות נרות עם אקדח מים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 smtClean="0"/>
              <a:t>הוקי קרח שולחן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 smtClean="0"/>
              <a:t>מרוץ שליחים עם מים (להעביר כמות מים משליח לשליח, עד שממלאים כלי גדול יותר)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/>
              <a:t>הליכה עם כוסות: נותנים לכל </a:t>
            </a:r>
            <a:r>
              <a:rPr lang="he-IL" sz="2000" b="1" dirty="0" smtClean="0"/>
              <a:t>תלמיד שתי </a:t>
            </a:r>
            <a:r>
              <a:rPr lang="he-IL" sz="2000" b="1" dirty="0"/>
              <a:t>כוסות מלאות במים, מסמנים מסלול ומודדים מי מגיע ראשון לקו הסיום בלי שתישפך אף טיפת מים </a:t>
            </a:r>
            <a:r>
              <a:rPr lang="he-IL" sz="2000" b="1" dirty="0" smtClean="0"/>
              <a:t>מהכוס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b="1" dirty="0" smtClean="0"/>
              <a:t>תחרות העברת מים מכלי לכלי בעזרת ספוג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84" y="260648"/>
            <a:ext cx="3960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3600" b="1"/>
            </a:lvl1pPr>
          </a:lstStyle>
          <a:p>
            <a:r>
              <a:rPr lang="he-IL" dirty="0"/>
              <a:t>פעילויות מים</a:t>
            </a:r>
          </a:p>
        </p:txBody>
      </p:sp>
    </p:spTree>
    <p:extLst>
      <p:ext uri="{BB962C8B-B14F-4D97-AF65-F5344CB8AC3E}">
        <p14:creationId xmlns:p14="http://schemas.microsoft.com/office/powerpoint/2010/main" val="30983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260648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/>
              <a:t>יצירה</a:t>
            </a:r>
            <a:endParaRPr lang="he-IL" sz="3600" b="1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817" y="3058801"/>
            <a:ext cx="2719492" cy="353245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t="41664" b="52443"/>
          <a:stretch/>
        </p:blipFill>
        <p:spPr>
          <a:xfrm>
            <a:off x="316482" y="4800589"/>
            <a:ext cx="2659899" cy="178397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82"/>
          <a:stretch/>
        </p:blipFill>
        <p:spPr>
          <a:xfrm>
            <a:off x="3591610" y="2606479"/>
            <a:ext cx="1967978" cy="398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7724" y="1279211"/>
            <a:ext cx="49685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 smtClean="0"/>
              <a:t>פרחי בד</a:t>
            </a:r>
            <a:endParaRPr lang="he-IL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45516" y="2606479"/>
            <a:ext cx="23780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חומרים</a:t>
            </a:r>
            <a:endParaRPr lang="he-IL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95774" y="2252169"/>
            <a:ext cx="17724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/>
            </a:lvl1pPr>
          </a:lstStyle>
          <a:p>
            <a:r>
              <a:rPr lang="he-IL" dirty="0"/>
              <a:t>מהלך העבודה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410" y="4414203"/>
            <a:ext cx="1474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/>
            </a:lvl1pPr>
          </a:lstStyle>
          <a:p>
            <a:r>
              <a:rPr lang="he-IL" dirty="0"/>
              <a:t>תוצר</a:t>
            </a:r>
          </a:p>
        </p:txBody>
      </p:sp>
    </p:spTree>
    <p:extLst>
      <p:ext uri="{BB962C8B-B14F-4D97-AF65-F5344CB8AC3E}">
        <p14:creationId xmlns:p14="http://schemas.microsoft.com/office/powerpoint/2010/main" val="27476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59749"/>
            <a:ext cx="51845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en-US" dirty="0" smtClean="0"/>
              <a:t>Action Painting</a:t>
            </a:r>
            <a:endParaRPr lang="he-IL" dirty="0"/>
          </a:p>
        </p:txBody>
      </p:sp>
      <p:pic>
        <p:nvPicPr>
          <p:cNvPr id="6" name="תמונה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852936"/>
            <a:ext cx="5292588" cy="3528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738713"/>
            <a:ext cx="3168352" cy="18415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400" b="1"/>
            </a:lvl1pPr>
          </a:lstStyle>
          <a:p>
            <a:r>
              <a:rPr lang="he-IL" dirty="0"/>
              <a:t>חומרים:</a:t>
            </a:r>
            <a:r>
              <a:rPr lang="en-US" dirty="0"/>
              <a:t/>
            </a:r>
            <a:br>
              <a:rPr lang="en-US" dirty="0"/>
            </a:br>
            <a:r>
              <a:rPr lang="he-IL" sz="1800" dirty="0"/>
              <a:t>בריסטול</a:t>
            </a:r>
          </a:p>
          <a:p>
            <a:r>
              <a:rPr lang="he-IL" sz="1800" dirty="0"/>
              <a:t>מכחולים</a:t>
            </a:r>
          </a:p>
          <a:p>
            <a:r>
              <a:rPr lang="he-IL" sz="1800" dirty="0"/>
              <a:t>צבעי גואש</a:t>
            </a:r>
          </a:p>
        </p:txBody>
      </p:sp>
      <p:sp>
        <p:nvSpPr>
          <p:cNvPr id="9" name="הסבר אליפטי 8"/>
          <p:cNvSpPr/>
          <p:nvPr/>
        </p:nvSpPr>
        <p:spPr>
          <a:xfrm>
            <a:off x="6516216" y="1011406"/>
            <a:ext cx="2376264" cy="1296144"/>
          </a:xfrm>
          <a:prstGeom prst="wedgeEllipseCallout">
            <a:avLst>
              <a:gd name="adj1" fmla="val -51273"/>
              <a:gd name="adj2" fmla="val 8145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6732240" y="1367090"/>
            <a:ext cx="19442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 smtClean="0"/>
              <a:t>קישור להדגמה בווידאו בלחיצה על התמונה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14319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9712" y="188640"/>
            <a:ext cx="51125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he-IL" dirty="0" smtClean="0"/>
              <a:t>ציור ע"י הרטבת </a:t>
            </a:r>
            <a:r>
              <a:rPr lang="he-IL" dirty="0"/>
              <a:t>נייר משי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1712" y="938337"/>
            <a:ext cx="2592288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b="1"/>
            </a:lvl1pPr>
          </a:lstStyle>
          <a:p>
            <a:pPr>
              <a:lnSpc>
                <a:spcPct val="150000"/>
              </a:lnSpc>
            </a:pPr>
            <a:r>
              <a:rPr lang="he-IL" sz="2400" dirty="0"/>
              <a:t>חומרים:</a:t>
            </a:r>
          </a:p>
          <a:p>
            <a:pPr>
              <a:lnSpc>
                <a:spcPct val="150000"/>
              </a:lnSpc>
            </a:pPr>
            <a:r>
              <a:rPr lang="he-IL" dirty="0"/>
              <a:t>בריסטול</a:t>
            </a:r>
          </a:p>
          <a:p>
            <a:pPr>
              <a:lnSpc>
                <a:spcPct val="150000"/>
              </a:lnSpc>
            </a:pPr>
            <a:r>
              <a:rPr lang="he-IL" dirty="0"/>
              <a:t>נייר משי</a:t>
            </a:r>
          </a:p>
          <a:p>
            <a:pPr>
              <a:lnSpc>
                <a:spcPct val="150000"/>
              </a:lnSpc>
            </a:pPr>
            <a:r>
              <a:rPr lang="he-IL" dirty="0"/>
              <a:t>מכחולים</a:t>
            </a:r>
          </a:p>
          <a:p>
            <a:pPr>
              <a:lnSpc>
                <a:spcPct val="150000"/>
              </a:lnSpc>
            </a:pPr>
            <a:r>
              <a:rPr lang="he-IL" dirty="0"/>
              <a:t>מים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45" y="1368460"/>
            <a:ext cx="2397448" cy="1912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6440" y="817140"/>
            <a:ext cx="29523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1. גוזרים/קורעים את הנייר</a:t>
            </a:r>
            <a:endParaRPr lang="he-IL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21" y="1366018"/>
            <a:ext cx="2400509" cy="1915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97424"/>
            <a:ext cx="31683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2. מרטיבים את הבריסטול</a:t>
            </a:r>
          </a:p>
          <a:p>
            <a:pPr algn="ctr"/>
            <a:r>
              <a:rPr lang="he-IL" dirty="0" smtClean="0"/>
              <a:t>במעט מים</a:t>
            </a:r>
            <a:endParaRPr lang="he-IL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478" y="4716213"/>
            <a:ext cx="2452463" cy="1956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92259" y="3718381"/>
            <a:ext cx="271889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3. מניחים את הנייר על הבריסטול הרטוב.</a:t>
            </a:r>
          </a:p>
          <a:p>
            <a:pPr algn="ctr"/>
            <a:r>
              <a:rPr lang="he-IL" dirty="0" smtClean="0"/>
              <a:t>מסירים את הנייר.</a:t>
            </a:r>
            <a:endParaRPr lang="he-IL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641711"/>
            <a:ext cx="2469456" cy="19704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6268" y="4178029"/>
            <a:ext cx="1800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4. תוצרים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068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4048" y="476672"/>
            <a:ext cx="38164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he-IL" dirty="0"/>
              <a:t>הכנת זר </a:t>
            </a:r>
            <a:r>
              <a:rPr lang="he-IL" dirty="0" smtClean="0"/>
              <a:t>פרחים מנייר</a:t>
            </a:r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2" y="162848"/>
            <a:ext cx="4799856" cy="6532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1560" y="1805635"/>
            <a:ext cx="3384376" cy="29546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400" b="1"/>
            </a:lvl1pPr>
          </a:lstStyle>
          <a:p>
            <a:r>
              <a:rPr lang="he-IL" dirty="0" smtClean="0"/>
              <a:t>חומרים:</a:t>
            </a:r>
            <a:endParaRPr lang="he-IL" dirty="0"/>
          </a:p>
          <a:p>
            <a:r>
              <a:rPr lang="he-IL" sz="2000" dirty="0"/>
              <a:t>שמיניות בריסטול צבעוניות</a:t>
            </a:r>
          </a:p>
          <a:p>
            <a:r>
              <a:rPr lang="he-IL" sz="2000" dirty="0"/>
              <a:t>עיפרון</a:t>
            </a:r>
          </a:p>
          <a:p>
            <a:r>
              <a:rPr lang="he-IL" sz="2000" dirty="0"/>
              <a:t>מספרים</a:t>
            </a:r>
          </a:p>
          <a:p>
            <a:r>
              <a:rPr lang="he-IL" sz="2000" dirty="0"/>
              <a:t>דבק</a:t>
            </a:r>
          </a:p>
          <a:p>
            <a:r>
              <a:rPr lang="he-IL" sz="2000" dirty="0"/>
              <a:t>שיפודים</a:t>
            </a:r>
          </a:p>
        </p:txBody>
      </p:sp>
    </p:spTree>
    <p:extLst>
      <p:ext uri="{BB962C8B-B14F-4D97-AF65-F5344CB8AC3E}">
        <p14:creationId xmlns:p14="http://schemas.microsoft.com/office/powerpoint/2010/main" val="30423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708" y="476672"/>
            <a:ext cx="52565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he-IL" dirty="0"/>
              <a:t>ציור </a:t>
            </a:r>
            <a:r>
              <a:rPr lang="he-IL" dirty="0" smtClean="0"/>
              <a:t>בקרח</a:t>
            </a:r>
          </a:p>
          <a:p>
            <a:r>
              <a:rPr lang="he-IL" sz="2000" dirty="0" smtClean="0"/>
              <a:t>נדרשת הכנה מראש</a:t>
            </a:r>
            <a:endParaRPr lang="he-IL" sz="2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728846"/>
            <a:ext cx="3312368" cy="2468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4758" y="1675510"/>
            <a:ext cx="3384375" cy="2492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400" b="1"/>
            </a:lvl1pPr>
          </a:lstStyle>
          <a:p>
            <a:r>
              <a:rPr lang="he-IL" dirty="0"/>
              <a:t>חומרים:</a:t>
            </a:r>
            <a:r>
              <a:rPr lang="en-US" dirty="0"/>
              <a:t/>
            </a:r>
            <a:br>
              <a:rPr lang="en-US" dirty="0"/>
            </a:br>
            <a:r>
              <a:rPr lang="he-IL" sz="2000" dirty="0"/>
              <a:t>תבניות של קוביות קרח</a:t>
            </a:r>
          </a:p>
          <a:p>
            <a:r>
              <a:rPr lang="he-IL" sz="2000" dirty="0"/>
              <a:t>מים</a:t>
            </a:r>
          </a:p>
          <a:p>
            <a:r>
              <a:rPr lang="he-IL" sz="2000" dirty="0"/>
              <a:t>צבעי מאכל</a:t>
            </a:r>
          </a:p>
          <a:p>
            <a:r>
              <a:rPr lang="he-IL" sz="2000" dirty="0"/>
              <a:t>שמיניות בריסטול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869160"/>
            <a:ext cx="7488832" cy="1420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000" b="1" dirty="0" smtClean="0"/>
              <a:t>ממלאים את התבניות של קוביות הקרח במים.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000" b="1" dirty="0" smtClean="0"/>
              <a:t>מוסיפים לכל </a:t>
            </a:r>
            <a:r>
              <a:rPr lang="he-IL" sz="2000" b="1" dirty="0" err="1" smtClean="0"/>
              <a:t>קוביה</a:t>
            </a:r>
            <a:r>
              <a:rPr lang="he-IL" sz="2000" b="1" dirty="0" smtClean="0"/>
              <a:t> צבע מאכל אחר ומקפיאים.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e-IL" sz="2000" b="1" dirty="0" smtClean="0"/>
              <a:t>מוציאים מהמקפיא ומציירים עם הקרח על הבריסטול.  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6045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406405"/>
            <a:ext cx="32403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3600" b="1"/>
            </a:lvl1pPr>
          </a:lstStyle>
          <a:p>
            <a:r>
              <a:rPr lang="he-IL" dirty="0"/>
              <a:t>בישול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5816" y="1412776"/>
            <a:ext cx="3240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he-IL" dirty="0"/>
              <a:t>עוגת </a:t>
            </a:r>
            <a:r>
              <a:rPr lang="he-IL" dirty="0" err="1"/>
              <a:t>בסקוויטים</a:t>
            </a:r>
            <a:endParaRPr lang="he-IL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3" t="23491" r="7427" b="21552"/>
          <a:stretch/>
        </p:blipFill>
        <p:spPr bwMode="auto">
          <a:xfrm>
            <a:off x="4788024" y="3241966"/>
            <a:ext cx="4032448" cy="28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6" t="24811" r="9285" b="20367"/>
          <a:stretch/>
        </p:blipFill>
        <p:spPr bwMode="auto">
          <a:xfrm>
            <a:off x="270069" y="3262607"/>
            <a:ext cx="4013899" cy="28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קבוצה 5"/>
          <p:cNvGrpSpPr/>
          <p:nvPr/>
        </p:nvGrpSpPr>
        <p:grpSpPr>
          <a:xfrm>
            <a:off x="6444208" y="1628800"/>
            <a:ext cx="2376264" cy="1296144"/>
            <a:chOff x="6516216" y="1011406"/>
            <a:chExt cx="2376264" cy="1296144"/>
          </a:xfrm>
        </p:grpSpPr>
        <p:sp>
          <p:nvSpPr>
            <p:cNvPr id="8" name="הסבר אליפטי 7"/>
            <p:cNvSpPr/>
            <p:nvPr/>
          </p:nvSpPr>
          <p:spPr>
            <a:xfrm>
              <a:off x="6516216" y="1011406"/>
              <a:ext cx="2376264" cy="1296144"/>
            </a:xfrm>
            <a:prstGeom prst="wedgeEllipseCallout">
              <a:avLst>
                <a:gd name="adj1" fmla="val -51273"/>
                <a:gd name="adj2" fmla="val 8145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32240" y="1367090"/>
              <a:ext cx="1944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 smtClean="0"/>
                <a:t>קישור למתכון בווידאו בלחיצה על התמונה</a:t>
              </a:r>
              <a:endParaRPr lang="he-IL" sz="1600" dirty="0"/>
            </a:p>
          </p:txBody>
        </p:sp>
      </p:grpSp>
      <p:grpSp>
        <p:nvGrpSpPr>
          <p:cNvPr id="11" name="קבוצה 10"/>
          <p:cNvGrpSpPr/>
          <p:nvPr/>
        </p:nvGrpSpPr>
        <p:grpSpPr>
          <a:xfrm>
            <a:off x="539552" y="1488811"/>
            <a:ext cx="2376264" cy="1296144"/>
            <a:chOff x="6516216" y="1011405"/>
            <a:chExt cx="2376264" cy="1296144"/>
          </a:xfrm>
        </p:grpSpPr>
        <p:sp>
          <p:nvSpPr>
            <p:cNvPr id="12" name="הסבר אליפטי 11"/>
            <p:cNvSpPr/>
            <p:nvPr/>
          </p:nvSpPr>
          <p:spPr>
            <a:xfrm>
              <a:off x="6516216" y="1011405"/>
              <a:ext cx="2376264" cy="1296144"/>
            </a:xfrm>
            <a:prstGeom prst="wedgeEllipseCallout">
              <a:avLst>
                <a:gd name="adj1" fmla="val 54217"/>
                <a:gd name="adj2" fmla="val 924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2240" y="1367090"/>
              <a:ext cx="194421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1600" dirty="0" smtClean="0"/>
                <a:t>קישור למתכון בווידאו בלחיצה על התמונה</a:t>
              </a:r>
              <a:endParaRPr lang="he-I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0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7844" y="293106"/>
            <a:ext cx="28083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he-IL" dirty="0"/>
              <a:t>קפה / שוקו קר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1348" y="865711"/>
            <a:ext cx="3665148" cy="2580194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400" b="1"/>
            </a:lvl1pPr>
          </a:lstStyle>
          <a:p>
            <a:r>
              <a:rPr lang="he-IL" sz="2000" dirty="0"/>
              <a:t>מצרכים</a:t>
            </a:r>
          </a:p>
          <a:p>
            <a:r>
              <a:rPr lang="he-IL" sz="1800" dirty="0"/>
              <a:t>כוס עם כפית קפה נמס גדושה</a:t>
            </a:r>
            <a:br>
              <a:rPr lang="he-IL" sz="1800" dirty="0"/>
            </a:br>
            <a:r>
              <a:rPr lang="he-IL" sz="1800" dirty="0"/>
              <a:t>סוכר לפי הטעם</a:t>
            </a:r>
            <a:br>
              <a:rPr lang="he-IL" sz="1800" dirty="0"/>
            </a:br>
            <a:r>
              <a:rPr lang="he-IL" sz="1800" dirty="0"/>
              <a:t>מים רותחים בקומקום</a:t>
            </a:r>
            <a:br>
              <a:rPr lang="he-IL" sz="1800" dirty="0"/>
            </a:br>
            <a:r>
              <a:rPr lang="he-IL" sz="1800" dirty="0"/>
              <a:t>בקבוק עם מים קרים</a:t>
            </a:r>
          </a:p>
          <a:p>
            <a:r>
              <a:rPr lang="he-IL" sz="1800" dirty="0"/>
              <a:t>חלב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865711"/>
            <a:ext cx="5191836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b="1" dirty="0" smtClean="0"/>
              <a:t>הוראות הכנה:</a:t>
            </a:r>
            <a:endParaRPr lang="he-IL" b="1" dirty="0"/>
          </a:p>
          <a:p>
            <a:pPr algn="ctr">
              <a:lnSpc>
                <a:spcPct val="150000"/>
              </a:lnSpc>
            </a:pPr>
            <a:r>
              <a:rPr lang="he-IL" dirty="0" smtClean="0"/>
              <a:t>1. שפכו </a:t>
            </a:r>
            <a:r>
              <a:rPr lang="he-IL" dirty="0"/>
              <a:t>מעט מים רותחים בכוס עם הקפה וערבבו היטב</a:t>
            </a:r>
            <a:r>
              <a:rPr lang="he-IL" dirty="0" smtClean="0"/>
              <a:t>!!</a:t>
            </a:r>
          </a:p>
          <a:p>
            <a:pPr algn="ctr">
              <a:lnSpc>
                <a:spcPct val="150000"/>
              </a:lnSpc>
            </a:pPr>
            <a:r>
              <a:rPr lang="he-IL" dirty="0" smtClean="0"/>
              <a:t>(גובה </a:t>
            </a:r>
            <a:r>
              <a:rPr lang="he-IL" dirty="0"/>
              <a:t>המים יהיה כגובה האבקה שיש בכוס</a:t>
            </a:r>
            <a:r>
              <a:rPr lang="he-IL" dirty="0" smtClean="0"/>
              <a:t>)</a:t>
            </a:r>
          </a:p>
          <a:p>
            <a:pPr algn="ctr">
              <a:lnSpc>
                <a:spcPct val="150000"/>
              </a:lnSpc>
            </a:pPr>
            <a:r>
              <a:rPr lang="he-IL" dirty="0" smtClean="0"/>
              <a:t>2. הוסיפו רבע כוס נוספת של מים קרים וערבבו היטב.</a:t>
            </a:r>
          </a:p>
          <a:p>
            <a:pPr algn="ctr">
              <a:lnSpc>
                <a:spcPct val="150000"/>
              </a:lnSpc>
            </a:pPr>
            <a:r>
              <a:rPr lang="he-IL" dirty="0" smtClean="0"/>
              <a:t>3. מלאו את שאר הכוס בחלב</a:t>
            </a:r>
          </a:p>
          <a:p>
            <a:pPr algn="ctr">
              <a:lnSpc>
                <a:spcPct val="150000"/>
              </a:lnSpc>
            </a:pPr>
            <a:r>
              <a:rPr lang="he-IL" dirty="0" smtClean="0"/>
              <a:t>4. והינה לכם קפה קר בקלי קלות!</a:t>
            </a:r>
            <a:endParaRPr lang="he-IL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30" y="3829440"/>
            <a:ext cx="2007184" cy="2675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08" y="3831825"/>
            <a:ext cx="2007184" cy="2675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/>
          <a:stretch/>
        </p:blipFill>
        <p:spPr bwMode="auto">
          <a:xfrm>
            <a:off x="715537" y="3831825"/>
            <a:ext cx="2161914" cy="2675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1840" y="188640"/>
            <a:ext cx="280831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defRPr sz="2400" b="1"/>
            </a:lvl1pPr>
          </a:lstStyle>
          <a:p>
            <a:r>
              <a:rPr lang="he-IL" dirty="0"/>
              <a:t>לחמניות </a:t>
            </a:r>
            <a:r>
              <a:rPr lang="he-IL" dirty="0" smtClean="0"/>
              <a:t>גבינה</a:t>
            </a:r>
          </a:p>
          <a:p>
            <a:r>
              <a:rPr lang="he-IL" sz="1800" dirty="0" smtClean="0"/>
              <a:t>30 לחמניות</a:t>
            </a:r>
            <a:endParaRPr lang="he-IL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860032" y="1196752"/>
            <a:ext cx="3456384" cy="2862322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1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 b="1"/>
            </a:lvl1pPr>
          </a:lstStyle>
          <a:p>
            <a:r>
              <a:rPr lang="he-IL" dirty="0"/>
              <a:t>מצרכים: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200 ג' חמאה רכה</a:t>
            </a:r>
            <a:br>
              <a:rPr lang="he-IL" dirty="0"/>
            </a:br>
            <a:r>
              <a:rPr lang="he-IL" dirty="0"/>
              <a:t>200 ג' גבינה לבנה</a:t>
            </a:r>
            <a:br>
              <a:rPr lang="he-IL" dirty="0"/>
            </a:br>
            <a:r>
              <a:rPr lang="he-IL" dirty="0"/>
              <a:t>100 ג' גבינה צהובה מגורדת</a:t>
            </a:r>
            <a:br>
              <a:rPr lang="he-IL" dirty="0"/>
            </a:br>
            <a:r>
              <a:rPr lang="he-IL" dirty="0"/>
              <a:t>420 ג' קמח תופח (3 כוסות)</a:t>
            </a:r>
            <a:br>
              <a:rPr lang="he-IL" dirty="0"/>
            </a:br>
            <a:r>
              <a:rPr lang="he-IL" dirty="0"/>
              <a:t>כפית מלח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4643354"/>
            <a:ext cx="8496944" cy="18819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dirty="0" smtClean="0"/>
              <a:t>הוראות הכנה:</a:t>
            </a:r>
          </a:p>
          <a:p>
            <a:pPr>
              <a:lnSpc>
                <a:spcPct val="150000"/>
              </a:lnSpc>
            </a:pPr>
            <a:r>
              <a:rPr lang="he-IL" sz="2000" b="1" dirty="0"/>
              <a:t>1. לעבד את המצרכים לבצק ליצור כדורים בגודל פינג פונג.</a:t>
            </a:r>
          </a:p>
          <a:p>
            <a:pPr>
              <a:lnSpc>
                <a:spcPct val="150000"/>
              </a:lnSpc>
            </a:pPr>
            <a:r>
              <a:rPr lang="he-IL" sz="2000" b="1" dirty="0"/>
              <a:t>2. לסדר בתבנית להבריש בביצה לפזר </a:t>
            </a:r>
            <a:r>
              <a:rPr lang="he-IL" sz="2000" b="1" dirty="0" smtClean="0"/>
              <a:t>שומשום</a:t>
            </a:r>
            <a:r>
              <a:rPr lang="he-IL" sz="2000" b="1" dirty="0"/>
              <a:t> (לא חובה) לאפות ב 180 מעלות כ 20 </a:t>
            </a:r>
            <a:r>
              <a:rPr lang="he-IL" sz="2000" b="1" dirty="0" smtClean="0"/>
              <a:t>דקות עד שהתחתית </a:t>
            </a:r>
            <a:r>
              <a:rPr lang="he-IL" sz="2000" b="1" dirty="0"/>
              <a:t>מזהיבה</a:t>
            </a:r>
            <a:r>
              <a:rPr lang="he-IL" sz="2000" b="1" dirty="0" smtClean="0"/>
              <a:t>.</a:t>
            </a:r>
            <a:endParaRPr lang="he-IL" sz="2000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79183"/>
            <a:ext cx="3329947" cy="24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3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250</Words>
  <Application>Microsoft Office PowerPoint</Application>
  <PresentationFormat>‫הצגה על המסך (4:3)</PresentationFormat>
  <Paragraphs>68</Paragraphs>
  <Slides>10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Havat Hanoar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magshimim-a1</dc:creator>
  <cp:lastModifiedBy>user</cp:lastModifiedBy>
  <cp:revision>24</cp:revision>
  <dcterms:created xsi:type="dcterms:W3CDTF">2018-05-14T10:48:32Z</dcterms:created>
  <dcterms:modified xsi:type="dcterms:W3CDTF">2021-05-12T10:43:40Z</dcterms:modified>
</cp:coreProperties>
</file>