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906000" type="A4"/>
  <p:notesSz cx="6889750" cy="96710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9BEB8C-3E87-485A-8649-C21A4E79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A1BEEB3-5113-447F-975B-E5006333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81C8-577A-48A8-9AB6-8B9674158B32}" type="datetimeFigureOut">
              <a:rPr lang="he-IL" smtClean="0"/>
              <a:t>כ"ט/שבט/תש"פ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26D2B56D-80C6-4BDA-ADE6-D242650D2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BEFD488-4174-4B4F-9379-B538D4CD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DA94F-6EC6-4D8C-8119-80D5065BC3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25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AE5C677-9AC0-496B-AD41-E8F88D04B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9DE72F-BBD6-483A-BC8F-1D5A8296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E6401B-77DB-4236-8293-4B31F9D2E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181C8-577A-48A8-9AB6-8B9674158B32}" type="datetimeFigureOut">
              <a:rPr lang="he-IL" smtClean="0"/>
              <a:t>כ"ט/שבט/תש"פ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8D6187A-A806-4291-8CE8-3BD125096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06840-2817-4626-82BE-CE4D09CFC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DA94F-6EC6-4D8C-8119-80D5065BC3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561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514350" rtl="1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ACFBF4B3-E5C0-46AA-8C29-BCB62239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A4B550D-80CA-4952-A374-AF062B66A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2C690BF6-0377-4467-ABBF-6B3B789D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3A723C6-92CF-4433-98E1-AD79B7E9AA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C0D1040A-33A2-45FE-83D2-3D591F4F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B38E4C71-DBD5-43F9-A123-90D7BC1A6C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6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69ACFA97-2B34-4CC1-A5BA-40239BD2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8F60012-4272-4A7A-9B4F-C4FE0FF021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01D7C3E3-A244-4F03-BDBA-EAE3F6A4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E49B0BE4-65D5-475E-BF26-763004BE60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7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3F364403-B656-455E-9705-11DD206F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8E21E0F-425E-4182-9FB6-8FE6FA5CBF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91C017C6-5AA9-42BF-8C55-79A64727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9187BA62-B1B5-4133-89DB-AB1BD02D5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8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 hidden="1">
            <a:extLst>
              <a:ext uri="{FF2B5EF4-FFF2-40B4-BE49-F238E27FC236}">
                <a16:creationId xmlns:a16="http://schemas.microsoft.com/office/drawing/2014/main" id="{5B76DAA6-1A58-4CAC-880B-DF6B5F9E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CA954E0-FCD6-46E5-926D-427F87B877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2086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נייר A4 ‏(210x297 מ"מ)</PresentationFormat>
  <Paragraphs>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</cp:revision>
  <dcterms:created xsi:type="dcterms:W3CDTF">2020-02-24T17:05:35Z</dcterms:created>
  <dcterms:modified xsi:type="dcterms:W3CDTF">2020-02-24T17:05:35Z</dcterms:modified>
</cp:coreProperties>
</file>