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73" r:id="rId2"/>
  </p:sldMasterIdLst>
  <p:sldIdLst>
    <p:sldId id="280" r:id="rId3"/>
    <p:sldId id="279" r:id="rId4"/>
    <p:sldId id="281" r:id="rId5"/>
    <p:sldId id="282" r:id="rId6"/>
    <p:sldId id="273" r:id="rId7"/>
    <p:sldId id="257" r:id="rId8"/>
    <p:sldId id="274" r:id="rId9"/>
    <p:sldId id="284" r:id="rId10"/>
    <p:sldId id="258" r:id="rId11"/>
    <p:sldId id="267" r:id="rId12"/>
    <p:sldId id="272" r:id="rId13"/>
    <p:sldId id="270" r:id="rId14"/>
    <p:sldId id="269" r:id="rId15"/>
    <p:sldId id="278" r:id="rId16"/>
    <p:sldId id="271" r:id="rId17"/>
    <p:sldId id="277" r:id="rId18"/>
    <p:sldId id="260" r:id="rId19"/>
    <p:sldId id="262" r:id="rId20"/>
    <p:sldId id="263" r:id="rId21"/>
    <p:sldId id="264" r:id="rId22"/>
    <p:sldId id="265" r:id="rId23"/>
    <p:sldId id="266" r:id="rId24"/>
    <p:sldId id="285" r:id="rId25"/>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73" d="100"/>
          <a:sy n="73"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DE3750BC-9529-4D01-9319-4EB970D7D244}" type="datetimeFigureOut">
              <a:rPr lang="he-IL" smtClean="0"/>
              <a:t>כ"ז/טבת/תשפ"א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C5B7FCD-D10D-496F-92FD-C7AFBF331CBC}" type="slidenum">
              <a:rPr lang="he-IL" smtClean="0"/>
              <a:t>‹#›</a:t>
            </a:fld>
            <a:endParaRPr lang="he-IL"/>
          </a:p>
        </p:txBody>
      </p:sp>
    </p:spTree>
    <p:extLst>
      <p:ext uri="{BB962C8B-B14F-4D97-AF65-F5344CB8AC3E}">
        <p14:creationId xmlns:p14="http://schemas.microsoft.com/office/powerpoint/2010/main" val="2847946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DE3750BC-9529-4D01-9319-4EB970D7D244}" type="datetimeFigureOut">
              <a:rPr lang="he-IL" smtClean="0"/>
              <a:t>כ"ז/טבת/תשפ"א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C5B7FCD-D10D-496F-92FD-C7AFBF331CBC}" type="slidenum">
              <a:rPr lang="he-IL" smtClean="0"/>
              <a:t>‹#›</a:t>
            </a:fld>
            <a:endParaRPr lang="he-IL"/>
          </a:p>
        </p:txBody>
      </p:sp>
    </p:spTree>
    <p:extLst>
      <p:ext uri="{BB962C8B-B14F-4D97-AF65-F5344CB8AC3E}">
        <p14:creationId xmlns:p14="http://schemas.microsoft.com/office/powerpoint/2010/main" val="458424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DE3750BC-9529-4D01-9319-4EB970D7D244}" type="datetimeFigureOut">
              <a:rPr lang="he-IL" smtClean="0"/>
              <a:t>כ"ז/טבת/תשפ"א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C5B7FCD-D10D-496F-92FD-C7AFBF331CBC}" type="slidenum">
              <a:rPr lang="he-IL" smtClean="0"/>
              <a:t>‹#›</a:t>
            </a:fld>
            <a:endParaRPr lang="he-IL"/>
          </a:p>
        </p:txBody>
      </p:sp>
    </p:spTree>
    <p:extLst>
      <p:ext uri="{BB962C8B-B14F-4D97-AF65-F5344CB8AC3E}">
        <p14:creationId xmlns:p14="http://schemas.microsoft.com/office/powerpoint/2010/main" val="1321824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a:xfrm>
            <a:off x="867783" y="1752600"/>
            <a:ext cx="6858002" cy="1828800"/>
          </a:xfrm>
        </p:spPr>
        <p:txBody>
          <a:bodyPr rtlCol="1" anchor="b">
            <a:normAutofit/>
          </a:bodyPr>
          <a:lstStyle>
            <a:lvl1pPr algn="r" rtl="1">
              <a:defRPr sz="5400"/>
            </a:lvl1pPr>
          </a:lstStyle>
          <a:p>
            <a:pPr rtl="1"/>
            <a:r>
              <a:rPr lang="he-IL"/>
              <a:t>לחץ כדי לערוך סגנון כותרת של תבנית בסיס</a:t>
            </a:r>
            <a:endParaRPr lang="he-IL" dirty="0"/>
          </a:p>
        </p:txBody>
      </p:sp>
      <p:sp>
        <p:nvSpPr>
          <p:cNvPr id="3" name="כותרת משנה 2"/>
          <p:cNvSpPr>
            <a:spLocks noGrp="1"/>
          </p:cNvSpPr>
          <p:nvPr>
            <p:ph type="subTitle" idx="1"/>
          </p:nvPr>
        </p:nvSpPr>
        <p:spPr>
          <a:xfrm>
            <a:off x="867782" y="3733800"/>
            <a:ext cx="6858002" cy="914400"/>
          </a:xfrm>
        </p:spPr>
        <p:txBody>
          <a:bodyPr rtlCol="1"/>
          <a:lstStyle>
            <a:lvl1pPr marL="0" indent="0" algn="r" rtl="1">
              <a:spcBef>
                <a:spcPts val="0"/>
              </a:spcBef>
              <a:buNone/>
              <a:defRPr sz="2400"/>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r>
              <a:rPr lang="he-IL"/>
              <a:t>לחץ כדי לערוך סגנון כותרת משנה של תבנית בסיס</a:t>
            </a:r>
            <a:endParaRPr lang="he-IL" dirty="0"/>
          </a:p>
        </p:txBody>
      </p:sp>
    </p:spTree>
    <p:extLst>
      <p:ext uri="{BB962C8B-B14F-4D97-AF65-F5344CB8AC3E}">
        <p14:creationId xmlns:p14="http://schemas.microsoft.com/office/powerpoint/2010/main" val="75989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lstStyle>
            <a:lvl1pPr rtl="1">
              <a:defRPr/>
            </a:lvl1pPr>
          </a:lstStyle>
          <a:p>
            <a:pPr rtl="1"/>
            <a:r>
              <a:rPr lang="he-IL"/>
              <a:t>לחץ כדי לערוך סגנון כותרת של תבנית בסיס</a:t>
            </a:r>
            <a:endParaRPr lang="he-IL" dirty="0"/>
          </a:p>
        </p:txBody>
      </p:sp>
      <p:sp>
        <p:nvSpPr>
          <p:cNvPr id="3" name="מציין מיקום תוכן 2"/>
          <p:cNvSpPr>
            <a:spLocks noGrp="1"/>
          </p:cNvSpPr>
          <p:nvPr>
            <p:ph idx="1"/>
          </p:nvPr>
        </p:nvSpPr>
        <p:spPr/>
        <p:txBody>
          <a:bodyPr rtlCol="1"/>
          <a:lstStyle/>
          <a:p>
            <a:pPr lvl="0" rtl="1"/>
            <a:r>
              <a:rPr lang="he-IL"/>
              <a:t>ערוך סגנונות טקסט של תבנית בסיס</a:t>
            </a:r>
          </a:p>
          <a:p>
            <a:pPr lvl="1" rtl="1"/>
            <a:r>
              <a:rPr lang="he-IL"/>
              <a:t>רמה שניה</a:t>
            </a:r>
          </a:p>
          <a:p>
            <a:pPr lvl="2" rtl="1"/>
            <a:r>
              <a:rPr lang="he-IL"/>
              <a:t>רמה שלישית</a:t>
            </a:r>
          </a:p>
          <a:p>
            <a:pPr lvl="3" rtl="1"/>
            <a:r>
              <a:rPr lang="he-IL"/>
              <a:t>רמה רביעית</a:t>
            </a:r>
          </a:p>
          <a:p>
            <a:pPr lvl="4" rtl="1"/>
            <a:r>
              <a:rPr lang="he-IL"/>
              <a:t>רמה חמישית</a:t>
            </a:r>
            <a:endParaRPr lang="he-IL" dirty="0"/>
          </a:p>
        </p:txBody>
      </p:sp>
      <p:sp>
        <p:nvSpPr>
          <p:cNvPr id="6" name="מציין מיקום של מספר שקופית 5"/>
          <p:cNvSpPr>
            <a:spLocks noGrp="1"/>
          </p:cNvSpPr>
          <p:nvPr>
            <p:ph type="sldNum" sz="quarter" idx="12"/>
          </p:nvPr>
        </p:nvSpPr>
        <p:spPr/>
        <p:txBody>
          <a:bodyPr rtlCol="1"/>
          <a:lstStyle/>
          <a:p>
            <a:fld id="{9C5B7FCD-D10D-496F-92FD-C7AFBF331CBC}" type="slidenum">
              <a:rPr lang="he-IL" smtClean="0"/>
              <a:t>‹#›</a:t>
            </a:fld>
            <a:endParaRPr lang="he-IL"/>
          </a:p>
        </p:txBody>
      </p:sp>
      <p:sp>
        <p:nvSpPr>
          <p:cNvPr id="5" name="מציין מיקום של כותרת תחתונה 4"/>
          <p:cNvSpPr>
            <a:spLocks noGrp="1"/>
          </p:cNvSpPr>
          <p:nvPr>
            <p:ph type="ftr" sz="quarter" idx="11"/>
          </p:nvPr>
        </p:nvSpPr>
        <p:spPr/>
        <p:txBody>
          <a:bodyPr rtlCol="1"/>
          <a:lstStyle/>
          <a:p>
            <a:endParaRPr lang="he-IL"/>
          </a:p>
        </p:txBody>
      </p:sp>
      <p:sp>
        <p:nvSpPr>
          <p:cNvPr id="4" name="מציין מיקום של תאריך 3"/>
          <p:cNvSpPr>
            <a:spLocks noGrp="1"/>
          </p:cNvSpPr>
          <p:nvPr>
            <p:ph type="dt" sz="half" idx="10"/>
          </p:nvPr>
        </p:nvSpPr>
        <p:spPr/>
        <p:txBody>
          <a:bodyPr rtlCol="1"/>
          <a:lstStyle>
            <a:lvl1pPr>
              <a:defRPr/>
            </a:lvl1pPr>
          </a:lstStyle>
          <a:p>
            <a:fld id="{DE3750BC-9529-4D01-9319-4EB970D7D244}" type="datetimeFigureOut">
              <a:rPr lang="he-IL" smtClean="0"/>
              <a:t>כ"ז/טבת/תשפ"א</a:t>
            </a:fld>
            <a:endParaRPr lang="he-IL"/>
          </a:p>
        </p:txBody>
      </p:sp>
    </p:spTree>
    <p:extLst>
      <p:ext uri="{BB962C8B-B14F-4D97-AF65-F5344CB8AC3E}">
        <p14:creationId xmlns:p14="http://schemas.microsoft.com/office/powerpoint/2010/main" val="39446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857395" y="1828800"/>
            <a:ext cx="6858002" cy="1828800"/>
          </a:xfrm>
        </p:spPr>
        <p:txBody>
          <a:bodyPr rtlCol="1" anchor="b">
            <a:normAutofit/>
          </a:bodyPr>
          <a:lstStyle>
            <a:lvl1pPr algn="r" rtl="1">
              <a:defRPr sz="4400"/>
            </a:lvl1pPr>
          </a:lstStyle>
          <a:p>
            <a:pPr rtl="1"/>
            <a:r>
              <a:rPr lang="he-IL"/>
              <a:t>לחץ כדי לערוך סגנון כותרת של תבנית בסיס</a:t>
            </a:r>
            <a:endParaRPr lang="he-IL" dirty="0"/>
          </a:p>
        </p:txBody>
      </p:sp>
      <p:sp>
        <p:nvSpPr>
          <p:cNvPr id="3" name="מציין מיקום טקסט 2"/>
          <p:cNvSpPr>
            <a:spLocks noGrp="1"/>
          </p:cNvSpPr>
          <p:nvPr>
            <p:ph type="body" idx="1"/>
          </p:nvPr>
        </p:nvSpPr>
        <p:spPr>
          <a:xfrm>
            <a:off x="857392" y="3733800"/>
            <a:ext cx="6858002" cy="914400"/>
          </a:xfrm>
        </p:spPr>
        <p:txBody>
          <a:bodyPr rtlCol="1"/>
          <a:lstStyle>
            <a:lvl1pPr marL="0" indent="0" algn="r" rtl="1">
              <a:spcBef>
                <a:spcPts val="0"/>
              </a:spcBef>
              <a:buNone/>
              <a:defRPr sz="2400">
                <a:solidFill>
                  <a:schemeClr val="tx1"/>
                </a:solidFill>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he-IL"/>
              <a:t>ערוך סגנונות טקסט של תבנית בסיס</a:t>
            </a:r>
          </a:p>
        </p:txBody>
      </p:sp>
    </p:spTree>
    <p:extLst>
      <p:ext uri="{BB962C8B-B14F-4D97-AF65-F5344CB8AC3E}">
        <p14:creationId xmlns:p14="http://schemas.microsoft.com/office/powerpoint/2010/main" val="3718254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lstStyle>
            <a:lvl1pPr rtl="1">
              <a:defRPr/>
            </a:lvl1pPr>
          </a:lstStyle>
          <a:p>
            <a:pPr rtl="1"/>
            <a:r>
              <a:rPr lang="he-IL"/>
              <a:t>לחץ כדי לערוך סגנון כותרת של תבנית בסיס</a:t>
            </a:r>
            <a:endParaRPr lang="he-IL" dirty="0"/>
          </a:p>
        </p:txBody>
      </p:sp>
      <p:sp>
        <p:nvSpPr>
          <p:cNvPr id="3" name="מציין מיקום תוכן 2"/>
          <p:cNvSpPr>
            <a:spLocks noGrp="1"/>
          </p:cNvSpPr>
          <p:nvPr>
            <p:ph sz="half" idx="1"/>
          </p:nvPr>
        </p:nvSpPr>
        <p:spPr>
          <a:xfrm>
            <a:off x="1065212" y="1825625"/>
            <a:ext cx="4954588" cy="4187952"/>
          </a:xfrm>
        </p:spPr>
        <p:txBody>
          <a:bodyPr rtlCol="1"/>
          <a:lstStyle/>
          <a:p>
            <a:pPr lvl="0" rtl="1"/>
            <a:r>
              <a:rPr lang="he-IL"/>
              <a:t>ערוך סגנונות טקסט של תבנית בסיס</a:t>
            </a:r>
          </a:p>
          <a:p>
            <a:pPr lvl="1" rtl="1"/>
            <a:r>
              <a:rPr lang="he-IL"/>
              <a:t>רמה שניה</a:t>
            </a:r>
          </a:p>
          <a:p>
            <a:pPr lvl="2" rtl="1"/>
            <a:r>
              <a:rPr lang="he-IL"/>
              <a:t>רמה שלישית</a:t>
            </a:r>
          </a:p>
          <a:p>
            <a:pPr lvl="3" rtl="1"/>
            <a:r>
              <a:rPr lang="he-IL"/>
              <a:t>רמה רביעית</a:t>
            </a:r>
          </a:p>
          <a:p>
            <a:pPr lvl="4" rtl="1"/>
            <a:r>
              <a:rPr lang="he-IL"/>
              <a:t>רמה חמישית</a:t>
            </a:r>
            <a:endParaRPr lang="he-IL" dirty="0"/>
          </a:p>
        </p:txBody>
      </p:sp>
      <p:sp>
        <p:nvSpPr>
          <p:cNvPr id="4" name="מציין מיקום תוכן 3"/>
          <p:cNvSpPr>
            <a:spLocks noGrp="1"/>
          </p:cNvSpPr>
          <p:nvPr>
            <p:ph sz="half" idx="2"/>
          </p:nvPr>
        </p:nvSpPr>
        <p:spPr>
          <a:xfrm>
            <a:off x="6172200" y="1825625"/>
            <a:ext cx="4951414" cy="4187952"/>
          </a:xfrm>
        </p:spPr>
        <p:txBody>
          <a:bodyPr rtlCol="1"/>
          <a:lstStyle/>
          <a:p>
            <a:pPr lvl="0" rtl="1"/>
            <a:r>
              <a:rPr lang="he-IL"/>
              <a:t>ערוך סגנונות טקסט של תבנית בסיס</a:t>
            </a:r>
          </a:p>
          <a:p>
            <a:pPr lvl="1" rtl="1"/>
            <a:r>
              <a:rPr lang="he-IL"/>
              <a:t>רמה שניה</a:t>
            </a:r>
          </a:p>
          <a:p>
            <a:pPr lvl="2" rtl="1"/>
            <a:r>
              <a:rPr lang="he-IL"/>
              <a:t>רמה שלישית</a:t>
            </a:r>
          </a:p>
          <a:p>
            <a:pPr lvl="3" rtl="1"/>
            <a:r>
              <a:rPr lang="he-IL"/>
              <a:t>רמה רביעית</a:t>
            </a:r>
          </a:p>
          <a:p>
            <a:pPr lvl="4" rtl="1"/>
            <a:r>
              <a:rPr lang="he-IL"/>
              <a:t>רמה חמישית</a:t>
            </a:r>
            <a:endParaRPr lang="he-IL" dirty="0"/>
          </a:p>
        </p:txBody>
      </p:sp>
      <p:sp>
        <p:nvSpPr>
          <p:cNvPr id="7" name="מציין מיקום של מספר שקופית 6"/>
          <p:cNvSpPr>
            <a:spLocks noGrp="1"/>
          </p:cNvSpPr>
          <p:nvPr>
            <p:ph type="sldNum" sz="quarter" idx="12"/>
          </p:nvPr>
        </p:nvSpPr>
        <p:spPr/>
        <p:txBody>
          <a:bodyPr rtlCol="1"/>
          <a:lstStyle/>
          <a:p>
            <a:fld id="{9C5B7FCD-D10D-496F-92FD-C7AFBF331CBC}" type="slidenum">
              <a:rPr lang="he-IL" smtClean="0"/>
              <a:t>‹#›</a:t>
            </a:fld>
            <a:endParaRPr lang="he-IL"/>
          </a:p>
        </p:txBody>
      </p:sp>
      <p:sp>
        <p:nvSpPr>
          <p:cNvPr id="6" name="מציין מיקום של כותרת תחתונה 5"/>
          <p:cNvSpPr>
            <a:spLocks noGrp="1"/>
          </p:cNvSpPr>
          <p:nvPr>
            <p:ph type="ftr" sz="quarter" idx="11"/>
          </p:nvPr>
        </p:nvSpPr>
        <p:spPr/>
        <p:txBody>
          <a:bodyPr rtlCol="1"/>
          <a:lstStyle/>
          <a:p>
            <a:endParaRPr lang="he-IL"/>
          </a:p>
        </p:txBody>
      </p:sp>
      <p:sp>
        <p:nvSpPr>
          <p:cNvPr id="5" name="מציין מיקום של תאריך 4"/>
          <p:cNvSpPr>
            <a:spLocks noGrp="1"/>
          </p:cNvSpPr>
          <p:nvPr>
            <p:ph type="dt" sz="half" idx="10"/>
          </p:nvPr>
        </p:nvSpPr>
        <p:spPr/>
        <p:txBody>
          <a:bodyPr rtlCol="1"/>
          <a:lstStyle>
            <a:lvl1pPr>
              <a:defRPr/>
            </a:lvl1pPr>
          </a:lstStyle>
          <a:p>
            <a:fld id="{DE3750BC-9529-4D01-9319-4EB970D7D244}" type="datetimeFigureOut">
              <a:rPr lang="he-IL" smtClean="0"/>
              <a:t>כ"ז/טבת/תשפ"א</a:t>
            </a:fld>
            <a:endParaRPr lang="he-IL"/>
          </a:p>
        </p:txBody>
      </p:sp>
    </p:spTree>
    <p:extLst>
      <p:ext uri="{BB962C8B-B14F-4D97-AF65-F5344CB8AC3E}">
        <p14:creationId xmlns:p14="http://schemas.microsoft.com/office/powerpoint/2010/main" val="225986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lstStyle/>
          <a:p>
            <a:pPr rtl="1"/>
            <a:r>
              <a:rPr lang="he-IL"/>
              <a:t>לחץ כדי לערוך סגנון כותרת של תבנית בסיס</a:t>
            </a:r>
            <a:endParaRPr lang="he-IL" dirty="0"/>
          </a:p>
        </p:txBody>
      </p:sp>
      <p:sp>
        <p:nvSpPr>
          <p:cNvPr id="3" name="מציין מיקום טקסט 2"/>
          <p:cNvSpPr>
            <a:spLocks noGrp="1"/>
          </p:cNvSpPr>
          <p:nvPr>
            <p:ph type="body" idx="1"/>
          </p:nvPr>
        </p:nvSpPr>
        <p:spPr>
          <a:xfrm>
            <a:off x="1069848" y="1681163"/>
            <a:ext cx="4956048" cy="823912"/>
          </a:xfrm>
        </p:spPr>
        <p:txBody>
          <a:bodyPr rtlCol="1" anchor="b"/>
          <a:lstStyle>
            <a:lvl1pPr marL="0" indent="0" algn="r" rtl="1">
              <a:spcBef>
                <a:spcPts val="0"/>
              </a:spcBef>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IL"/>
              <a:t>ערוך סגנונות טקסט של תבנית בסיס</a:t>
            </a:r>
          </a:p>
        </p:txBody>
      </p:sp>
      <p:sp>
        <p:nvSpPr>
          <p:cNvPr id="4" name="מציין מיקום תוכן 3"/>
          <p:cNvSpPr>
            <a:spLocks noGrp="1"/>
          </p:cNvSpPr>
          <p:nvPr>
            <p:ph sz="half" idx="2"/>
          </p:nvPr>
        </p:nvSpPr>
        <p:spPr>
          <a:xfrm>
            <a:off x="1069848" y="2505075"/>
            <a:ext cx="4956048" cy="3476625"/>
          </a:xfrm>
        </p:spPr>
        <p:txBody>
          <a:bodyPr rtlCol="1"/>
          <a:lstStyle/>
          <a:p>
            <a:pPr lvl="0" rtl="1"/>
            <a:r>
              <a:rPr lang="he-IL"/>
              <a:t>ערוך סגנונות טקסט של תבנית בסיס</a:t>
            </a:r>
          </a:p>
          <a:p>
            <a:pPr lvl="1" rtl="1"/>
            <a:r>
              <a:rPr lang="he-IL"/>
              <a:t>רמה שניה</a:t>
            </a:r>
          </a:p>
          <a:p>
            <a:pPr lvl="2" rtl="1"/>
            <a:r>
              <a:rPr lang="he-IL"/>
              <a:t>רמה שלישית</a:t>
            </a:r>
          </a:p>
          <a:p>
            <a:pPr lvl="3" rtl="1"/>
            <a:r>
              <a:rPr lang="he-IL"/>
              <a:t>רמה רביעית</a:t>
            </a:r>
          </a:p>
          <a:p>
            <a:pPr lvl="4" rtl="1"/>
            <a:r>
              <a:rPr lang="he-IL"/>
              <a:t>רמה חמישית</a:t>
            </a:r>
            <a:endParaRPr lang="he-IL" dirty="0"/>
          </a:p>
        </p:txBody>
      </p:sp>
      <p:sp>
        <p:nvSpPr>
          <p:cNvPr id="5" name="מציין מיקום טקסט 4"/>
          <p:cNvSpPr>
            <a:spLocks noGrp="1"/>
          </p:cNvSpPr>
          <p:nvPr>
            <p:ph type="body" sz="quarter" idx="3"/>
          </p:nvPr>
        </p:nvSpPr>
        <p:spPr>
          <a:xfrm>
            <a:off x="6172200" y="1681163"/>
            <a:ext cx="4956048" cy="823912"/>
          </a:xfrm>
        </p:spPr>
        <p:txBody>
          <a:bodyPr rtlCol="1" anchor="b"/>
          <a:lstStyle>
            <a:lvl1pPr marL="0" indent="0" algn="r" rtl="1">
              <a:spcBef>
                <a:spcPts val="0"/>
              </a:spcBef>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IL"/>
              <a:t>ערוך סגנונות טקסט של תבנית בסיס</a:t>
            </a:r>
          </a:p>
        </p:txBody>
      </p:sp>
      <p:sp>
        <p:nvSpPr>
          <p:cNvPr id="6" name="מציין מיקום תוכן 5"/>
          <p:cNvSpPr>
            <a:spLocks noGrp="1"/>
          </p:cNvSpPr>
          <p:nvPr>
            <p:ph sz="quarter" idx="4"/>
          </p:nvPr>
        </p:nvSpPr>
        <p:spPr>
          <a:xfrm>
            <a:off x="6172200" y="2505075"/>
            <a:ext cx="4956048" cy="3476625"/>
          </a:xfrm>
        </p:spPr>
        <p:txBody>
          <a:bodyPr rtlCol="1"/>
          <a:lstStyle/>
          <a:p>
            <a:pPr lvl="0" rtl="1"/>
            <a:r>
              <a:rPr lang="he-IL"/>
              <a:t>ערוך סגנונות טקסט של תבנית בסיס</a:t>
            </a:r>
          </a:p>
          <a:p>
            <a:pPr lvl="1" rtl="1"/>
            <a:r>
              <a:rPr lang="he-IL"/>
              <a:t>רמה שניה</a:t>
            </a:r>
          </a:p>
          <a:p>
            <a:pPr lvl="2" rtl="1"/>
            <a:r>
              <a:rPr lang="he-IL"/>
              <a:t>רמה שלישית</a:t>
            </a:r>
          </a:p>
          <a:p>
            <a:pPr lvl="3" rtl="1"/>
            <a:r>
              <a:rPr lang="he-IL"/>
              <a:t>רמה רביעית</a:t>
            </a:r>
          </a:p>
          <a:p>
            <a:pPr lvl="4" rtl="1"/>
            <a:r>
              <a:rPr lang="he-IL"/>
              <a:t>רמה חמישית</a:t>
            </a:r>
            <a:endParaRPr lang="he-IL" dirty="0"/>
          </a:p>
        </p:txBody>
      </p:sp>
      <p:sp>
        <p:nvSpPr>
          <p:cNvPr id="9" name="מציין מיקום של מספר שקופית 8"/>
          <p:cNvSpPr>
            <a:spLocks noGrp="1"/>
          </p:cNvSpPr>
          <p:nvPr>
            <p:ph type="sldNum" sz="quarter" idx="12"/>
          </p:nvPr>
        </p:nvSpPr>
        <p:spPr/>
        <p:txBody>
          <a:bodyPr rtlCol="1"/>
          <a:lstStyle/>
          <a:p>
            <a:fld id="{9C5B7FCD-D10D-496F-92FD-C7AFBF331CBC}" type="slidenum">
              <a:rPr lang="he-IL" smtClean="0"/>
              <a:t>‹#›</a:t>
            </a:fld>
            <a:endParaRPr lang="he-IL"/>
          </a:p>
        </p:txBody>
      </p:sp>
      <p:sp>
        <p:nvSpPr>
          <p:cNvPr id="8" name="מציין מיקום של כותרת תחתונה 7"/>
          <p:cNvSpPr>
            <a:spLocks noGrp="1"/>
          </p:cNvSpPr>
          <p:nvPr>
            <p:ph type="ftr" sz="quarter" idx="11"/>
          </p:nvPr>
        </p:nvSpPr>
        <p:spPr/>
        <p:txBody>
          <a:bodyPr rtlCol="1"/>
          <a:lstStyle/>
          <a:p>
            <a:endParaRPr lang="he-IL"/>
          </a:p>
        </p:txBody>
      </p:sp>
      <p:sp>
        <p:nvSpPr>
          <p:cNvPr id="7" name="מציין מיקום של תאריך 6"/>
          <p:cNvSpPr>
            <a:spLocks noGrp="1"/>
          </p:cNvSpPr>
          <p:nvPr>
            <p:ph type="dt" sz="half" idx="10"/>
          </p:nvPr>
        </p:nvSpPr>
        <p:spPr/>
        <p:txBody>
          <a:bodyPr rtlCol="1"/>
          <a:lstStyle>
            <a:lvl1pPr>
              <a:defRPr/>
            </a:lvl1pPr>
          </a:lstStyle>
          <a:p>
            <a:fld id="{DE3750BC-9529-4D01-9319-4EB970D7D244}" type="datetimeFigureOut">
              <a:rPr lang="he-IL" smtClean="0"/>
              <a:t>כ"ז/טבת/תשפ"א</a:t>
            </a:fld>
            <a:endParaRPr lang="he-IL"/>
          </a:p>
        </p:txBody>
      </p:sp>
    </p:spTree>
    <p:extLst>
      <p:ext uri="{BB962C8B-B14F-4D97-AF65-F5344CB8AC3E}">
        <p14:creationId xmlns:p14="http://schemas.microsoft.com/office/powerpoint/2010/main" val="3005887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lstStyle/>
          <a:p>
            <a:pPr rtl="1"/>
            <a:r>
              <a:rPr lang="he-IL"/>
              <a:t>לחץ כדי לערוך סגנון כותרת של תבנית בסיס</a:t>
            </a:r>
            <a:endParaRPr lang="he-IL" dirty="0"/>
          </a:p>
        </p:txBody>
      </p:sp>
      <p:sp>
        <p:nvSpPr>
          <p:cNvPr id="5" name="מציין מיקום של מספר שקופית 4"/>
          <p:cNvSpPr>
            <a:spLocks noGrp="1"/>
          </p:cNvSpPr>
          <p:nvPr>
            <p:ph type="sldNum" sz="quarter" idx="12"/>
          </p:nvPr>
        </p:nvSpPr>
        <p:spPr/>
        <p:txBody>
          <a:bodyPr rtlCol="1"/>
          <a:lstStyle/>
          <a:p>
            <a:fld id="{9C5B7FCD-D10D-496F-92FD-C7AFBF331CBC}" type="slidenum">
              <a:rPr lang="he-IL" smtClean="0"/>
              <a:t>‹#›</a:t>
            </a:fld>
            <a:endParaRPr lang="he-IL"/>
          </a:p>
        </p:txBody>
      </p:sp>
      <p:sp>
        <p:nvSpPr>
          <p:cNvPr id="4" name="מציין מיקום של כותרת תחתונה 3"/>
          <p:cNvSpPr>
            <a:spLocks noGrp="1"/>
          </p:cNvSpPr>
          <p:nvPr>
            <p:ph type="ftr" sz="quarter" idx="11"/>
          </p:nvPr>
        </p:nvSpPr>
        <p:spPr/>
        <p:txBody>
          <a:bodyPr rtlCol="1"/>
          <a:lstStyle/>
          <a:p>
            <a:endParaRPr lang="he-IL"/>
          </a:p>
        </p:txBody>
      </p:sp>
      <p:sp>
        <p:nvSpPr>
          <p:cNvPr id="3" name="מציין מיקום של תאריך 2"/>
          <p:cNvSpPr>
            <a:spLocks noGrp="1"/>
          </p:cNvSpPr>
          <p:nvPr>
            <p:ph type="dt" sz="half" idx="10"/>
          </p:nvPr>
        </p:nvSpPr>
        <p:spPr/>
        <p:txBody>
          <a:bodyPr rtlCol="1"/>
          <a:lstStyle>
            <a:lvl1pPr>
              <a:defRPr/>
            </a:lvl1pPr>
          </a:lstStyle>
          <a:p>
            <a:fld id="{DE3750BC-9529-4D01-9319-4EB970D7D244}" type="datetimeFigureOut">
              <a:rPr lang="he-IL" smtClean="0"/>
              <a:t>כ"ז/טבת/תשפ"א</a:t>
            </a:fld>
            <a:endParaRPr lang="he-IL"/>
          </a:p>
        </p:txBody>
      </p:sp>
    </p:spTree>
    <p:extLst>
      <p:ext uri="{BB962C8B-B14F-4D97-AF65-F5344CB8AC3E}">
        <p14:creationId xmlns:p14="http://schemas.microsoft.com/office/powerpoint/2010/main" val="140408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2"/>
          </p:nvPr>
        </p:nvSpPr>
        <p:spPr/>
        <p:txBody>
          <a:bodyPr rtlCol="1"/>
          <a:lstStyle/>
          <a:p>
            <a:fld id="{9C5B7FCD-D10D-496F-92FD-C7AFBF331CBC}" type="slidenum">
              <a:rPr lang="he-IL" smtClean="0"/>
              <a:t>‹#›</a:t>
            </a:fld>
            <a:endParaRPr lang="he-IL"/>
          </a:p>
        </p:txBody>
      </p:sp>
      <p:sp>
        <p:nvSpPr>
          <p:cNvPr id="3" name="מציין מיקום של כותרת תחתונה 2"/>
          <p:cNvSpPr>
            <a:spLocks noGrp="1"/>
          </p:cNvSpPr>
          <p:nvPr>
            <p:ph type="ftr" sz="quarter" idx="11"/>
          </p:nvPr>
        </p:nvSpPr>
        <p:spPr/>
        <p:txBody>
          <a:bodyPr rtlCol="1"/>
          <a:lstStyle/>
          <a:p>
            <a:endParaRPr lang="he-IL"/>
          </a:p>
        </p:txBody>
      </p:sp>
      <p:sp>
        <p:nvSpPr>
          <p:cNvPr id="2" name="מציין מיקום של תאריך 1"/>
          <p:cNvSpPr>
            <a:spLocks noGrp="1"/>
          </p:cNvSpPr>
          <p:nvPr>
            <p:ph type="dt" sz="half" idx="10"/>
          </p:nvPr>
        </p:nvSpPr>
        <p:spPr/>
        <p:txBody>
          <a:bodyPr rtlCol="1"/>
          <a:lstStyle>
            <a:lvl1pPr>
              <a:defRPr/>
            </a:lvl1pPr>
          </a:lstStyle>
          <a:p>
            <a:fld id="{DE3750BC-9529-4D01-9319-4EB970D7D244}" type="datetimeFigureOut">
              <a:rPr lang="he-IL" smtClean="0"/>
              <a:t>כ"ז/טבת/תשפ"א</a:t>
            </a:fld>
            <a:endParaRPr lang="he-IL"/>
          </a:p>
        </p:txBody>
      </p:sp>
    </p:spTree>
    <p:extLst>
      <p:ext uri="{BB962C8B-B14F-4D97-AF65-F5344CB8AC3E}">
        <p14:creationId xmlns:p14="http://schemas.microsoft.com/office/powerpoint/2010/main" val="32025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שתי תמונות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065212" y="304799"/>
            <a:ext cx="10058402" cy="1216152"/>
          </a:xfrm>
        </p:spPr>
        <p:txBody>
          <a:bodyPr rtlCol="1"/>
          <a:lstStyle>
            <a:lvl1pPr algn="r" rtl="1">
              <a:defRPr>
                <a:latin typeface="Tahoma" panose="020B0604030504040204" pitchFamily="34" charset="0"/>
                <a:ea typeface="Tahoma" panose="020B0604030504040204" pitchFamily="34" charset="0"/>
                <a:cs typeface="Tahoma" panose="020B0604030504040204" pitchFamily="34" charset="0"/>
              </a:defRPr>
            </a:lvl1pPr>
          </a:lstStyle>
          <a:p>
            <a:pPr rtl="1"/>
            <a:r>
              <a:rPr lang="he-IL"/>
              <a:t>לחץ כדי לערוך סגנון כותרת של תבנית בסיס</a:t>
            </a:r>
            <a:endParaRPr lang="he-IL" dirty="0"/>
          </a:p>
        </p:txBody>
      </p:sp>
      <p:grpSp>
        <p:nvGrpSpPr>
          <p:cNvPr id="9" name="קבוצה 8"/>
          <p:cNvGrpSpPr/>
          <p:nvPr/>
        </p:nvGrpSpPr>
        <p:grpSpPr>
          <a:xfrm>
            <a:off x="1052422" y="1733550"/>
            <a:ext cx="4360503" cy="3050038"/>
            <a:chOff x="895350" y="3313113"/>
            <a:chExt cx="3613151" cy="2790825"/>
          </a:xfrm>
          <a:solidFill>
            <a:schemeClr val="tx1">
              <a:lumMod val="50000"/>
            </a:schemeClr>
          </a:solidFill>
        </p:grpSpPr>
        <p:sp>
          <p:nvSpPr>
            <p:cNvPr id="10" name="צורה חופשית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1" name="צורה חופשית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2" name="צורה חופשית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3" name="צורה חופשית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4" name="צורה חופשית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5" name="צורה חופשית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6" name="צורה חופשית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7" name="צורה חופשית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8" name="צורה חופשית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9" name="צורה חופשית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0" name="צורה חופשית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1" name="צורה חופשית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grpSp>
      <p:sp>
        <p:nvSpPr>
          <p:cNvPr id="36" name="מציין מיקום של תמונה 33" descr="מציין מיקום ריק להוספת תמונה. לחץ על מציין המיקום ובחר את התמונה שברצונך להוסיף."/>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1"/>
          <a:lstStyle>
            <a:lvl1pPr marL="0" indent="0" algn="ctr" rtl="1">
              <a:buNone/>
              <a:defRPr>
                <a:latin typeface="Tahoma" panose="020B0604030504040204" pitchFamily="34" charset="0"/>
                <a:ea typeface="Tahoma" panose="020B0604030504040204" pitchFamily="34" charset="0"/>
                <a:cs typeface="Tahoma" panose="020B0604030504040204" pitchFamily="34" charset="0"/>
              </a:defRPr>
            </a:lvl1pPr>
          </a:lstStyle>
          <a:p>
            <a:pPr rtl="1"/>
            <a:r>
              <a:rPr lang="he-IL"/>
              <a:t>לחץ על הסמל כדי להוסיף תמונה</a:t>
            </a:r>
            <a:endParaRPr lang="he-IL" dirty="0"/>
          </a:p>
        </p:txBody>
      </p:sp>
      <p:sp>
        <p:nvSpPr>
          <p:cNvPr id="39" name="מציין מיקום טקסט 3"/>
          <p:cNvSpPr>
            <a:spLocks noGrp="1"/>
          </p:cNvSpPr>
          <p:nvPr>
            <p:ph type="body" sz="half" idx="2"/>
          </p:nvPr>
        </p:nvSpPr>
        <p:spPr>
          <a:xfrm>
            <a:off x="1052423" y="4935990"/>
            <a:ext cx="4368980" cy="1007610"/>
          </a:xfrm>
        </p:spPr>
        <p:txBody>
          <a:bodyPr rtlCol="1">
            <a:normAutofit/>
          </a:bodyPr>
          <a:lstStyle>
            <a:lvl1pPr marL="0" indent="0" algn="r" rtl="1">
              <a:spcBef>
                <a:spcPts val="1600"/>
              </a:spcBef>
              <a:buNone/>
              <a:defRPr sz="16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he-IL"/>
              <a:t>ערוך סגנונות טקסט של תבנית בסיס</a:t>
            </a:r>
          </a:p>
        </p:txBody>
      </p:sp>
      <p:grpSp>
        <p:nvGrpSpPr>
          <p:cNvPr id="22" name="קבוצה 21"/>
          <p:cNvGrpSpPr/>
          <p:nvPr/>
        </p:nvGrpSpPr>
        <p:grpSpPr>
          <a:xfrm>
            <a:off x="6763111" y="1733550"/>
            <a:ext cx="4360503" cy="3050038"/>
            <a:chOff x="895350" y="3313113"/>
            <a:chExt cx="3613151" cy="2790825"/>
          </a:xfrm>
          <a:solidFill>
            <a:schemeClr val="tx1">
              <a:lumMod val="50000"/>
            </a:schemeClr>
          </a:solidFill>
        </p:grpSpPr>
        <p:sp>
          <p:nvSpPr>
            <p:cNvPr id="23" name="צורה חופשית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4" name="צורה חופשית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5" name="צורה חופשית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6" name="צורה חופשית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7" name="צורה חופשית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8" name="צורה חופשית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9" name="צורה חופשית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0" name="צורה חופשית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1" name="צורה חופשית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2" name="צורה חופשית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3" name="צורה חופשית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34" name="צורה חופשית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grpSp>
      <p:sp>
        <p:nvSpPr>
          <p:cNvPr id="37" name="מציין מיקום של תמונה 33" descr="מציין מיקום ריק להוספת תמונה. לחץ על מציין המיקום ובחר את התמונה שברצונך להוסיף."/>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1"/>
          <a:lstStyle>
            <a:lvl1pPr marL="0" indent="0" algn="ctr" rtl="1">
              <a:buNone/>
              <a:defRPr>
                <a:latin typeface="Tahoma" panose="020B0604030504040204" pitchFamily="34" charset="0"/>
                <a:ea typeface="Tahoma" panose="020B0604030504040204" pitchFamily="34" charset="0"/>
                <a:cs typeface="Tahoma" panose="020B0604030504040204" pitchFamily="34" charset="0"/>
              </a:defRPr>
            </a:lvl1pPr>
          </a:lstStyle>
          <a:p>
            <a:pPr rtl="1"/>
            <a:r>
              <a:rPr lang="he-IL"/>
              <a:t>לחץ על הסמל כדי להוסיף תמונה</a:t>
            </a:r>
            <a:endParaRPr lang="he-IL" dirty="0"/>
          </a:p>
        </p:txBody>
      </p:sp>
      <p:sp>
        <p:nvSpPr>
          <p:cNvPr id="40" name="מציין מיקום טקסט 3"/>
          <p:cNvSpPr>
            <a:spLocks noGrp="1"/>
          </p:cNvSpPr>
          <p:nvPr>
            <p:ph type="body" sz="half" idx="19"/>
          </p:nvPr>
        </p:nvSpPr>
        <p:spPr>
          <a:xfrm>
            <a:off x="6742908" y="4935990"/>
            <a:ext cx="4368980" cy="1007610"/>
          </a:xfrm>
        </p:spPr>
        <p:txBody>
          <a:bodyPr rtlCol="1">
            <a:normAutofit/>
          </a:bodyPr>
          <a:lstStyle>
            <a:lvl1pPr marL="0" indent="0" algn="r" rtl="1">
              <a:spcBef>
                <a:spcPts val="1600"/>
              </a:spcBef>
              <a:buNone/>
              <a:defRPr sz="16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he-IL"/>
              <a:t>ערוך סגנונות טקסט של תבנית בסיס</a:t>
            </a:r>
          </a:p>
        </p:txBody>
      </p:sp>
      <p:sp>
        <p:nvSpPr>
          <p:cNvPr id="8" name="מציין מיקום של מספר שקופית 7"/>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9C5B7FCD-D10D-496F-92FD-C7AFBF331CBC}" type="slidenum">
              <a:rPr lang="he-IL" smtClean="0"/>
              <a:t>‹#›</a:t>
            </a:fld>
            <a:endParaRPr lang="he-IL"/>
          </a:p>
        </p:txBody>
      </p:sp>
      <p:sp>
        <p:nvSpPr>
          <p:cNvPr id="7" name="מציין מיקום של כותרת תחתונה 6"/>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he-IL"/>
          </a:p>
        </p:txBody>
      </p:sp>
      <p:sp>
        <p:nvSpPr>
          <p:cNvPr id="6" name="מציין מיקום של תאריך 5"/>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DE3750BC-9529-4D01-9319-4EB970D7D244}" type="datetimeFigureOut">
              <a:rPr lang="he-IL" smtClean="0"/>
              <a:t>כ"ז/טבת/תשפ"א</a:t>
            </a:fld>
            <a:endParaRPr lang="he-IL"/>
          </a:p>
        </p:txBody>
      </p:sp>
    </p:spTree>
    <p:extLst>
      <p:ext uri="{BB962C8B-B14F-4D97-AF65-F5344CB8AC3E}">
        <p14:creationId xmlns:p14="http://schemas.microsoft.com/office/powerpoint/2010/main" val="884472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DE3750BC-9529-4D01-9319-4EB970D7D244}" type="datetimeFigureOut">
              <a:rPr lang="he-IL" smtClean="0"/>
              <a:t>כ"ז/טבת/תשפ"א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C5B7FCD-D10D-496F-92FD-C7AFBF331CBC}" type="slidenum">
              <a:rPr lang="he-IL" smtClean="0"/>
              <a:t>‹#›</a:t>
            </a:fld>
            <a:endParaRPr lang="he-IL"/>
          </a:p>
        </p:txBody>
      </p:sp>
    </p:spTree>
    <p:extLst>
      <p:ext uri="{BB962C8B-B14F-4D97-AF65-F5344CB8AC3E}">
        <p14:creationId xmlns:p14="http://schemas.microsoft.com/office/powerpoint/2010/main" val="32423509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שלוש תמונות עם כיתוב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pPr rtl="1"/>
            <a:r>
              <a:rPr lang="he-IL"/>
              <a:t>לחץ כדי לערוך סגנון כותרת של תבנית בסיס</a:t>
            </a:r>
            <a:endParaRPr lang="he-IL" dirty="0"/>
          </a:p>
        </p:txBody>
      </p:sp>
      <p:grpSp>
        <p:nvGrpSpPr>
          <p:cNvPr id="52" name="קבוצה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צורה חופשית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54" name="צורה חופשית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55" name="צורה חופשית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56" name="צורה חופשית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57" name="צורה חופשית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58" name="צורה חופשית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59" name="צורה חופשית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60" name="צורה חופשית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61" name="צורה חופשית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62" name="צורה חופשית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63" name="צורה חופשית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64" name="צורה חופשית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grpSp>
      <p:sp>
        <p:nvSpPr>
          <p:cNvPr id="79" name="מציין מיקום של תמונה 33" descr="מציין מיקום ריק להוספת תמונה. לחץ על מציין המיקום ובחר את התמונה שברצונך להוסיף."/>
          <p:cNvSpPr>
            <a:spLocks noGrp="1"/>
          </p:cNvSpPr>
          <p:nvPr>
            <p:ph type="pic" sz="quarter" idx="19"/>
          </p:nvPr>
        </p:nvSpPr>
        <p:spPr>
          <a:xfrm>
            <a:off x="1249168" y="1824285"/>
            <a:ext cx="2715289" cy="2776308"/>
          </a:xfrm>
          <a:solidFill>
            <a:schemeClr val="bg2"/>
          </a:solidFill>
          <a:ln w="38100">
            <a:solidFill>
              <a:schemeClr val="bg1"/>
            </a:solidFill>
          </a:ln>
        </p:spPr>
        <p:txBody>
          <a:bodyPr rtlCol="1"/>
          <a:lstStyle>
            <a:lvl1pPr marL="0" indent="0" algn="ctr" rtl="1">
              <a:buNone/>
              <a:defRPr>
                <a:latin typeface="Tahoma" panose="020B0604030504040204" pitchFamily="34" charset="0"/>
                <a:ea typeface="Tahoma" panose="020B0604030504040204" pitchFamily="34" charset="0"/>
                <a:cs typeface="Tahoma" panose="020B0604030504040204" pitchFamily="34" charset="0"/>
              </a:defRPr>
            </a:lvl1pPr>
          </a:lstStyle>
          <a:p>
            <a:pPr rtl="1"/>
            <a:r>
              <a:rPr lang="he-IL"/>
              <a:t>לחץ על הסמל כדי להוסיף תמונה</a:t>
            </a:r>
            <a:endParaRPr lang="he-IL" dirty="0"/>
          </a:p>
        </p:txBody>
      </p:sp>
      <p:sp>
        <p:nvSpPr>
          <p:cNvPr id="81" name="מציין מיקום טקסט 3"/>
          <p:cNvSpPr>
            <a:spLocks noGrp="1"/>
          </p:cNvSpPr>
          <p:nvPr>
            <p:ph type="body" sz="half" idx="2"/>
          </p:nvPr>
        </p:nvSpPr>
        <p:spPr>
          <a:xfrm>
            <a:off x="1235212" y="4947405"/>
            <a:ext cx="2743200" cy="914400"/>
          </a:xfrm>
        </p:spPr>
        <p:txBody>
          <a:bodyPr rtlCol="1">
            <a:normAutofit/>
          </a:bodyPr>
          <a:lstStyle>
            <a:lvl1pPr marL="0" indent="0" algn="r" rtl="1">
              <a:spcBef>
                <a:spcPts val="1600"/>
              </a:spcBef>
              <a:buNone/>
              <a:defRPr sz="16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he-IL"/>
              <a:t>ערוך סגנונות טקסט של תבנית בסיס</a:t>
            </a:r>
          </a:p>
        </p:txBody>
      </p:sp>
      <p:grpSp>
        <p:nvGrpSpPr>
          <p:cNvPr id="84" name="קבוצה 83"/>
          <p:cNvGrpSpPr>
            <a:grpSpLocks noChangeAspect="1"/>
          </p:cNvGrpSpPr>
          <p:nvPr/>
        </p:nvGrpSpPr>
        <p:grpSpPr>
          <a:xfrm rot="5400000">
            <a:off x="4517135" y="1678105"/>
            <a:ext cx="3123347" cy="3089730"/>
            <a:chOff x="895350" y="3313113"/>
            <a:chExt cx="3613151" cy="2790825"/>
          </a:xfrm>
          <a:solidFill>
            <a:schemeClr val="tx1">
              <a:lumMod val="50000"/>
            </a:schemeClr>
          </a:solidFill>
        </p:grpSpPr>
        <p:sp>
          <p:nvSpPr>
            <p:cNvPr id="85" name="צורה חופשית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86" name="צורה חופשית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87" name="צורה חופשית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88" name="צורה חופשית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89" name="צורה חופשית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90" name="צורה חופשית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91" name="צורה חופשית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92" name="צורה חופשית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93" name="צורה חופשית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94" name="צורה חופשית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95" name="צורה חופשית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96" name="צורה חופשית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grpSp>
      <p:sp>
        <p:nvSpPr>
          <p:cNvPr id="78" name="מציין מיקום של תמונה 33" descr="מציין מיקום ריק להוספת תמונה. לחץ על מציין המיקום ובחר את התמונה שברצונך להוסיף."/>
          <p:cNvSpPr>
            <a:spLocks noGrp="1"/>
          </p:cNvSpPr>
          <p:nvPr>
            <p:ph type="pic" sz="quarter" idx="18"/>
          </p:nvPr>
        </p:nvSpPr>
        <p:spPr>
          <a:xfrm>
            <a:off x="4720924" y="1824285"/>
            <a:ext cx="2715768" cy="2776308"/>
          </a:xfrm>
          <a:solidFill>
            <a:schemeClr val="bg2"/>
          </a:solidFill>
          <a:ln w="38100">
            <a:solidFill>
              <a:schemeClr val="bg1"/>
            </a:solidFill>
          </a:ln>
        </p:spPr>
        <p:txBody>
          <a:bodyPr rtlCol="1"/>
          <a:lstStyle>
            <a:lvl1pPr marL="0" indent="0" algn="ctr" rtl="1">
              <a:buNone/>
              <a:defRPr>
                <a:latin typeface="Tahoma" panose="020B0604030504040204" pitchFamily="34" charset="0"/>
                <a:ea typeface="Tahoma" panose="020B0604030504040204" pitchFamily="34" charset="0"/>
                <a:cs typeface="Tahoma" panose="020B0604030504040204" pitchFamily="34" charset="0"/>
              </a:defRPr>
            </a:lvl1pPr>
          </a:lstStyle>
          <a:p>
            <a:pPr rtl="1"/>
            <a:r>
              <a:rPr lang="he-IL"/>
              <a:t>לחץ על הסמל כדי להוסיף תמונה</a:t>
            </a:r>
            <a:endParaRPr lang="he-IL" dirty="0"/>
          </a:p>
        </p:txBody>
      </p:sp>
      <p:sp>
        <p:nvSpPr>
          <p:cNvPr id="82" name="מציין מיקום טקסט 3"/>
          <p:cNvSpPr>
            <a:spLocks noGrp="1"/>
          </p:cNvSpPr>
          <p:nvPr>
            <p:ph type="body" sz="half" idx="21"/>
          </p:nvPr>
        </p:nvSpPr>
        <p:spPr>
          <a:xfrm>
            <a:off x="4707208" y="4947405"/>
            <a:ext cx="2743200" cy="914400"/>
          </a:xfrm>
        </p:spPr>
        <p:txBody>
          <a:bodyPr rtlCol="1">
            <a:normAutofit/>
          </a:bodyPr>
          <a:lstStyle>
            <a:lvl1pPr marL="0" indent="0" algn="r" rtl="1">
              <a:spcBef>
                <a:spcPts val="1600"/>
              </a:spcBef>
              <a:buNone/>
              <a:defRPr sz="16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he-IL"/>
              <a:t>ערוך סגנונות טקסט של תבנית בסיס</a:t>
            </a:r>
          </a:p>
        </p:txBody>
      </p:sp>
      <p:grpSp>
        <p:nvGrpSpPr>
          <p:cNvPr id="97" name="קבוצה 96"/>
          <p:cNvGrpSpPr>
            <a:grpSpLocks noChangeAspect="1"/>
          </p:cNvGrpSpPr>
          <p:nvPr/>
        </p:nvGrpSpPr>
        <p:grpSpPr>
          <a:xfrm rot="5400000">
            <a:off x="8019009" y="1678105"/>
            <a:ext cx="3123347" cy="3089730"/>
            <a:chOff x="895350" y="3313113"/>
            <a:chExt cx="3613151" cy="2790825"/>
          </a:xfrm>
          <a:solidFill>
            <a:schemeClr val="tx1">
              <a:lumMod val="50000"/>
            </a:schemeClr>
          </a:solidFill>
        </p:grpSpPr>
        <p:sp>
          <p:nvSpPr>
            <p:cNvPr id="98" name="צורה חופשית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99" name="צורה חופשית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00" name="צורה חופשית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01" name="צורה חופשית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02" name="צורה חופשית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03" name="צורה חופשית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04" name="צורה חופשית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05" name="צורה חופשית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06" name="צורה חופשית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07" name="צורה חופשית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08" name="צורה חופשית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09" name="צורה חופשית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grpSp>
      <p:sp>
        <p:nvSpPr>
          <p:cNvPr id="80" name="מציין מיקום של תמונה 33" descr="מציין מיקום ריק להוספת תמונה. לחץ על מציין המיקום ובחר את התמונה שברצונך להוסיף."/>
          <p:cNvSpPr>
            <a:spLocks noGrp="1"/>
          </p:cNvSpPr>
          <p:nvPr>
            <p:ph type="pic" sz="quarter" idx="20"/>
          </p:nvPr>
        </p:nvSpPr>
        <p:spPr>
          <a:xfrm>
            <a:off x="8222798" y="1824285"/>
            <a:ext cx="2715768" cy="2776308"/>
          </a:xfrm>
          <a:solidFill>
            <a:schemeClr val="bg2"/>
          </a:solidFill>
          <a:ln w="38100">
            <a:solidFill>
              <a:schemeClr val="bg1"/>
            </a:solidFill>
          </a:ln>
        </p:spPr>
        <p:txBody>
          <a:bodyPr rtlCol="1"/>
          <a:lstStyle>
            <a:lvl1pPr marL="0" indent="0" algn="ctr" rtl="1">
              <a:buNone/>
              <a:defRPr>
                <a:latin typeface="Tahoma" panose="020B0604030504040204" pitchFamily="34" charset="0"/>
                <a:ea typeface="Tahoma" panose="020B0604030504040204" pitchFamily="34" charset="0"/>
                <a:cs typeface="Tahoma" panose="020B0604030504040204" pitchFamily="34" charset="0"/>
              </a:defRPr>
            </a:lvl1pPr>
          </a:lstStyle>
          <a:p>
            <a:pPr rtl="1"/>
            <a:r>
              <a:rPr lang="he-IL"/>
              <a:t>לחץ על הסמל כדי להוסיף תמונה</a:t>
            </a:r>
            <a:endParaRPr lang="he-IL" dirty="0"/>
          </a:p>
        </p:txBody>
      </p:sp>
      <p:sp>
        <p:nvSpPr>
          <p:cNvPr id="83" name="מציין מיקום טקסט 3"/>
          <p:cNvSpPr>
            <a:spLocks noGrp="1"/>
          </p:cNvSpPr>
          <p:nvPr>
            <p:ph type="body" sz="half" idx="22"/>
          </p:nvPr>
        </p:nvSpPr>
        <p:spPr>
          <a:xfrm>
            <a:off x="8209082" y="4947405"/>
            <a:ext cx="2743200" cy="914400"/>
          </a:xfrm>
        </p:spPr>
        <p:txBody>
          <a:bodyPr rtlCol="1">
            <a:normAutofit/>
          </a:bodyPr>
          <a:lstStyle>
            <a:lvl1pPr marL="0" indent="0" algn="r" rtl="1">
              <a:spcBef>
                <a:spcPts val="1600"/>
              </a:spcBef>
              <a:buNone/>
              <a:defRPr sz="16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he-IL"/>
              <a:t>ערוך סגנונות טקסט של תבנית בסיס</a:t>
            </a:r>
          </a:p>
        </p:txBody>
      </p:sp>
      <p:sp>
        <p:nvSpPr>
          <p:cNvPr id="8" name="מציין מיקום של מספר שקופית 7"/>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9C5B7FCD-D10D-496F-92FD-C7AFBF331CBC}" type="slidenum">
              <a:rPr lang="he-IL" smtClean="0"/>
              <a:t>‹#›</a:t>
            </a:fld>
            <a:endParaRPr lang="he-IL"/>
          </a:p>
        </p:txBody>
      </p:sp>
      <p:sp>
        <p:nvSpPr>
          <p:cNvPr id="7" name="מציין מיקום של כותרת תחתונה 6"/>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he-IL"/>
          </a:p>
        </p:txBody>
      </p:sp>
      <p:sp>
        <p:nvSpPr>
          <p:cNvPr id="6" name="מציין מיקום של תאריך 5"/>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DE3750BC-9529-4D01-9319-4EB970D7D244}" type="datetimeFigureOut">
              <a:rPr lang="he-IL" smtClean="0"/>
              <a:t>כ"ז/טבת/תשפ"א</a:t>
            </a:fld>
            <a:endParaRPr lang="he-IL"/>
          </a:p>
        </p:txBody>
      </p:sp>
    </p:spTree>
    <p:extLst>
      <p:ext uri="{BB962C8B-B14F-4D97-AF65-F5344CB8AC3E}">
        <p14:creationId xmlns:p14="http://schemas.microsoft.com/office/powerpoint/2010/main" val="106917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שלוש תמונות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05344" y="421594"/>
            <a:ext cx="2286000" cy="1885508"/>
          </a:xfrm>
        </p:spPr>
        <p:txBody>
          <a:bodyPr rtlCol="1">
            <a:normAutofit/>
          </a:bodyPr>
          <a:lstStyle>
            <a:lvl1pPr algn="r" rtl="1">
              <a:defRPr sz="2400">
                <a:latin typeface="Tahoma" panose="020B0604030504040204" pitchFamily="34" charset="0"/>
                <a:ea typeface="Tahoma" panose="020B0604030504040204" pitchFamily="34" charset="0"/>
                <a:cs typeface="Tahoma" panose="020B0604030504040204" pitchFamily="34" charset="0"/>
              </a:defRPr>
            </a:lvl1pPr>
          </a:lstStyle>
          <a:p>
            <a:pPr rtl="1"/>
            <a:r>
              <a:rPr lang="he-IL"/>
              <a:t>לחץ כדי לערוך סגנון כותרת של תבנית בסיס</a:t>
            </a:r>
            <a:endParaRPr lang="he-IL" dirty="0"/>
          </a:p>
        </p:txBody>
      </p:sp>
      <p:grpSp>
        <p:nvGrpSpPr>
          <p:cNvPr id="84" name="קבוצה 83"/>
          <p:cNvGrpSpPr>
            <a:grpSpLocks noChangeAspect="1"/>
          </p:cNvGrpSpPr>
          <p:nvPr/>
        </p:nvGrpSpPr>
        <p:grpSpPr>
          <a:xfrm rot="16200000" flipV="1">
            <a:off x="7111534" y="1102304"/>
            <a:ext cx="5053664" cy="4411852"/>
            <a:chOff x="895350" y="3313113"/>
            <a:chExt cx="3613151" cy="2790825"/>
          </a:xfrm>
          <a:solidFill>
            <a:schemeClr val="tx1">
              <a:lumMod val="50000"/>
            </a:schemeClr>
          </a:solidFill>
        </p:grpSpPr>
        <p:sp>
          <p:nvSpPr>
            <p:cNvPr id="85" name="צורה חופשית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86" name="צורה חופשית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87" name="צורה חופשית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88" name="צורה חופשית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89" name="צורה חופשית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90" name="צורה חופשית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91" name="צורה חופשית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92" name="צורה חופשית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93" name="צורה חופשית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94" name="צורה חופשית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95" name="צורה חופשית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96" name="צורה חופשית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grpSp>
      <p:sp>
        <p:nvSpPr>
          <p:cNvPr id="97" name="מציין מיקום של תמונה 33" descr="מציין מיקום ריק להוספת תמונה. לחץ על מציין המיקום ובחר את התמונה שברצונך להוסיף."/>
          <p:cNvSpPr>
            <a:spLocks noGrp="1"/>
          </p:cNvSpPr>
          <p:nvPr>
            <p:ph type="pic" sz="quarter" idx="17"/>
          </p:nvPr>
        </p:nvSpPr>
        <p:spPr>
          <a:xfrm>
            <a:off x="7678014" y="1020193"/>
            <a:ext cx="3886200" cy="4572000"/>
          </a:xfrm>
          <a:solidFill>
            <a:schemeClr val="bg2"/>
          </a:solidFill>
          <a:ln w="38100">
            <a:solidFill>
              <a:schemeClr val="bg1"/>
            </a:solidFill>
          </a:ln>
        </p:spPr>
        <p:txBody>
          <a:bodyPr rtlCol="1"/>
          <a:lstStyle>
            <a:lvl1pPr marL="0" indent="0" algn="ctr" rtl="1">
              <a:buNone/>
              <a:defRPr>
                <a:latin typeface="Tahoma" panose="020B0604030504040204" pitchFamily="34" charset="0"/>
                <a:ea typeface="Tahoma" panose="020B0604030504040204" pitchFamily="34" charset="0"/>
                <a:cs typeface="Tahoma" panose="020B0604030504040204" pitchFamily="34" charset="0"/>
              </a:defRPr>
            </a:lvl1pPr>
          </a:lstStyle>
          <a:p>
            <a:pPr rtl="1"/>
            <a:r>
              <a:rPr lang="he-IL"/>
              <a:t>לחץ על הסמל כדי להוסיף תמונה</a:t>
            </a:r>
            <a:endParaRPr lang="he-IL" dirty="0"/>
          </a:p>
        </p:txBody>
      </p:sp>
      <p:grpSp>
        <p:nvGrpSpPr>
          <p:cNvPr id="98" name="קבוצה 97"/>
          <p:cNvGrpSpPr/>
          <p:nvPr/>
        </p:nvGrpSpPr>
        <p:grpSpPr>
          <a:xfrm>
            <a:off x="3587338" y="319177"/>
            <a:ext cx="3389607" cy="2710838"/>
            <a:chOff x="895350" y="3313113"/>
            <a:chExt cx="3613151" cy="2790825"/>
          </a:xfrm>
          <a:solidFill>
            <a:schemeClr val="tx1">
              <a:lumMod val="50000"/>
            </a:schemeClr>
          </a:solidFill>
        </p:grpSpPr>
        <p:sp>
          <p:nvSpPr>
            <p:cNvPr id="99" name="צורה חופשית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00" name="צורה חופשית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01" name="צורה חופשית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02" name="צורה חופשית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03" name="צורה חופשית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04" name="צורה חופשית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05" name="צורה חופשית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06" name="צורה חופשית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07" name="צורה חופשית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08" name="צורה חופשית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09" name="צורה חופשית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10" name="צורה חופשית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grpSp>
      <p:sp>
        <p:nvSpPr>
          <p:cNvPr id="111" name="מציין מיקום של תמונה 33" descr="מציין מיקום ריק להוספת תמונה. לחץ על מציין המיקום ובחר את התמונה שברצונך להוסיף."/>
          <p:cNvSpPr>
            <a:spLocks noGrp="1" noChangeAspect="1"/>
          </p:cNvSpPr>
          <p:nvPr>
            <p:ph type="pic" sz="quarter" idx="18"/>
          </p:nvPr>
        </p:nvSpPr>
        <p:spPr>
          <a:xfrm>
            <a:off x="3811629" y="529603"/>
            <a:ext cx="2993366" cy="2305338"/>
          </a:xfrm>
          <a:solidFill>
            <a:schemeClr val="bg2"/>
          </a:solidFill>
          <a:ln w="38100">
            <a:solidFill>
              <a:schemeClr val="bg1"/>
            </a:solidFill>
          </a:ln>
        </p:spPr>
        <p:txBody>
          <a:bodyPr rtlCol="1"/>
          <a:lstStyle>
            <a:lvl1pPr marL="0" indent="0" algn="ctr" rtl="1">
              <a:buNone/>
              <a:defRPr>
                <a:latin typeface="Tahoma" panose="020B0604030504040204" pitchFamily="34" charset="0"/>
                <a:ea typeface="Tahoma" panose="020B0604030504040204" pitchFamily="34" charset="0"/>
                <a:cs typeface="Tahoma" panose="020B0604030504040204" pitchFamily="34" charset="0"/>
              </a:defRPr>
            </a:lvl1pPr>
          </a:lstStyle>
          <a:p>
            <a:pPr rtl="1"/>
            <a:r>
              <a:rPr lang="he-IL"/>
              <a:t>לחץ על הסמל כדי להוסיף תמונה</a:t>
            </a:r>
            <a:endParaRPr lang="he-IL" dirty="0"/>
          </a:p>
        </p:txBody>
      </p:sp>
      <p:grpSp>
        <p:nvGrpSpPr>
          <p:cNvPr id="112" name="קבוצה 111"/>
          <p:cNvGrpSpPr/>
          <p:nvPr/>
        </p:nvGrpSpPr>
        <p:grpSpPr>
          <a:xfrm>
            <a:off x="3587338" y="3245640"/>
            <a:ext cx="3389607" cy="2710838"/>
            <a:chOff x="895350" y="3313113"/>
            <a:chExt cx="3613151" cy="2790825"/>
          </a:xfrm>
          <a:solidFill>
            <a:schemeClr val="tx1">
              <a:lumMod val="50000"/>
            </a:schemeClr>
          </a:solidFill>
        </p:grpSpPr>
        <p:sp>
          <p:nvSpPr>
            <p:cNvPr id="113" name="צורה חופשית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14" name="צורה חופשית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15" name="צורה חופשית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16" name="צורה חופשית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17" name="צורה חופשית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18" name="צורה חופשית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19" name="צורה חופשית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20" name="צורה חופשית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21" name="צורה חופשית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22" name="צורה חופשית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23" name="צורה חופשית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24" name="צורה חופשית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grpSp>
      <p:sp>
        <p:nvSpPr>
          <p:cNvPr id="125" name="מציין מיקום של תמונה 33" descr="מציין מיקום ריק להוספת תמונה. לחץ על מציין המיקום ובחר את התמונה שברצונך להוסיף."/>
          <p:cNvSpPr>
            <a:spLocks noGrp="1" noChangeAspect="1"/>
          </p:cNvSpPr>
          <p:nvPr>
            <p:ph type="pic" sz="quarter" idx="19"/>
          </p:nvPr>
        </p:nvSpPr>
        <p:spPr>
          <a:xfrm>
            <a:off x="3811629" y="3456066"/>
            <a:ext cx="2993366" cy="2305338"/>
          </a:xfrm>
          <a:solidFill>
            <a:schemeClr val="bg2"/>
          </a:solidFill>
          <a:ln w="38100">
            <a:solidFill>
              <a:schemeClr val="bg1"/>
            </a:solidFill>
          </a:ln>
        </p:spPr>
        <p:txBody>
          <a:bodyPr rtlCol="1"/>
          <a:lstStyle>
            <a:lvl1pPr marL="0" indent="0" algn="ctr" rtl="1">
              <a:buNone/>
              <a:defRPr>
                <a:latin typeface="Tahoma" panose="020B0604030504040204" pitchFamily="34" charset="0"/>
                <a:ea typeface="Tahoma" panose="020B0604030504040204" pitchFamily="34" charset="0"/>
                <a:cs typeface="Tahoma" panose="020B0604030504040204" pitchFamily="34" charset="0"/>
              </a:defRPr>
            </a:lvl1pPr>
          </a:lstStyle>
          <a:p>
            <a:pPr rtl="1"/>
            <a:r>
              <a:rPr lang="he-IL"/>
              <a:t>לחץ על הסמל כדי להוסיף תמונה</a:t>
            </a:r>
            <a:endParaRPr lang="he-IL" dirty="0"/>
          </a:p>
        </p:txBody>
      </p:sp>
      <p:sp>
        <p:nvSpPr>
          <p:cNvPr id="126" name="מציין מיקום טקסט 3"/>
          <p:cNvSpPr>
            <a:spLocks noGrp="1"/>
          </p:cNvSpPr>
          <p:nvPr>
            <p:ph type="body" sz="half" idx="21"/>
          </p:nvPr>
        </p:nvSpPr>
        <p:spPr>
          <a:xfrm>
            <a:off x="805344" y="2484992"/>
            <a:ext cx="2286000" cy="3248729"/>
          </a:xfrm>
        </p:spPr>
        <p:txBody>
          <a:bodyPr rtlCol="1" anchor="t" anchorCtr="0">
            <a:normAutofit/>
          </a:bodyPr>
          <a:lstStyle>
            <a:lvl1pPr marL="0" indent="0" algn="r" rtl="1">
              <a:spcBef>
                <a:spcPts val="1600"/>
              </a:spcBef>
              <a:buNone/>
              <a:defRPr sz="16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he-IL"/>
              <a:t>ערוך סגנונות טקסט של תבנית בסיס</a:t>
            </a:r>
          </a:p>
        </p:txBody>
      </p:sp>
      <p:sp>
        <p:nvSpPr>
          <p:cNvPr id="8" name="מציין מיקום של מספר שקופית 7"/>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9C5B7FCD-D10D-496F-92FD-C7AFBF331CBC}" type="slidenum">
              <a:rPr lang="he-IL" smtClean="0"/>
              <a:t>‹#›</a:t>
            </a:fld>
            <a:endParaRPr lang="he-IL"/>
          </a:p>
        </p:txBody>
      </p:sp>
      <p:sp>
        <p:nvSpPr>
          <p:cNvPr id="7" name="מציין מיקום של כותרת תחתונה 6"/>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he-IL"/>
          </a:p>
        </p:txBody>
      </p:sp>
      <p:sp>
        <p:nvSpPr>
          <p:cNvPr id="6" name="מציין מיקום של תאריך 5"/>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DE3750BC-9529-4D01-9319-4EB970D7D244}" type="datetimeFigureOut">
              <a:rPr lang="he-IL" smtClean="0"/>
              <a:t>כ"ז/טבת/תשפ"א</a:t>
            </a:fld>
            <a:endParaRPr lang="he-IL"/>
          </a:p>
        </p:txBody>
      </p:sp>
    </p:spTree>
    <p:extLst>
      <p:ext uri="{BB962C8B-B14F-4D97-AF65-F5344CB8AC3E}">
        <p14:creationId xmlns:p14="http://schemas.microsoft.com/office/powerpoint/2010/main" val="160024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6613" y="1330347"/>
            <a:ext cx="3840480" cy="2103120"/>
          </a:xfrm>
        </p:spPr>
        <p:txBody>
          <a:bodyPr rtlCol="1" anchor="b">
            <a:normAutofit/>
          </a:bodyPr>
          <a:lstStyle>
            <a:lvl1pPr algn="r" rtl="1">
              <a:defRPr sz="3600"/>
            </a:lvl1pPr>
          </a:lstStyle>
          <a:p>
            <a:pPr rtl="1"/>
            <a:r>
              <a:rPr lang="he-IL"/>
              <a:t>לחץ כדי לערוך סגנון כותרת של תבנית בסיס</a:t>
            </a:r>
            <a:endParaRPr lang="he-IL" dirty="0"/>
          </a:p>
        </p:txBody>
      </p:sp>
      <p:sp>
        <p:nvSpPr>
          <p:cNvPr id="3" name="מציין מיקום תוכן 2"/>
          <p:cNvSpPr>
            <a:spLocks noGrp="1"/>
          </p:cNvSpPr>
          <p:nvPr>
            <p:ph idx="1"/>
          </p:nvPr>
        </p:nvSpPr>
        <p:spPr>
          <a:xfrm>
            <a:off x="5263140" y="914400"/>
            <a:ext cx="6172201" cy="5029200"/>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2000"/>
            </a:lvl6pPr>
            <a:lvl7pPr algn="r" rtl="1">
              <a:defRPr sz="2000"/>
            </a:lvl7pPr>
            <a:lvl8pPr algn="r" rtl="1">
              <a:defRPr sz="2000"/>
            </a:lvl8pPr>
            <a:lvl9pPr algn="r" rtl="1">
              <a:defRPr sz="2000"/>
            </a:lvl9pPr>
          </a:lstStyle>
          <a:p>
            <a:pPr lvl="0" rtl="1"/>
            <a:r>
              <a:rPr lang="he-IL"/>
              <a:t>ערוך סגנונות טקסט של תבנית בסיס</a:t>
            </a:r>
          </a:p>
          <a:p>
            <a:pPr lvl="1" rtl="1"/>
            <a:r>
              <a:rPr lang="he-IL"/>
              <a:t>רמה שניה</a:t>
            </a:r>
          </a:p>
          <a:p>
            <a:pPr lvl="2" rtl="1"/>
            <a:r>
              <a:rPr lang="he-IL"/>
              <a:t>רמה שלישית</a:t>
            </a:r>
          </a:p>
          <a:p>
            <a:pPr lvl="3" rtl="1"/>
            <a:r>
              <a:rPr lang="he-IL"/>
              <a:t>רמה רביעית</a:t>
            </a:r>
          </a:p>
          <a:p>
            <a:pPr lvl="4" rtl="1"/>
            <a:r>
              <a:rPr lang="he-IL"/>
              <a:t>רמה חמישית</a:t>
            </a:r>
            <a:endParaRPr lang="he-IL" dirty="0"/>
          </a:p>
        </p:txBody>
      </p:sp>
      <p:sp>
        <p:nvSpPr>
          <p:cNvPr id="4" name="מציין מיקום טקסט 3"/>
          <p:cNvSpPr>
            <a:spLocks noGrp="1"/>
          </p:cNvSpPr>
          <p:nvPr>
            <p:ph type="body" sz="half" idx="2"/>
          </p:nvPr>
        </p:nvSpPr>
        <p:spPr>
          <a:xfrm>
            <a:off x="836613" y="3555523"/>
            <a:ext cx="3840480" cy="2388077"/>
          </a:xfrm>
        </p:spPr>
        <p:txBody>
          <a:bodyPr rtlCol="1">
            <a:normAutofit/>
          </a:bodyPr>
          <a:lstStyle>
            <a:lvl1pPr marL="0" indent="0" algn="r" rtl="1">
              <a:buNone/>
              <a:defRPr sz="18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he-IL"/>
              <a:t>ערוך סגנונות טקסט של תבנית בסיס</a:t>
            </a:r>
          </a:p>
        </p:txBody>
      </p:sp>
      <p:sp>
        <p:nvSpPr>
          <p:cNvPr id="11" name="מציין מיקום של מספר שקופית 7"/>
          <p:cNvSpPr>
            <a:spLocks noGrp="1"/>
          </p:cNvSpPr>
          <p:nvPr>
            <p:ph type="sldNum" sz="quarter" idx="12"/>
          </p:nvPr>
        </p:nvSpPr>
        <p:spPr>
          <a:xfrm>
            <a:off x="10368000" y="6019801"/>
            <a:ext cx="762000" cy="228600"/>
          </a:xfrm>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9C5B7FCD-D10D-496F-92FD-C7AFBF331CBC}" type="slidenum">
              <a:rPr lang="he-IL" smtClean="0"/>
              <a:t>‹#›</a:t>
            </a:fld>
            <a:endParaRPr lang="he-IL"/>
          </a:p>
        </p:txBody>
      </p:sp>
      <p:sp>
        <p:nvSpPr>
          <p:cNvPr id="12" name="מציין מיקום של כותרת תחתונה 6"/>
          <p:cNvSpPr>
            <a:spLocks noGrp="1"/>
          </p:cNvSpPr>
          <p:nvPr>
            <p:ph type="ftr" sz="quarter" idx="11"/>
          </p:nvPr>
        </p:nvSpPr>
        <p:spPr>
          <a:xfrm>
            <a:off x="4284663" y="6019801"/>
            <a:ext cx="5943600" cy="228600"/>
          </a:xfrm>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he-IL"/>
          </a:p>
        </p:txBody>
      </p:sp>
      <p:sp>
        <p:nvSpPr>
          <p:cNvPr id="13" name="מציין מיקום של תאריך 5"/>
          <p:cNvSpPr>
            <a:spLocks noGrp="1"/>
          </p:cNvSpPr>
          <p:nvPr>
            <p:ph type="dt" sz="half" idx="10"/>
          </p:nvPr>
        </p:nvSpPr>
        <p:spPr>
          <a:xfrm>
            <a:off x="2741611" y="6019801"/>
            <a:ext cx="1396260" cy="228600"/>
          </a:xfrm>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DE3750BC-9529-4D01-9319-4EB970D7D244}" type="datetimeFigureOut">
              <a:rPr lang="he-IL" smtClean="0"/>
              <a:t>כ"ז/טבת/תשפ"א</a:t>
            </a:fld>
            <a:endParaRPr lang="he-IL"/>
          </a:p>
        </p:txBody>
      </p:sp>
    </p:spTree>
    <p:extLst>
      <p:ext uri="{BB962C8B-B14F-4D97-AF65-F5344CB8AC3E}">
        <p14:creationId xmlns:p14="http://schemas.microsoft.com/office/powerpoint/2010/main" val="374309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022003" y="1330347"/>
            <a:ext cx="3840480" cy="2103120"/>
          </a:xfrm>
        </p:spPr>
        <p:txBody>
          <a:bodyPr rtlCol="1" anchor="b">
            <a:normAutofit/>
          </a:bodyPr>
          <a:lstStyle>
            <a:lvl1pPr algn="r" rtl="1">
              <a:defRPr sz="3600">
                <a:latin typeface="Tahoma" panose="020B0604030504040204" pitchFamily="34" charset="0"/>
                <a:ea typeface="Tahoma" panose="020B0604030504040204" pitchFamily="34" charset="0"/>
                <a:cs typeface="Tahoma" panose="020B0604030504040204" pitchFamily="34" charset="0"/>
              </a:defRPr>
            </a:lvl1pPr>
          </a:lstStyle>
          <a:p>
            <a:pPr rtl="1"/>
            <a:r>
              <a:rPr lang="he-IL"/>
              <a:t>לחץ כדי לערוך סגנון כותרת של תבנית בסיס</a:t>
            </a:r>
            <a:endParaRPr lang="he-IL" dirty="0"/>
          </a:p>
        </p:txBody>
      </p:sp>
      <p:grpSp>
        <p:nvGrpSpPr>
          <p:cNvPr id="8" name="קבוצה 7"/>
          <p:cNvGrpSpPr/>
          <p:nvPr/>
        </p:nvGrpSpPr>
        <p:grpSpPr>
          <a:xfrm>
            <a:off x="5302627" y="781398"/>
            <a:ext cx="6433398" cy="5053665"/>
            <a:chOff x="5162444" y="781398"/>
            <a:chExt cx="6433398" cy="5053665"/>
          </a:xfrm>
        </p:grpSpPr>
        <p:sp>
          <p:nvSpPr>
            <p:cNvPr id="9" name="צורה חופשית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0" name="צורה חופשית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grpSp>
          <p:nvGrpSpPr>
            <p:cNvPr id="11" name="קבוצה 10"/>
            <p:cNvGrpSpPr/>
            <p:nvPr/>
          </p:nvGrpSpPr>
          <p:grpSpPr>
            <a:xfrm>
              <a:off x="5814205" y="859113"/>
              <a:ext cx="5129146" cy="4880471"/>
              <a:chOff x="7856559" y="859113"/>
              <a:chExt cx="3086791" cy="4880471"/>
            </a:xfrm>
          </p:grpSpPr>
          <p:sp>
            <p:nvSpPr>
              <p:cNvPr id="20" name="צורה חופשית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21" name="צורה חופשית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grpSp>
        <p:sp>
          <p:nvSpPr>
            <p:cNvPr id="12" name="צורה חופשית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3" name="צורה חופשית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4" name="צורה חופשית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5" name="צורה חופשית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6" name="צורה חופשית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7" name="צורה חופשית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8" name="צורה חופשית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sp>
          <p:nvSpPr>
            <p:cNvPr id="19" name="צורה חופשית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1" anchor="t" anchorCtr="0" compatLnSpc="1">
              <a:prstTxWarp prst="textNoShape">
                <a:avLst/>
              </a:prstTxWarp>
            </a:bodyPr>
            <a:lstStyle/>
            <a:p>
              <a:pPr rtl="1"/>
              <a:endParaRPr lang="he-IL" dirty="0">
                <a:latin typeface="Tahoma" panose="020B0604030504040204" pitchFamily="34" charset="0"/>
                <a:ea typeface="Tahoma" panose="020B0604030504040204" pitchFamily="34" charset="0"/>
                <a:cs typeface="Tahoma" panose="020B0604030504040204" pitchFamily="34" charset="0"/>
              </a:endParaRPr>
            </a:p>
          </p:txBody>
        </p:sp>
      </p:grpSp>
      <p:sp>
        <p:nvSpPr>
          <p:cNvPr id="3" name="מציין מיקום של תמונה 2" descr="מציין מיקום ריק להוספת תמונה. לחץ על מציין המיקום ובחר את התמונה שברצונך להוסיף."/>
          <p:cNvSpPr>
            <a:spLocks noGrp="1"/>
          </p:cNvSpPr>
          <p:nvPr>
            <p:ph type="pic" idx="1"/>
          </p:nvPr>
        </p:nvSpPr>
        <p:spPr>
          <a:xfrm>
            <a:off x="5543694" y="1031195"/>
            <a:ext cx="5943600" cy="4572000"/>
          </a:xfrm>
          <a:solidFill>
            <a:schemeClr val="accent2">
              <a:lumMod val="40000"/>
              <a:lumOff val="60000"/>
            </a:schemeClr>
          </a:solidFill>
          <a:ln w="38100">
            <a:solidFill>
              <a:schemeClr val="bg1"/>
            </a:solidFill>
          </a:ln>
        </p:spPr>
        <p:txBody>
          <a:bodyPr rtlCol="1"/>
          <a:lstStyle>
            <a:lvl1pPr marL="0" indent="0" algn="r" rtl="1">
              <a:buNone/>
              <a:defRPr sz="32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he-IL"/>
              <a:t>לחץ על הסמל כדי להוסיף תמונה</a:t>
            </a:r>
            <a:endParaRPr lang="he-IL" dirty="0"/>
          </a:p>
        </p:txBody>
      </p:sp>
      <p:sp>
        <p:nvSpPr>
          <p:cNvPr id="4" name="מציין מיקום טקסט 3"/>
          <p:cNvSpPr>
            <a:spLocks noGrp="1"/>
          </p:cNvSpPr>
          <p:nvPr>
            <p:ph type="body" sz="half" idx="2"/>
          </p:nvPr>
        </p:nvSpPr>
        <p:spPr>
          <a:xfrm>
            <a:off x="1022003" y="3555521"/>
            <a:ext cx="3840480" cy="2168517"/>
          </a:xfrm>
        </p:spPr>
        <p:txBody>
          <a:bodyPr rtlCol="1">
            <a:normAutofit/>
          </a:bodyPr>
          <a:lstStyle>
            <a:lvl1pPr marL="0" indent="0" algn="r" rtl="1">
              <a:buNone/>
              <a:defRPr sz="1800">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he-IL"/>
              <a:t>ערוך סגנונות טקסט של תבנית בסיס</a:t>
            </a:r>
          </a:p>
        </p:txBody>
      </p:sp>
      <p:sp>
        <p:nvSpPr>
          <p:cNvPr id="7" name="מציין מיקום של מספר שקופית 6"/>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9C5B7FCD-D10D-496F-92FD-C7AFBF331CBC}" type="slidenum">
              <a:rPr lang="he-IL" smtClean="0"/>
              <a:t>‹#›</a:t>
            </a:fld>
            <a:endParaRPr lang="he-IL"/>
          </a:p>
        </p:txBody>
      </p:sp>
      <p:sp>
        <p:nvSpPr>
          <p:cNvPr id="6" name="מציין מיקום של כותרת תחתונה 5"/>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endParaRPr lang="he-IL"/>
          </a:p>
        </p:txBody>
      </p:sp>
      <p:sp>
        <p:nvSpPr>
          <p:cNvPr id="5" name="מציין מיקום של תאריך 4"/>
          <p:cNvSpPr>
            <a:spLocks noGrp="1"/>
          </p:cNvSpPr>
          <p:nvPr>
            <p:ph type="dt" sz="half" idx="10"/>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fld id="{DE3750BC-9529-4D01-9319-4EB970D7D244}" type="datetimeFigureOut">
              <a:rPr lang="he-IL" smtClean="0"/>
              <a:t>כ"ז/טבת/תשפ"א</a:t>
            </a:fld>
            <a:endParaRPr lang="he-IL"/>
          </a:p>
        </p:txBody>
      </p:sp>
    </p:spTree>
    <p:extLst>
      <p:ext uri="{BB962C8B-B14F-4D97-AF65-F5344CB8AC3E}">
        <p14:creationId xmlns:p14="http://schemas.microsoft.com/office/powerpoint/2010/main" val="152586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lstStyle>
            <a:lvl1pPr rtl="1">
              <a:defRPr/>
            </a:lvl1pPr>
          </a:lstStyle>
          <a:p>
            <a:pPr rtl="1"/>
            <a:r>
              <a:rPr lang="he-IL"/>
              <a:t>לחץ כדי לערוך סגנון כותרת של תבנית בסיס</a:t>
            </a:r>
            <a:endParaRPr lang="he-IL" dirty="0"/>
          </a:p>
        </p:txBody>
      </p:sp>
      <p:sp>
        <p:nvSpPr>
          <p:cNvPr id="3" name="מציין מיקום טקסט אנכי 2"/>
          <p:cNvSpPr>
            <a:spLocks noGrp="1"/>
          </p:cNvSpPr>
          <p:nvPr>
            <p:ph type="body" orient="vert" idx="1"/>
          </p:nvPr>
        </p:nvSpPr>
        <p:spPr/>
        <p:txBody>
          <a:bodyPr vert="eaVert" rtlCol="1"/>
          <a:lstStyle/>
          <a:p>
            <a:pPr lvl="0" rtl="1"/>
            <a:r>
              <a:rPr lang="he-IL"/>
              <a:t>ערוך סגנונות טקסט של תבנית בסיס</a:t>
            </a:r>
          </a:p>
          <a:p>
            <a:pPr lvl="1" rtl="1"/>
            <a:r>
              <a:rPr lang="he-IL"/>
              <a:t>רמה שניה</a:t>
            </a:r>
          </a:p>
          <a:p>
            <a:pPr lvl="2" rtl="1"/>
            <a:r>
              <a:rPr lang="he-IL"/>
              <a:t>רמה שלישית</a:t>
            </a:r>
          </a:p>
          <a:p>
            <a:pPr lvl="3" rtl="1"/>
            <a:r>
              <a:rPr lang="he-IL"/>
              <a:t>רמה רביעית</a:t>
            </a:r>
          </a:p>
          <a:p>
            <a:pPr lvl="4" rtl="1"/>
            <a:r>
              <a:rPr lang="he-IL"/>
              <a:t>רמה חמישית</a:t>
            </a:r>
            <a:endParaRPr lang="he-IL" dirty="0"/>
          </a:p>
        </p:txBody>
      </p:sp>
      <p:sp>
        <p:nvSpPr>
          <p:cNvPr id="6" name="מציין מיקום של מספר שקופית 5"/>
          <p:cNvSpPr>
            <a:spLocks noGrp="1"/>
          </p:cNvSpPr>
          <p:nvPr>
            <p:ph type="sldNum" sz="quarter" idx="12"/>
          </p:nvPr>
        </p:nvSpPr>
        <p:spPr/>
        <p:txBody>
          <a:bodyPr rtlCol="1"/>
          <a:lstStyle/>
          <a:p>
            <a:fld id="{9C5B7FCD-D10D-496F-92FD-C7AFBF331CBC}" type="slidenum">
              <a:rPr lang="he-IL" smtClean="0"/>
              <a:t>‹#›</a:t>
            </a:fld>
            <a:endParaRPr lang="he-IL"/>
          </a:p>
        </p:txBody>
      </p:sp>
      <p:sp>
        <p:nvSpPr>
          <p:cNvPr id="5" name="מציין מיקום של כותרת תחתונה 4"/>
          <p:cNvSpPr>
            <a:spLocks noGrp="1"/>
          </p:cNvSpPr>
          <p:nvPr>
            <p:ph type="ftr" sz="quarter" idx="11"/>
          </p:nvPr>
        </p:nvSpPr>
        <p:spPr/>
        <p:txBody>
          <a:bodyPr rtlCol="1"/>
          <a:lstStyle/>
          <a:p>
            <a:endParaRPr lang="he-IL"/>
          </a:p>
        </p:txBody>
      </p:sp>
      <p:sp>
        <p:nvSpPr>
          <p:cNvPr id="4" name="מציין מיקום של תאריך 3"/>
          <p:cNvSpPr>
            <a:spLocks noGrp="1"/>
          </p:cNvSpPr>
          <p:nvPr>
            <p:ph type="dt" sz="half" idx="10"/>
          </p:nvPr>
        </p:nvSpPr>
        <p:spPr/>
        <p:txBody>
          <a:bodyPr rtlCol="1"/>
          <a:lstStyle>
            <a:lvl1pPr>
              <a:defRPr/>
            </a:lvl1pPr>
          </a:lstStyle>
          <a:p>
            <a:fld id="{DE3750BC-9529-4D01-9319-4EB970D7D244}" type="datetimeFigureOut">
              <a:rPr lang="he-IL" smtClean="0"/>
              <a:t>כ"ז/טבת/תשפ"א</a:t>
            </a:fld>
            <a:endParaRPr lang="he-IL"/>
          </a:p>
        </p:txBody>
      </p:sp>
    </p:spTree>
    <p:extLst>
      <p:ext uri="{BB962C8B-B14F-4D97-AF65-F5344CB8AC3E}">
        <p14:creationId xmlns:p14="http://schemas.microsoft.com/office/powerpoint/2010/main" val="2327151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9624268" y="304800"/>
            <a:ext cx="1729531" cy="5676900"/>
          </a:xfrm>
        </p:spPr>
        <p:txBody>
          <a:bodyPr vert="eaVert" rtlCol="1"/>
          <a:lstStyle>
            <a:lvl1pPr rtl="1">
              <a:defRPr/>
            </a:lvl1pPr>
          </a:lstStyle>
          <a:p>
            <a:pPr rtl="1"/>
            <a:r>
              <a:rPr lang="he-IL"/>
              <a:t>לחץ כדי לערוך סגנון כותרת של תבנית בסיס</a:t>
            </a:r>
            <a:endParaRPr lang="he-IL" dirty="0"/>
          </a:p>
        </p:txBody>
      </p:sp>
      <p:sp>
        <p:nvSpPr>
          <p:cNvPr id="3" name="מציין מיקום טקסט אנכי 2"/>
          <p:cNvSpPr>
            <a:spLocks noGrp="1"/>
          </p:cNvSpPr>
          <p:nvPr>
            <p:ph type="body" orient="vert" idx="1"/>
          </p:nvPr>
        </p:nvSpPr>
        <p:spPr>
          <a:xfrm>
            <a:off x="838199" y="304800"/>
            <a:ext cx="8633671" cy="5676900"/>
          </a:xfrm>
        </p:spPr>
        <p:txBody>
          <a:bodyPr vert="eaVert" rtlCol="1"/>
          <a:lstStyle/>
          <a:p>
            <a:pPr lvl="0" rtl="1"/>
            <a:r>
              <a:rPr lang="he-IL"/>
              <a:t>ערוך סגנונות טקסט של תבנית בסיס</a:t>
            </a:r>
          </a:p>
          <a:p>
            <a:pPr lvl="1" rtl="1"/>
            <a:r>
              <a:rPr lang="he-IL"/>
              <a:t>רמה שניה</a:t>
            </a:r>
          </a:p>
          <a:p>
            <a:pPr lvl="2" rtl="1"/>
            <a:r>
              <a:rPr lang="he-IL"/>
              <a:t>רמה שלישית</a:t>
            </a:r>
          </a:p>
          <a:p>
            <a:pPr lvl="3" rtl="1"/>
            <a:r>
              <a:rPr lang="he-IL"/>
              <a:t>רמה רביעית</a:t>
            </a:r>
          </a:p>
          <a:p>
            <a:pPr lvl="4" rtl="1"/>
            <a:r>
              <a:rPr lang="he-IL"/>
              <a:t>רמה חמישית</a:t>
            </a:r>
            <a:endParaRPr lang="he-IL" dirty="0"/>
          </a:p>
        </p:txBody>
      </p:sp>
      <p:sp>
        <p:nvSpPr>
          <p:cNvPr id="6" name="מציין מיקום של מספר שקופית 5"/>
          <p:cNvSpPr>
            <a:spLocks noGrp="1"/>
          </p:cNvSpPr>
          <p:nvPr>
            <p:ph type="sldNum" sz="quarter" idx="12"/>
          </p:nvPr>
        </p:nvSpPr>
        <p:spPr/>
        <p:txBody>
          <a:bodyPr rtlCol="1"/>
          <a:lstStyle/>
          <a:p>
            <a:fld id="{9C5B7FCD-D10D-496F-92FD-C7AFBF331CBC}" type="slidenum">
              <a:rPr lang="he-IL" smtClean="0"/>
              <a:t>‹#›</a:t>
            </a:fld>
            <a:endParaRPr lang="he-IL"/>
          </a:p>
        </p:txBody>
      </p:sp>
      <p:sp>
        <p:nvSpPr>
          <p:cNvPr id="5" name="מציין מיקום של כותרת תחתונה 4"/>
          <p:cNvSpPr>
            <a:spLocks noGrp="1"/>
          </p:cNvSpPr>
          <p:nvPr>
            <p:ph type="ftr" sz="quarter" idx="11"/>
          </p:nvPr>
        </p:nvSpPr>
        <p:spPr/>
        <p:txBody>
          <a:bodyPr rtlCol="1"/>
          <a:lstStyle/>
          <a:p>
            <a:endParaRPr lang="he-IL"/>
          </a:p>
        </p:txBody>
      </p:sp>
      <p:sp>
        <p:nvSpPr>
          <p:cNvPr id="4" name="מציין מיקום של תאריך 3"/>
          <p:cNvSpPr>
            <a:spLocks noGrp="1"/>
          </p:cNvSpPr>
          <p:nvPr>
            <p:ph type="dt" sz="half" idx="10"/>
          </p:nvPr>
        </p:nvSpPr>
        <p:spPr/>
        <p:txBody>
          <a:bodyPr rtlCol="1"/>
          <a:lstStyle>
            <a:lvl1pPr>
              <a:defRPr/>
            </a:lvl1pPr>
          </a:lstStyle>
          <a:p>
            <a:fld id="{DE3750BC-9529-4D01-9319-4EB970D7D244}" type="datetimeFigureOut">
              <a:rPr lang="he-IL" smtClean="0"/>
              <a:t>כ"ז/טבת/תשפ"א</a:t>
            </a:fld>
            <a:endParaRPr lang="he-IL"/>
          </a:p>
        </p:txBody>
      </p:sp>
    </p:spTree>
    <p:extLst>
      <p:ext uri="{BB962C8B-B14F-4D97-AF65-F5344CB8AC3E}">
        <p14:creationId xmlns:p14="http://schemas.microsoft.com/office/powerpoint/2010/main" val="290892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מציין מיקום של תאריך 3"/>
          <p:cNvSpPr>
            <a:spLocks noGrp="1"/>
          </p:cNvSpPr>
          <p:nvPr>
            <p:ph type="dt" sz="half" idx="10"/>
          </p:nvPr>
        </p:nvSpPr>
        <p:spPr/>
        <p:txBody>
          <a:bodyPr/>
          <a:lstStyle/>
          <a:p>
            <a:fld id="{DE3750BC-9529-4D01-9319-4EB970D7D244}" type="datetimeFigureOut">
              <a:rPr lang="he-IL" smtClean="0"/>
              <a:t>כ"ז/טבת/תשפ"א</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C5B7FCD-D10D-496F-92FD-C7AFBF331CBC}" type="slidenum">
              <a:rPr lang="he-IL" smtClean="0"/>
              <a:t>‹#›</a:t>
            </a:fld>
            <a:endParaRPr lang="he-IL"/>
          </a:p>
        </p:txBody>
      </p:sp>
    </p:spTree>
    <p:extLst>
      <p:ext uri="{BB962C8B-B14F-4D97-AF65-F5344CB8AC3E}">
        <p14:creationId xmlns:p14="http://schemas.microsoft.com/office/powerpoint/2010/main" val="2279546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838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72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DE3750BC-9529-4D01-9319-4EB970D7D244}" type="datetimeFigureOut">
              <a:rPr lang="he-IL" smtClean="0"/>
              <a:t>כ"ז/טבת/תשפ"א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9C5B7FCD-D10D-496F-92FD-C7AFBF331CBC}" type="slidenum">
              <a:rPr lang="he-IL" smtClean="0"/>
              <a:t>‹#›</a:t>
            </a:fld>
            <a:endParaRPr lang="he-IL"/>
          </a:p>
        </p:txBody>
      </p:sp>
    </p:spTree>
    <p:extLst>
      <p:ext uri="{BB962C8B-B14F-4D97-AF65-F5344CB8AC3E}">
        <p14:creationId xmlns:p14="http://schemas.microsoft.com/office/powerpoint/2010/main" val="3796127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DE3750BC-9529-4D01-9319-4EB970D7D244}" type="datetimeFigureOut">
              <a:rPr lang="he-IL" smtClean="0"/>
              <a:t>כ"ז/טבת/תשפ"א</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9C5B7FCD-D10D-496F-92FD-C7AFBF331CBC}" type="slidenum">
              <a:rPr lang="he-IL" smtClean="0"/>
              <a:t>‹#›</a:t>
            </a:fld>
            <a:endParaRPr lang="he-IL"/>
          </a:p>
        </p:txBody>
      </p:sp>
    </p:spTree>
    <p:extLst>
      <p:ext uri="{BB962C8B-B14F-4D97-AF65-F5344CB8AC3E}">
        <p14:creationId xmlns:p14="http://schemas.microsoft.com/office/powerpoint/2010/main" val="2663686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DE3750BC-9529-4D01-9319-4EB970D7D244}" type="datetimeFigureOut">
              <a:rPr lang="he-IL" smtClean="0"/>
              <a:t>כ"ז/טבת/תשפ"א</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9C5B7FCD-D10D-496F-92FD-C7AFBF331CBC}" type="slidenum">
              <a:rPr lang="he-IL" smtClean="0"/>
              <a:t>‹#›</a:t>
            </a:fld>
            <a:endParaRPr lang="he-IL"/>
          </a:p>
        </p:txBody>
      </p:sp>
    </p:spTree>
    <p:extLst>
      <p:ext uri="{BB962C8B-B14F-4D97-AF65-F5344CB8AC3E}">
        <p14:creationId xmlns:p14="http://schemas.microsoft.com/office/powerpoint/2010/main" val="3731958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DE3750BC-9529-4D01-9319-4EB970D7D244}" type="datetimeFigureOut">
              <a:rPr lang="he-IL" smtClean="0"/>
              <a:t>כ"ז/טבת/תשפ"א</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9C5B7FCD-D10D-496F-92FD-C7AFBF331CBC}" type="slidenum">
              <a:rPr lang="he-IL" smtClean="0"/>
              <a:t>‹#›</a:t>
            </a:fld>
            <a:endParaRPr lang="he-IL"/>
          </a:p>
        </p:txBody>
      </p:sp>
    </p:spTree>
    <p:extLst>
      <p:ext uri="{BB962C8B-B14F-4D97-AF65-F5344CB8AC3E}">
        <p14:creationId xmlns:p14="http://schemas.microsoft.com/office/powerpoint/2010/main" val="1360536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p:txBody>
          <a:bodyPr/>
          <a:lstStyle/>
          <a:p>
            <a:fld id="{DE3750BC-9529-4D01-9319-4EB970D7D244}" type="datetimeFigureOut">
              <a:rPr lang="he-IL" smtClean="0"/>
              <a:t>כ"ז/טבת/תשפ"א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9C5B7FCD-D10D-496F-92FD-C7AFBF331CBC}" type="slidenum">
              <a:rPr lang="he-IL" smtClean="0"/>
              <a:t>‹#›</a:t>
            </a:fld>
            <a:endParaRPr lang="he-IL"/>
          </a:p>
        </p:txBody>
      </p:sp>
    </p:spTree>
    <p:extLst>
      <p:ext uri="{BB962C8B-B14F-4D97-AF65-F5344CB8AC3E}">
        <p14:creationId xmlns:p14="http://schemas.microsoft.com/office/powerpoint/2010/main" val="4020030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p:txBody>
          <a:bodyPr/>
          <a:lstStyle/>
          <a:p>
            <a:fld id="{DE3750BC-9529-4D01-9319-4EB970D7D244}" type="datetimeFigureOut">
              <a:rPr lang="he-IL" smtClean="0"/>
              <a:t>כ"ז/טבת/תשפ"א</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9C5B7FCD-D10D-496F-92FD-C7AFBF331CBC}" type="slidenum">
              <a:rPr lang="he-IL" smtClean="0"/>
              <a:t>‹#›</a:t>
            </a:fld>
            <a:endParaRPr lang="he-IL"/>
          </a:p>
        </p:txBody>
      </p:sp>
    </p:spTree>
    <p:extLst>
      <p:ext uri="{BB962C8B-B14F-4D97-AF65-F5344CB8AC3E}">
        <p14:creationId xmlns:p14="http://schemas.microsoft.com/office/powerpoint/2010/main" val="3433056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E3750BC-9529-4D01-9319-4EB970D7D244}" type="datetimeFigureOut">
              <a:rPr lang="he-IL" smtClean="0"/>
              <a:t>כ"ז/טבת/תשפ"א</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C5B7FCD-D10D-496F-92FD-C7AFBF331CBC}" type="slidenum">
              <a:rPr lang="he-IL" smtClean="0"/>
              <a:t>‹#›</a:t>
            </a:fld>
            <a:endParaRPr lang="he-IL"/>
          </a:p>
        </p:txBody>
      </p:sp>
    </p:spTree>
    <p:extLst>
      <p:ext uri="{BB962C8B-B14F-4D97-AF65-F5344CB8AC3E}">
        <p14:creationId xmlns:p14="http://schemas.microsoft.com/office/powerpoint/2010/main" val="2317985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1065212" y="304800"/>
            <a:ext cx="10058402" cy="1219200"/>
          </a:xfrm>
          <a:prstGeom prst="rect">
            <a:avLst/>
          </a:prstGeom>
        </p:spPr>
        <p:txBody>
          <a:bodyPr vert="horz" lIns="91440" tIns="45720" rIns="91440" bIns="45720" rtlCol="1" anchor="b">
            <a:normAutofit/>
          </a:bodyPr>
          <a:lstStyle/>
          <a:p>
            <a:pPr rtl="1"/>
            <a:r>
              <a:rPr lang="he-IL" dirty="0"/>
              <a:t>לחץ כדי לערוך סגנון כותרת של תבנית בסיס</a:t>
            </a:r>
            <a:endParaRPr lang="he-IL" noProof="0" dirty="0"/>
          </a:p>
        </p:txBody>
      </p:sp>
      <p:sp>
        <p:nvSpPr>
          <p:cNvPr id="3" name="מציין מיקום טקסט 2"/>
          <p:cNvSpPr>
            <a:spLocks noGrp="1"/>
          </p:cNvSpPr>
          <p:nvPr>
            <p:ph type="body" idx="1"/>
          </p:nvPr>
        </p:nvSpPr>
        <p:spPr>
          <a:xfrm>
            <a:off x="1065214" y="1752600"/>
            <a:ext cx="10058400" cy="4229100"/>
          </a:xfrm>
          <a:prstGeom prst="rect">
            <a:avLst/>
          </a:prstGeom>
        </p:spPr>
        <p:txBody>
          <a:bodyPr vert="horz" lIns="91440" tIns="45720" rIns="91440" bIns="45720" rtlCol="1">
            <a:normAutofit/>
          </a:bodyPr>
          <a:lstStyle/>
          <a:p>
            <a:pPr lvl="0" rtl="1"/>
            <a:r>
              <a:rPr lang="he-IL" noProof="0" dirty="0"/>
              <a:t>ערוך סגנונות טקסט של תבנית בסיס</a:t>
            </a:r>
          </a:p>
          <a:p>
            <a:pPr lvl="1" rtl="1"/>
            <a:r>
              <a:rPr lang="he-IL" noProof="0" dirty="0"/>
              <a:t>רמה שניה</a:t>
            </a:r>
          </a:p>
          <a:p>
            <a:pPr lvl="2" rtl="1"/>
            <a:r>
              <a:rPr lang="he-IL" noProof="0" dirty="0"/>
              <a:t>רמה שלישית</a:t>
            </a:r>
          </a:p>
          <a:p>
            <a:pPr lvl="3" rtl="1"/>
            <a:r>
              <a:rPr lang="he-IL" noProof="0" dirty="0"/>
              <a:t>רמה רביעית</a:t>
            </a:r>
          </a:p>
          <a:p>
            <a:pPr lvl="4" rtl="1"/>
            <a:r>
              <a:rPr lang="he-IL" noProof="0" dirty="0"/>
              <a:t>רמה חמישית</a:t>
            </a:r>
          </a:p>
        </p:txBody>
      </p:sp>
      <p:sp>
        <p:nvSpPr>
          <p:cNvPr id="6" name="מציין מיקום של מספר שקופית 5"/>
          <p:cNvSpPr>
            <a:spLocks noGrp="1"/>
          </p:cNvSpPr>
          <p:nvPr>
            <p:ph type="sldNum" sz="quarter" idx="4"/>
          </p:nvPr>
        </p:nvSpPr>
        <p:spPr>
          <a:xfrm>
            <a:off x="10368000" y="6019801"/>
            <a:ext cx="762000" cy="228600"/>
          </a:xfrm>
          <a:prstGeom prst="rect">
            <a:avLst/>
          </a:prstGeom>
        </p:spPr>
        <p:txBody>
          <a:bodyPr vert="horz" lIns="91440" tIns="45720" rIns="91440" bIns="45720" rtlCol="1" anchor="ctr"/>
          <a:lstStyle>
            <a:lvl1pPr algn="r" rtl="1">
              <a:defRPr sz="11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9C5B7FCD-D10D-496F-92FD-C7AFBF331CBC}" type="slidenum">
              <a:rPr lang="he-IL" smtClean="0"/>
              <a:t>‹#›</a:t>
            </a:fld>
            <a:endParaRPr lang="he-IL"/>
          </a:p>
        </p:txBody>
      </p:sp>
      <p:sp>
        <p:nvSpPr>
          <p:cNvPr id="5" name="מציין מיקום של כותרת תחתונה 4"/>
          <p:cNvSpPr>
            <a:spLocks noGrp="1"/>
          </p:cNvSpPr>
          <p:nvPr>
            <p:ph type="ftr" sz="quarter" idx="3"/>
          </p:nvPr>
        </p:nvSpPr>
        <p:spPr>
          <a:xfrm>
            <a:off x="4284663" y="6019801"/>
            <a:ext cx="5943600" cy="228600"/>
          </a:xfrm>
          <a:prstGeom prst="rect">
            <a:avLst/>
          </a:prstGeom>
        </p:spPr>
        <p:txBody>
          <a:bodyPr vert="horz" lIns="91440" tIns="45720" rIns="91440" bIns="45720" rtlCol="1" anchor="ctr"/>
          <a:lstStyle>
            <a:lvl1pPr algn="r" rtl="1">
              <a:defRPr sz="11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endParaRPr lang="he-IL"/>
          </a:p>
        </p:txBody>
      </p:sp>
      <p:sp>
        <p:nvSpPr>
          <p:cNvPr id="4" name="מציין מיקום של תאריך 3"/>
          <p:cNvSpPr>
            <a:spLocks noGrp="1"/>
          </p:cNvSpPr>
          <p:nvPr>
            <p:ph type="dt" sz="half" idx="2"/>
          </p:nvPr>
        </p:nvSpPr>
        <p:spPr>
          <a:xfrm>
            <a:off x="2741611" y="6019801"/>
            <a:ext cx="1396260" cy="228600"/>
          </a:xfrm>
          <a:prstGeom prst="rect">
            <a:avLst/>
          </a:prstGeom>
        </p:spPr>
        <p:txBody>
          <a:bodyPr vert="horz" lIns="91440" tIns="45720" rIns="91440" bIns="45720" rtlCol="1" anchor="ctr"/>
          <a:lstStyle>
            <a:lvl1pPr algn="r" rtl="1">
              <a:defRPr sz="11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fld id="{DE3750BC-9529-4D01-9319-4EB970D7D244}" type="datetimeFigureOut">
              <a:rPr lang="he-IL" smtClean="0"/>
              <a:t>כ"ז/טבת/תשפ"א</a:t>
            </a:fld>
            <a:endParaRPr lang="he-IL"/>
          </a:p>
        </p:txBody>
      </p:sp>
    </p:spTree>
    <p:extLst>
      <p:ext uri="{BB962C8B-B14F-4D97-AF65-F5344CB8AC3E}">
        <p14:creationId xmlns:p14="http://schemas.microsoft.com/office/powerpoint/2010/main" val="307692924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r" defTabSz="914400" rtl="1" eaLnBrk="1" latinLnBrk="0" hangingPunct="1">
        <a:lnSpc>
          <a:spcPct val="90000"/>
        </a:lnSpc>
        <a:spcBef>
          <a:spcPct val="0"/>
        </a:spcBef>
        <a:buNone/>
        <a:defRPr sz="3600" kern="1200">
          <a:solidFill>
            <a:schemeClr val="tx1">
              <a:lumMod val="50000"/>
            </a:schemeClr>
          </a:solidFill>
          <a:latin typeface="Tahoma" panose="020B0604030504040204" pitchFamily="34" charset="0"/>
          <a:ea typeface="Tahoma" panose="020B0604030504040204" pitchFamily="34" charset="0"/>
          <a:cs typeface="Tahoma" panose="020B0604030504040204" pitchFamily="34" charset="0"/>
        </a:defRPr>
      </a:lvl1pPr>
    </p:titleStyle>
    <p:bodyStyle>
      <a:lvl1pPr marL="347472" indent="-347472" algn="r" defTabSz="914400" rtl="1" eaLnBrk="1" latinLnBrk="0" hangingPunct="1">
        <a:lnSpc>
          <a:spcPct val="100000"/>
        </a:lnSpc>
        <a:spcBef>
          <a:spcPts val="18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0664" indent="-283464" algn="r" defTabSz="914400" rtl="1" eaLnBrk="1" latinLnBrk="0" hangingPunct="1">
        <a:lnSpc>
          <a:spcPct val="100000"/>
        </a:lnSpc>
        <a:spcBef>
          <a:spcPts val="12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r" defTabSz="914400" rtl="1" eaLnBrk="1" latinLnBrk="0" hangingPunct="1">
        <a:lnSpc>
          <a:spcPct val="100000"/>
        </a:lnSpc>
        <a:spcBef>
          <a:spcPts val="8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r" defTabSz="914400" rtl="1" eaLnBrk="1" latinLnBrk="0" hangingPunct="1">
        <a:lnSpc>
          <a:spcPct val="100000"/>
        </a:lnSpc>
        <a:spcBef>
          <a:spcPts val="6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r" defTabSz="914400" rtl="1" eaLnBrk="1" latinLnBrk="0" hangingPunct="1">
        <a:lnSpc>
          <a:spcPct val="100000"/>
        </a:lnSpc>
        <a:spcBef>
          <a:spcPts val="6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r" defTabSz="914400" rtl="1"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r" defTabSz="914400" rtl="1"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r" defTabSz="914400" rtl="1"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r" defTabSz="914400" rtl="1"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dirty="0"/>
          </a:p>
        </p:txBody>
      </p:sp>
      <p:sp>
        <p:nvSpPr>
          <p:cNvPr id="3" name="מציין מיקום תוכן 2"/>
          <p:cNvSpPr>
            <a:spLocks noGrp="1"/>
          </p:cNvSpPr>
          <p:nvPr>
            <p:ph idx="1"/>
          </p:nvPr>
        </p:nvSpPr>
        <p:spPr/>
        <p:txBody>
          <a:bodyPr>
            <a:normAutofit/>
          </a:bodyPr>
          <a:lstStyle/>
          <a:p>
            <a:pPr marL="0" indent="0">
              <a:buNone/>
            </a:pPr>
            <a:r>
              <a:rPr lang="he-IL" sz="2800" dirty="0">
                <a:latin typeface="David" panose="020E0502060401010101" pitchFamily="34" charset="-79"/>
                <a:cs typeface="David" panose="020E0502060401010101" pitchFamily="34" charset="-79"/>
              </a:rPr>
              <a:t>תַּלְמִידִים יְקָרִים אָחוּד לָכֶם חִידָה</a:t>
            </a:r>
          </a:p>
          <a:p>
            <a:pPr marL="0" indent="0">
              <a:buNone/>
            </a:pPr>
            <a:r>
              <a:rPr lang="he-IL" sz="2800" dirty="0">
                <a:latin typeface="David" panose="020E0502060401010101" pitchFamily="34" charset="-79"/>
                <a:cs typeface="David" panose="020E0502060401010101" pitchFamily="34" charset="-79"/>
              </a:rPr>
              <a:t>נִרְאֶה מִי יֵדַע אֶת הַתְּשׁוּבָה</a:t>
            </a:r>
          </a:p>
          <a:p>
            <a:pPr marL="0" indent="0">
              <a:buNone/>
            </a:pPr>
            <a:r>
              <a:rPr lang="he-IL" sz="2800" dirty="0">
                <a:latin typeface="David" panose="020E0502060401010101" pitchFamily="34" charset="-79"/>
                <a:cs typeface="David" panose="020E0502060401010101" pitchFamily="34" charset="-79"/>
              </a:rPr>
              <a:t>וְאִם מִישֶׁהוּ כָּאן חוֹשֵׁב שֶׁהוּא בָּטוּחַ</a:t>
            </a:r>
          </a:p>
          <a:p>
            <a:pPr marL="0" indent="0">
              <a:buNone/>
            </a:pPr>
            <a:r>
              <a:rPr lang="he-IL" sz="2800" dirty="0">
                <a:latin typeface="David" panose="020E0502060401010101" pitchFamily="34" charset="-79"/>
                <a:cs typeface="David" panose="020E0502060401010101" pitchFamily="34" charset="-79"/>
              </a:rPr>
              <a:t>אֶת הַתְּשׁוּבָה </a:t>
            </a:r>
            <a:r>
              <a:rPr lang="he-IL" sz="2800" dirty="0" err="1">
                <a:latin typeface="David" panose="020E0502060401010101" pitchFamily="34" charset="-79"/>
                <a:cs typeface="David" panose="020E0502060401010101" pitchFamily="34" charset="-79"/>
              </a:rPr>
              <a:t>יִכְתֹּב</a:t>
            </a:r>
            <a:r>
              <a:rPr lang="he-IL" sz="2800" dirty="0">
                <a:latin typeface="David" panose="020E0502060401010101" pitchFamily="34" charset="-79"/>
                <a:cs typeface="David" panose="020E0502060401010101" pitchFamily="34" charset="-79"/>
              </a:rPr>
              <a:t> לִי בַּשִּׂחוּחַ</a:t>
            </a:r>
          </a:p>
          <a:p>
            <a:pPr marL="0" indent="0">
              <a:buNone/>
            </a:pPr>
            <a:r>
              <a:rPr lang="he-IL" sz="2800" dirty="0">
                <a:latin typeface="David" panose="020E0502060401010101" pitchFamily="34" charset="-79"/>
                <a:cs typeface="David" panose="020E0502060401010101" pitchFamily="34" charset="-79"/>
              </a:rPr>
              <a:t>מוּכָנִים? עוֹד רֶגַע וּמַתְחִילִים</a:t>
            </a:r>
          </a:p>
        </p:txBody>
      </p:sp>
    </p:spTree>
    <p:extLst>
      <p:ext uri="{BB962C8B-B14F-4D97-AF65-F5344CB8AC3E}">
        <p14:creationId xmlns:p14="http://schemas.microsoft.com/office/powerpoint/2010/main" val="229992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p:cNvSpPr>
            <a:spLocks noGrp="1"/>
          </p:cNvSpPr>
          <p:nvPr>
            <p:ph type="title"/>
          </p:nvPr>
        </p:nvSpPr>
        <p:spPr>
          <a:xfrm>
            <a:off x="793662" y="386930"/>
            <a:ext cx="10066122" cy="1298448"/>
          </a:xfrm>
        </p:spPr>
        <p:txBody>
          <a:bodyPr anchor="b">
            <a:normAutofit/>
          </a:bodyPr>
          <a:lstStyle/>
          <a:p>
            <a:endParaRPr lang="he-IL" sz="4100" dirty="0">
              <a:latin typeface="Tahoma" panose="020B0604030504040204" pitchFamily="34" charset="0"/>
              <a:ea typeface="Tahoma" panose="020B0604030504040204" pitchFamily="34" charset="0"/>
              <a:cs typeface="Tahoma" panose="020B0604030504040204" pitchFamily="34" charset="0"/>
            </a:endParaRPr>
          </a:p>
        </p:txBody>
      </p:sp>
      <p:sp>
        <p:nvSpPr>
          <p:cNvPr id="16"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p:cNvSpPr>
            <a:spLocks noGrp="1"/>
          </p:cNvSpPr>
          <p:nvPr>
            <p:ph idx="1"/>
          </p:nvPr>
        </p:nvSpPr>
        <p:spPr>
          <a:xfrm>
            <a:off x="174282" y="2484255"/>
            <a:ext cx="5150277" cy="3754704"/>
          </a:xfrm>
        </p:spPr>
        <p:txBody>
          <a:bodyPr anchor="ctr">
            <a:normAutofit/>
          </a:bodyPr>
          <a:lstStyle/>
          <a:p>
            <a:pPr marL="514350" indent="-514350">
              <a:buAutoNum type="arabicPeriod"/>
            </a:pPr>
            <a:r>
              <a:rPr lang="he-IL" sz="3200" dirty="0">
                <a:latin typeface="David" panose="020E0502060401010101" pitchFamily="34" charset="-79"/>
                <a:cs typeface="David" panose="020E0502060401010101" pitchFamily="34" charset="-79"/>
              </a:rPr>
              <a:t>הַקָּפֶה שָׁחֹר? אָז זֶהוּ- שֶׁלֹּא. עַל הָעֵץ צִבְעוֹ יָרֹק וְרַק לְאַחַר </a:t>
            </a:r>
            <a:r>
              <a:rPr lang="he-IL" sz="3200" dirty="0" err="1">
                <a:latin typeface="David" panose="020E0502060401010101" pitchFamily="34" charset="-79"/>
                <a:cs typeface="David" panose="020E0502060401010101" pitchFamily="34" charset="-79"/>
              </a:rPr>
              <a:t>הַקְּלִיָּה</a:t>
            </a:r>
            <a:r>
              <a:rPr lang="he-IL" sz="3200" dirty="0">
                <a:latin typeface="David" panose="020E0502060401010101" pitchFamily="34" charset="-79"/>
                <a:cs typeface="David" panose="020E0502060401010101" pitchFamily="34" charset="-79"/>
              </a:rPr>
              <a:t> הוּא מְקַבֵּל אֶת צִבְעוֹ הַכֵּהֶה הַמְּעַלֵּף</a:t>
            </a:r>
          </a:p>
          <a:p>
            <a:pPr marL="514350" indent="-514350">
              <a:buAutoNum type="arabicPeriod"/>
            </a:pPr>
            <a:r>
              <a:rPr lang="he-IL" sz="3200" dirty="0">
                <a:latin typeface="David" panose="020E0502060401010101" pitchFamily="34" charset="-79"/>
                <a:cs typeface="David" panose="020E0502060401010101" pitchFamily="34" charset="-79"/>
              </a:rPr>
              <a:t>נָכוֹן לִשְׁנַת 2017- מִדֵּי שָׁנָה שׁוֹתִים בְּיִשְׂרָאֵל 2 מִילְיַארְד כּוֹסוֹת קָפֶה.</a:t>
            </a:r>
          </a:p>
        </p:txBody>
      </p:sp>
      <p:pic>
        <p:nvPicPr>
          <p:cNvPr id="4" name="תמונה 3">
            <a:extLst>
              <a:ext uri="{FF2B5EF4-FFF2-40B4-BE49-F238E27FC236}">
                <a16:creationId xmlns:a16="http://schemas.microsoft.com/office/drawing/2014/main" id="{9245067B-F399-47D8-9BA7-892F5A9061F2}"/>
              </a:ext>
            </a:extLst>
          </p:cNvPr>
          <p:cNvPicPr>
            <a:picLocks noChangeAspect="1"/>
          </p:cNvPicPr>
          <p:nvPr/>
        </p:nvPicPr>
        <p:blipFill rotWithShape="1">
          <a:blip r:embed="rId2"/>
          <a:srcRect l="3476" r="6569" b="2"/>
          <a:stretch/>
        </p:blipFill>
        <p:spPr>
          <a:xfrm>
            <a:off x="5911532" y="2484255"/>
            <a:ext cx="5150277" cy="3714244"/>
          </a:xfrm>
          <a:prstGeom prst="rect">
            <a:avLst/>
          </a:prstGeom>
        </p:spPr>
      </p:pic>
      <p:sp>
        <p:nvSpPr>
          <p:cNvPr id="15" name="Rectangle 1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581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p:cNvSpPr>
            <a:spLocks noGrp="1"/>
          </p:cNvSpPr>
          <p:nvPr>
            <p:ph idx="1"/>
          </p:nvPr>
        </p:nvSpPr>
        <p:spPr>
          <a:xfrm>
            <a:off x="665085" y="2323384"/>
            <a:ext cx="5278066" cy="3979585"/>
          </a:xfrm>
        </p:spPr>
        <p:txBody>
          <a:bodyPr anchor="ctr">
            <a:noAutofit/>
          </a:bodyPr>
          <a:lstStyle/>
          <a:p>
            <a:pPr marL="514350" indent="-514350">
              <a:buFont typeface="+mj-lt"/>
              <a:buAutoNum type="arabicPeriod" startAt="3"/>
            </a:pPr>
            <a:r>
              <a:rPr lang="he-IL" sz="3200" dirty="0">
                <a:latin typeface="David" panose="020E0502060401010101" pitchFamily="34" charset="-79"/>
                <a:cs typeface="David" panose="020E0502060401010101" pitchFamily="34" charset="-79"/>
              </a:rPr>
              <a:t>כְּפִי שֶׁכְּבָר רָאִינוּ הַקָּפֶה מַתְחִיל יָרֹק וּמְסַיֵּם שָׁחֹר</a:t>
            </a:r>
          </a:p>
          <a:p>
            <a:pPr marL="514350" indent="-514350">
              <a:buFont typeface="+mj-lt"/>
              <a:buAutoNum type="arabicPeriod" startAt="3"/>
            </a:pPr>
            <a:endParaRPr lang="he-IL" sz="3200" dirty="0">
              <a:latin typeface="David" panose="020E0502060401010101" pitchFamily="34" charset="-79"/>
              <a:cs typeface="David" panose="020E0502060401010101" pitchFamily="34" charset="-79"/>
            </a:endParaRPr>
          </a:p>
          <a:p>
            <a:pPr marL="514350" indent="-514350">
              <a:buFont typeface="+mj-lt"/>
              <a:buAutoNum type="arabicPeriod" startAt="3"/>
            </a:pPr>
            <a:r>
              <a:rPr lang="he-IL" sz="3200" dirty="0">
                <a:latin typeface="David" panose="020E0502060401010101" pitchFamily="34" charset="-79"/>
                <a:cs typeface="David" panose="020E0502060401010101" pitchFamily="34" charset="-79"/>
              </a:rPr>
              <a:t>פּוֹלֵי קָפֶה שֶׁלֹּא כְּמוֹ אֱגוֹזִים אֲחֵרִים יְכוֹלִים לַעֲמֹד בְּחֹם רַב וּלְבַלּוֹת </a:t>
            </a:r>
            <a:r>
              <a:rPr lang="he-IL" sz="3200" dirty="0" err="1">
                <a:latin typeface="David" panose="020E0502060401010101" pitchFamily="34" charset="-79"/>
                <a:cs typeface="David" panose="020E0502060401010101" pitchFamily="34" charset="-79"/>
              </a:rPr>
              <a:t>אֲפִלּו</a:t>
            </a:r>
            <a:r>
              <a:rPr lang="he-IL" sz="3200" dirty="0">
                <a:latin typeface="David" panose="020E0502060401010101" pitchFamily="34" charset="-79"/>
                <a:cs typeface="David" panose="020E0502060401010101" pitchFamily="34" charset="-79"/>
              </a:rPr>
              <a:t>ּ 14 דַּקּוֹת בְּחֹם שֶׁל 200 מַעֲלוֹת בְּלִי לְהִתְפַּחֵם</a:t>
            </a: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תמונה 4">
            <a:extLst>
              <a:ext uri="{FF2B5EF4-FFF2-40B4-BE49-F238E27FC236}">
                <a16:creationId xmlns:a16="http://schemas.microsoft.com/office/drawing/2014/main" id="{45FB77B0-AB36-4BB9-A8A4-C9C9D8071799}"/>
              </a:ext>
            </a:extLst>
          </p:cNvPr>
          <p:cNvPicPr>
            <a:picLocks noChangeAspect="1"/>
          </p:cNvPicPr>
          <p:nvPr/>
        </p:nvPicPr>
        <p:blipFill rotWithShape="1">
          <a:blip r:embed="rId2"/>
          <a:srcRect t="54" r="4" b="10453"/>
          <a:stretch/>
        </p:blipFill>
        <p:spPr>
          <a:xfrm>
            <a:off x="7083423" y="581892"/>
            <a:ext cx="4397433" cy="2518756"/>
          </a:xfrm>
          <a:prstGeom prst="rect">
            <a:avLst/>
          </a:prstGeom>
        </p:spPr>
      </p:pic>
      <p:sp>
        <p:nvSpPr>
          <p:cNvPr id="22" name="Rectangle 21">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תמונה 3">
            <a:extLst>
              <a:ext uri="{FF2B5EF4-FFF2-40B4-BE49-F238E27FC236}">
                <a16:creationId xmlns:a16="http://schemas.microsoft.com/office/drawing/2014/main" id="{E40C3538-9FFF-49F0-8D11-BF6B92A16DDB}"/>
              </a:ext>
            </a:extLst>
          </p:cNvPr>
          <p:cNvPicPr>
            <a:picLocks noChangeAspect="1"/>
          </p:cNvPicPr>
          <p:nvPr/>
        </p:nvPicPr>
        <p:blipFill rotWithShape="1">
          <a:blip r:embed="rId3"/>
          <a:srcRect t="6965" r="1" b="612"/>
          <a:stretch/>
        </p:blipFill>
        <p:spPr>
          <a:xfrm>
            <a:off x="7083423" y="3707894"/>
            <a:ext cx="4395569" cy="2518756"/>
          </a:xfrm>
          <a:prstGeom prst="rect">
            <a:avLst/>
          </a:prstGeom>
        </p:spPr>
      </p:pic>
    </p:spTree>
    <p:extLst>
      <p:ext uri="{BB962C8B-B14F-4D97-AF65-F5344CB8AC3E}">
        <p14:creationId xmlns:p14="http://schemas.microsoft.com/office/powerpoint/2010/main" val="3388111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2">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p:cNvSpPr>
            <a:spLocks noGrp="1"/>
          </p:cNvSpPr>
          <p:nvPr>
            <p:ph idx="1"/>
          </p:nvPr>
        </p:nvSpPr>
        <p:spPr>
          <a:xfrm>
            <a:off x="450574" y="622852"/>
            <a:ext cx="5479821" cy="5554111"/>
          </a:xfrm>
        </p:spPr>
        <p:txBody>
          <a:bodyPr>
            <a:noAutofit/>
          </a:bodyPr>
          <a:lstStyle/>
          <a:p>
            <a:pPr marL="514350" indent="-514350">
              <a:buFont typeface="+mj-lt"/>
              <a:buAutoNum type="arabicPeriod" startAt="4"/>
            </a:pPr>
            <a:r>
              <a:rPr lang="he-IL" sz="3200" dirty="0">
                <a:latin typeface="David" panose="020E0502060401010101" pitchFamily="34" charset="-79"/>
                <a:cs typeface="David" panose="020E0502060401010101" pitchFamily="34" charset="-79"/>
              </a:rPr>
              <a:t>כָּל דַּקַּת קְלִיָּה נוֹתֶנֶת לְקָפֶה טְעָמִים שׁוֹנִים!</a:t>
            </a:r>
          </a:p>
          <a:p>
            <a:pPr marL="514350" indent="-514350">
              <a:buFont typeface="+mj-lt"/>
              <a:buAutoNum type="arabicPeriod" startAt="4"/>
            </a:pPr>
            <a:endParaRPr lang="he-IL" sz="3200" dirty="0">
              <a:latin typeface="David" panose="020E0502060401010101" pitchFamily="34" charset="-79"/>
              <a:cs typeface="David" panose="020E0502060401010101" pitchFamily="34" charset="-79"/>
            </a:endParaRPr>
          </a:p>
          <a:p>
            <a:pPr marL="514350" indent="-514350">
              <a:buFont typeface="+mj-lt"/>
              <a:buAutoNum type="arabicPeriod" startAt="4"/>
            </a:pPr>
            <a:r>
              <a:rPr lang="he-IL" sz="3200" dirty="0">
                <a:latin typeface="David" panose="020E0502060401010101" pitchFamily="34" charset="-79"/>
                <a:cs typeface="David" panose="020E0502060401010101" pitchFamily="34" charset="-79"/>
              </a:rPr>
              <a:t>הָרַעְיוֹן שֶׁל מָקוֹם בּוֹ יוֹשְׁבִים וּמְדַבְּרִים וְשׁוֹתִים קָפֶה הִתְחִיל בִּכְלָל בְּתוּרְכִּיָּה</a:t>
            </a:r>
          </a:p>
          <a:p>
            <a:pPr marL="514350" indent="-514350">
              <a:buFont typeface="+mj-lt"/>
              <a:buAutoNum type="arabicPeriod" startAt="4"/>
            </a:pPr>
            <a:endParaRPr lang="he-IL" sz="3200" dirty="0">
              <a:latin typeface="David" panose="020E0502060401010101" pitchFamily="34" charset="-79"/>
              <a:cs typeface="David" panose="020E0502060401010101" pitchFamily="34" charset="-79"/>
            </a:endParaRPr>
          </a:p>
          <a:p>
            <a:pPr marL="514350" indent="-514350">
              <a:buFont typeface="+mj-lt"/>
              <a:buAutoNum type="arabicPeriod" startAt="4"/>
            </a:pPr>
            <a:r>
              <a:rPr lang="he-IL" sz="3200" dirty="0">
                <a:latin typeface="David" panose="020E0502060401010101" pitchFamily="34" charset="-79"/>
                <a:cs typeface="David" panose="020E0502060401010101" pitchFamily="34" charset="-79"/>
              </a:rPr>
              <a:t>יֵשׁ שְׁנֵי זָנִים  פּוֹפּוּלָארִיִּים שֶׁל קָפֶה </a:t>
            </a:r>
            <a:r>
              <a:rPr lang="he-IL" sz="3200" dirty="0" err="1">
                <a:latin typeface="David" panose="020E0502060401010101" pitchFamily="34" charset="-79"/>
                <a:cs typeface="David" panose="020E0502060401010101" pitchFamily="34" charset="-79"/>
              </a:rPr>
              <a:t>עֲרָבִּיקָה</a:t>
            </a:r>
            <a:r>
              <a:rPr lang="he-IL" sz="3200" dirty="0">
                <a:latin typeface="David" panose="020E0502060401010101" pitchFamily="34" charset="-79"/>
                <a:cs typeface="David" panose="020E0502060401010101" pitchFamily="34" charset="-79"/>
              </a:rPr>
              <a:t> </a:t>
            </a:r>
            <a:r>
              <a:rPr lang="he-IL" sz="3200" dirty="0" err="1">
                <a:latin typeface="David" panose="020E0502060401010101" pitchFamily="34" charset="-79"/>
                <a:cs typeface="David" panose="020E0502060401010101" pitchFamily="34" charset="-79"/>
              </a:rPr>
              <a:t>וְרֹבּוּסְטָה</a:t>
            </a:r>
            <a:r>
              <a:rPr lang="he-IL" sz="3200" dirty="0">
                <a:latin typeface="David" panose="020E0502060401010101" pitchFamily="34" charset="-79"/>
                <a:cs typeface="David" panose="020E0502060401010101" pitchFamily="34" charset="-79"/>
              </a:rPr>
              <a:t>,</a:t>
            </a:r>
            <a:br>
              <a:rPr lang="he-IL" sz="3200" dirty="0">
                <a:latin typeface="David" panose="020E0502060401010101" pitchFamily="34" charset="-79"/>
                <a:cs typeface="David" panose="020E0502060401010101" pitchFamily="34" charset="-79"/>
              </a:rPr>
            </a:br>
            <a:r>
              <a:rPr lang="he-IL" sz="3200" dirty="0">
                <a:latin typeface="David" panose="020E0502060401010101" pitchFamily="34" charset="-79"/>
                <a:cs typeface="David" panose="020E0502060401010101" pitchFamily="34" charset="-79"/>
              </a:rPr>
              <a:t>הָרִאשׁוֹן </a:t>
            </a:r>
            <a:r>
              <a:rPr lang="he-IL" sz="3200" dirty="0" err="1">
                <a:latin typeface="David" panose="020E0502060401010101" pitchFamily="34" charset="-79"/>
                <a:cs typeface="David" panose="020E0502060401010101" pitchFamily="34" charset="-79"/>
              </a:rPr>
              <a:t>אָרוֹמָתִי</a:t>
            </a:r>
            <a:r>
              <a:rPr lang="he-IL" sz="3200" dirty="0">
                <a:latin typeface="David" panose="020E0502060401010101" pitchFamily="34" charset="-79"/>
                <a:cs typeface="David" panose="020E0502060401010101" pitchFamily="34" charset="-79"/>
              </a:rPr>
              <a:t> וּמָלֵא טְעָמִים וְהַשֵּׁנִי בַּעַל טַעַם מַר (מִמֶּנּוּ מְכִינִים קָפֶה </a:t>
            </a:r>
            <a:r>
              <a:rPr lang="he-IL" sz="3200" dirty="0" err="1">
                <a:latin typeface="David" panose="020E0502060401010101" pitchFamily="34" charset="-79"/>
                <a:cs typeface="David" panose="020E0502060401010101" pitchFamily="34" charset="-79"/>
              </a:rPr>
              <a:t>בֹּץ</a:t>
            </a:r>
            <a:r>
              <a:rPr lang="he-IL" sz="3200" dirty="0">
                <a:latin typeface="David" panose="020E0502060401010101" pitchFamily="34" charset="-79"/>
                <a:cs typeface="David" panose="020E0502060401010101" pitchFamily="34" charset="-79"/>
              </a:rPr>
              <a:t>)</a:t>
            </a:r>
          </a:p>
        </p:txBody>
      </p:sp>
      <p:sp>
        <p:nvSpPr>
          <p:cNvPr id="39" name="Oval 3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7" name="Arc 36">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7" name="תמונה 6">
            <a:extLst>
              <a:ext uri="{FF2B5EF4-FFF2-40B4-BE49-F238E27FC236}">
                <a16:creationId xmlns:a16="http://schemas.microsoft.com/office/drawing/2014/main" id="{43935739-5D26-454F-B6B2-CE99DC8EE0DC}"/>
              </a:ext>
            </a:extLst>
          </p:cNvPr>
          <p:cNvPicPr>
            <a:picLocks noChangeAspect="1"/>
          </p:cNvPicPr>
          <p:nvPr/>
        </p:nvPicPr>
        <p:blipFill rotWithShape="1">
          <a:blip r:embed="rId2"/>
          <a:srcRect l="3287" r="3857" b="3"/>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2" name="תמונה 1"/>
          <p:cNvPicPr>
            <a:picLocks noChangeAspect="1"/>
          </p:cNvPicPr>
          <p:nvPr/>
        </p:nvPicPr>
        <p:blipFill>
          <a:blip r:embed="rId3"/>
          <a:stretch>
            <a:fillRect/>
          </a:stretch>
        </p:blipFill>
        <p:spPr>
          <a:xfrm>
            <a:off x="6510230" y="3235650"/>
            <a:ext cx="4380922" cy="3576120"/>
          </a:xfrm>
          <a:prstGeom prst="ellipse">
            <a:avLst/>
          </a:prstGeom>
          <a:ln>
            <a:noFill/>
          </a:ln>
          <a:effectLst>
            <a:softEdge rad="112500"/>
          </a:effectLst>
        </p:spPr>
      </p:pic>
      <p:pic>
        <p:nvPicPr>
          <p:cNvPr id="5" name="תמונה 4"/>
          <p:cNvPicPr>
            <a:picLocks noChangeAspect="1"/>
          </p:cNvPicPr>
          <p:nvPr/>
        </p:nvPicPr>
        <p:blipFill>
          <a:blip r:embed="rId4"/>
          <a:stretch>
            <a:fillRect/>
          </a:stretch>
        </p:blipFill>
        <p:spPr>
          <a:xfrm>
            <a:off x="0" y="3339480"/>
            <a:ext cx="1549418" cy="807092"/>
          </a:xfrm>
          <a:prstGeom prst="rect">
            <a:avLst/>
          </a:prstGeom>
        </p:spPr>
      </p:pic>
    </p:spTree>
    <p:extLst>
      <p:ext uri="{BB962C8B-B14F-4D97-AF65-F5344CB8AC3E}">
        <p14:creationId xmlns:p14="http://schemas.microsoft.com/office/powerpoint/2010/main" val="1932452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p:cNvSpPr>
            <a:spLocks noGrp="1"/>
          </p:cNvSpPr>
          <p:nvPr>
            <p:ph idx="1"/>
          </p:nvPr>
        </p:nvSpPr>
        <p:spPr>
          <a:xfrm>
            <a:off x="0" y="0"/>
            <a:ext cx="5924944" cy="6032797"/>
          </a:xfrm>
        </p:spPr>
        <p:txBody>
          <a:bodyPr>
            <a:noAutofit/>
          </a:bodyPr>
          <a:lstStyle/>
          <a:p>
            <a:pPr marL="0" indent="0">
              <a:lnSpc>
                <a:spcPct val="150000"/>
              </a:lnSpc>
              <a:buNone/>
            </a:pPr>
            <a:r>
              <a:rPr lang="he-IL" sz="3600" dirty="0">
                <a:latin typeface="David" panose="020E0502060401010101" pitchFamily="34" charset="-79"/>
                <a:cs typeface="David" panose="020E0502060401010101" pitchFamily="34" charset="-79"/>
              </a:rPr>
              <a:t>8. הָאֶסְפְּרֵסוֹ הֻמְצָא בִּשְׁנַת 1885 בְּאִיטַלְיָה</a:t>
            </a:r>
          </a:p>
          <a:p>
            <a:pPr marL="0" indent="0">
              <a:lnSpc>
                <a:spcPct val="150000"/>
              </a:lnSpc>
              <a:buNone/>
            </a:pPr>
            <a:r>
              <a:rPr lang="he-IL" sz="3600" dirty="0">
                <a:latin typeface="David" panose="020E0502060401010101" pitchFamily="34" charset="-79"/>
                <a:cs typeface="David" panose="020E0502060401010101" pitchFamily="34" charset="-79"/>
              </a:rPr>
              <a:t>9. </a:t>
            </a:r>
            <a:r>
              <a:rPr lang="he-IL" sz="3600" dirty="0" err="1">
                <a:latin typeface="David" panose="020E0502060401010101" pitchFamily="34" charset="-79"/>
                <a:cs typeface="David" panose="020E0502060401010101" pitchFamily="34" charset="-79"/>
              </a:rPr>
              <a:t>הַחִדּוּש</a:t>
            </a:r>
            <a:r>
              <a:rPr lang="he-IL" sz="3600" dirty="0">
                <a:latin typeface="David" panose="020E0502060401010101" pitchFamily="34" charset="-79"/>
                <a:cs typeface="David" panose="020E0502060401010101" pitchFamily="34" charset="-79"/>
              </a:rPr>
              <a:t>ׁ הַבָּא </a:t>
            </a:r>
            <a:r>
              <a:rPr lang="he-IL" sz="3600" dirty="0" err="1">
                <a:latin typeface="David" panose="020E0502060401010101" pitchFamily="34" charset="-79"/>
                <a:cs typeface="David" panose="020E0502060401010101" pitchFamily="34" charset="-79"/>
              </a:rPr>
              <a:t>בְּהִסְטוֹרְיָה</a:t>
            </a:r>
            <a:r>
              <a:rPr lang="he-IL" sz="3600" dirty="0">
                <a:latin typeface="David" panose="020E0502060401010101" pitchFamily="34" charset="-79"/>
                <a:cs typeface="David" panose="020E0502060401010101" pitchFamily="34" charset="-79"/>
              </a:rPr>
              <a:t> אַחֲרֵי גִּלּוּי הַקָּפֶה הוּא הַקָּפֶה נָמֵס וּבִשְׁמוֹ הָעֲמָמִי נָס קָפֶה </a:t>
            </a:r>
          </a:p>
          <a:p>
            <a:pPr marL="0" indent="0">
              <a:lnSpc>
                <a:spcPct val="150000"/>
              </a:lnSpc>
              <a:buNone/>
            </a:pPr>
            <a:r>
              <a:rPr lang="he-IL" sz="3600" dirty="0">
                <a:latin typeface="David" panose="020E0502060401010101" pitchFamily="34" charset="-79"/>
                <a:cs typeface="David" panose="020E0502060401010101" pitchFamily="34" charset="-79"/>
              </a:rPr>
              <a:t>(קָפֶה יָקָר! זֶה פָּשׁוּט נֵס שֶׁיֵּשׁ אוֹתְךָ!) </a:t>
            </a:r>
          </a:p>
        </p:txBody>
      </p:sp>
      <p:sp>
        <p:nvSpPr>
          <p:cNvPr id="20" name="Oval 19">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 name="תמונה 1">
            <a:extLst>
              <a:ext uri="{FF2B5EF4-FFF2-40B4-BE49-F238E27FC236}">
                <a16:creationId xmlns:a16="http://schemas.microsoft.com/office/drawing/2014/main" id="{8211D77C-CE9C-49BC-9AED-5BA3B3E6538F}"/>
              </a:ext>
            </a:extLst>
          </p:cNvPr>
          <p:cNvPicPr>
            <a:picLocks noChangeAspect="1"/>
          </p:cNvPicPr>
          <p:nvPr/>
        </p:nvPicPr>
        <p:blipFill rotWithShape="1">
          <a:blip r:embed="rId2"/>
          <a:srcRect t="3740"/>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37" name="Arc 21">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 name="תמונה 3">
            <a:extLst>
              <a:ext uri="{FF2B5EF4-FFF2-40B4-BE49-F238E27FC236}">
                <a16:creationId xmlns:a16="http://schemas.microsoft.com/office/drawing/2014/main" id="{D8CF736D-77EA-495F-840F-C711490CD937}"/>
              </a:ext>
            </a:extLst>
          </p:cNvPr>
          <p:cNvPicPr>
            <a:picLocks noChangeAspect="1"/>
          </p:cNvPicPr>
          <p:nvPr/>
        </p:nvPicPr>
        <p:blipFill rotWithShape="1">
          <a:blip r:embed="rId3"/>
          <a:srcRect t="7232" r="-2" b="7297"/>
          <a:stretch/>
        </p:blipFill>
        <p:spPr>
          <a:xfrm>
            <a:off x="6538480" y="0"/>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5" name="תמונה 4">
            <a:extLst>
              <a:ext uri="{FF2B5EF4-FFF2-40B4-BE49-F238E27FC236}">
                <a16:creationId xmlns:a16="http://schemas.microsoft.com/office/drawing/2014/main" id="{8E84D101-8484-4B85-903F-8E368E14F6D6}"/>
              </a:ext>
            </a:extLst>
          </p:cNvPr>
          <p:cNvPicPr>
            <a:picLocks noChangeAspect="1"/>
          </p:cNvPicPr>
          <p:nvPr/>
        </p:nvPicPr>
        <p:blipFill>
          <a:blip r:embed="rId4"/>
          <a:stretch>
            <a:fillRect/>
          </a:stretch>
        </p:blipFill>
        <p:spPr>
          <a:xfrm>
            <a:off x="9288926" y="424765"/>
            <a:ext cx="2466975" cy="1847850"/>
          </a:xfrm>
          <a:prstGeom prst="rect">
            <a:avLst/>
          </a:prstGeom>
        </p:spPr>
      </p:pic>
    </p:spTree>
    <p:extLst>
      <p:ext uri="{BB962C8B-B14F-4D97-AF65-F5344CB8AC3E}">
        <p14:creationId xmlns:p14="http://schemas.microsoft.com/office/powerpoint/2010/main" val="17056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p:cNvSpPr>
            <a:spLocks noGrp="1"/>
          </p:cNvSpPr>
          <p:nvPr>
            <p:ph idx="1"/>
          </p:nvPr>
        </p:nvSpPr>
        <p:spPr>
          <a:xfrm>
            <a:off x="0" y="0"/>
            <a:ext cx="5924944" cy="6032797"/>
          </a:xfrm>
        </p:spPr>
        <p:txBody>
          <a:bodyPr>
            <a:noAutofit/>
          </a:bodyPr>
          <a:lstStyle/>
          <a:p>
            <a:pPr marL="0" indent="0">
              <a:lnSpc>
                <a:spcPct val="150000"/>
              </a:lnSpc>
              <a:buNone/>
            </a:pPr>
            <a:r>
              <a:rPr lang="he-IL" sz="3200" dirty="0">
                <a:latin typeface="David" panose="020E0502060401010101" pitchFamily="34" charset="-79"/>
                <a:cs typeface="David" panose="020E0502060401010101" pitchFamily="34" charset="-79"/>
              </a:rPr>
              <a:t>בְּגָדוֹל קָפֶה נָמֵס זֶה לָקַחַת מַשְׁקֵה קָפֶה לְאַדּוֹת אוֹתוֹ וְלָקַחַת אֶת הָאַבְקָה שֶׁהִצְטַבְּרָה לְמַטָּה וּמְכִילָה אֶת טַעֲמֵי הַקָּפֶה  (כַּיּוֹם יֵשׁ שִׁיטוֹת הַרְבֵּה יוֹתֵר מִתְקַדְּמוֹת לַהֲכָנַת נֵס קָפֶה וְהָרִאשׁוֹנָה שֶׁבָּהֶן הִיא יִבּוּשׁ בְּהַקְפָּאָה )</a:t>
            </a:r>
          </a:p>
          <a:p>
            <a:pPr marL="0" indent="0">
              <a:lnSpc>
                <a:spcPct val="150000"/>
              </a:lnSpc>
              <a:buNone/>
            </a:pPr>
            <a:r>
              <a:rPr lang="he-IL" sz="3200" dirty="0">
                <a:latin typeface="David" panose="020E0502060401010101" pitchFamily="34" charset="-79"/>
                <a:cs typeface="David" panose="020E0502060401010101" pitchFamily="34" charset="-79"/>
              </a:rPr>
              <a:t>10. אֶת תּוֹסֶפֶת הֶחָלָב הִמְצִיאוּ בְּאֵירוֹפָּה, הֶחָלָב מְעַדֵּן אֶת הַטְּעָמִים הַחֲזָקִים שֶׁל הַקָּפֶה</a:t>
            </a:r>
          </a:p>
        </p:txBody>
      </p:sp>
      <p:sp>
        <p:nvSpPr>
          <p:cNvPr id="20" name="Oval 19">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 name="תמונה 1">
            <a:extLst>
              <a:ext uri="{FF2B5EF4-FFF2-40B4-BE49-F238E27FC236}">
                <a16:creationId xmlns:a16="http://schemas.microsoft.com/office/drawing/2014/main" id="{8211D77C-CE9C-49BC-9AED-5BA3B3E6538F}"/>
              </a:ext>
            </a:extLst>
          </p:cNvPr>
          <p:cNvPicPr>
            <a:picLocks noChangeAspect="1"/>
          </p:cNvPicPr>
          <p:nvPr/>
        </p:nvPicPr>
        <p:blipFill rotWithShape="1">
          <a:blip r:embed="rId2"/>
          <a:srcRect t="3740"/>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37" name="Arc 21">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4" name="תמונה 3">
            <a:extLst>
              <a:ext uri="{FF2B5EF4-FFF2-40B4-BE49-F238E27FC236}">
                <a16:creationId xmlns:a16="http://schemas.microsoft.com/office/drawing/2014/main" id="{D8CF736D-77EA-495F-840F-C711490CD937}"/>
              </a:ext>
            </a:extLst>
          </p:cNvPr>
          <p:cNvPicPr>
            <a:picLocks noChangeAspect="1"/>
          </p:cNvPicPr>
          <p:nvPr/>
        </p:nvPicPr>
        <p:blipFill rotWithShape="1">
          <a:blip r:embed="rId3"/>
          <a:srcRect t="7232" r="-2" b="7297"/>
          <a:stretch/>
        </p:blipFill>
        <p:spPr>
          <a:xfrm>
            <a:off x="6538480" y="0"/>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5" name="תמונה 4">
            <a:extLst>
              <a:ext uri="{FF2B5EF4-FFF2-40B4-BE49-F238E27FC236}">
                <a16:creationId xmlns:a16="http://schemas.microsoft.com/office/drawing/2014/main" id="{8E84D101-8484-4B85-903F-8E368E14F6D6}"/>
              </a:ext>
            </a:extLst>
          </p:cNvPr>
          <p:cNvPicPr>
            <a:picLocks noChangeAspect="1"/>
          </p:cNvPicPr>
          <p:nvPr/>
        </p:nvPicPr>
        <p:blipFill>
          <a:blip r:embed="rId4"/>
          <a:stretch>
            <a:fillRect/>
          </a:stretch>
        </p:blipFill>
        <p:spPr>
          <a:xfrm>
            <a:off x="9288926" y="424765"/>
            <a:ext cx="2466975" cy="1847850"/>
          </a:xfrm>
          <a:prstGeom prst="rect">
            <a:avLst/>
          </a:prstGeom>
        </p:spPr>
      </p:pic>
    </p:spTree>
    <p:extLst>
      <p:ext uri="{BB962C8B-B14F-4D97-AF65-F5344CB8AC3E}">
        <p14:creationId xmlns:p14="http://schemas.microsoft.com/office/powerpoint/2010/main" val="226045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p:cNvSpPr>
            <a:spLocks noGrp="1"/>
          </p:cNvSpPr>
          <p:nvPr>
            <p:ph idx="1"/>
          </p:nvPr>
        </p:nvSpPr>
        <p:spPr>
          <a:xfrm>
            <a:off x="251791" y="101990"/>
            <a:ext cx="5678604" cy="6428115"/>
          </a:xfrm>
        </p:spPr>
        <p:txBody>
          <a:bodyPr>
            <a:noAutofit/>
          </a:bodyPr>
          <a:lstStyle/>
          <a:p>
            <a:pPr marL="0" indent="0">
              <a:lnSpc>
                <a:spcPct val="150000"/>
              </a:lnSpc>
              <a:buNone/>
            </a:pPr>
            <a:r>
              <a:rPr lang="he-IL" sz="3200" dirty="0">
                <a:latin typeface="David" panose="020E0502060401010101" pitchFamily="34" charset="-79"/>
                <a:cs typeface="David" panose="020E0502060401010101" pitchFamily="34" charset="-79"/>
              </a:rPr>
              <a:t>11. אֶחָד מִסּוּגֵי הַקָּפֶה הֲכִי יְקָרִים הוּא קָפֶה </a:t>
            </a:r>
            <a:r>
              <a:rPr lang="he-IL" sz="3200" dirty="0" err="1">
                <a:latin typeface="David" panose="020E0502060401010101" pitchFamily="34" charset="-79"/>
                <a:cs typeface="David" panose="020E0502060401010101" pitchFamily="34" charset="-79"/>
              </a:rPr>
              <a:t>לֻוּאָק</a:t>
            </a:r>
            <a:r>
              <a:rPr lang="he-IL" sz="3200" dirty="0">
                <a:latin typeface="David" panose="020E0502060401010101" pitchFamily="34" charset="-79"/>
                <a:cs typeface="David" panose="020E0502060401010101" pitchFamily="34" charset="-79"/>
              </a:rPr>
              <a:t>, (</a:t>
            </a:r>
            <a:r>
              <a:rPr lang="he-IL" sz="3200" dirty="0" err="1">
                <a:latin typeface="David" panose="020E0502060401010101" pitchFamily="34" charset="-79"/>
                <a:cs typeface="David" panose="020E0502060401010101" pitchFamily="34" charset="-79"/>
              </a:rPr>
              <a:t>לֻוּאָק</a:t>
            </a:r>
            <a:r>
              <a:rPr lang="he-IL" sz="3200" dirty="0">
                <a:latin typeface="David" panose="020E0502060401010101" pitchFamily="34" charset="-79"/>
                <a:cs typeface="David" panose="020E0502060401010101" pitchFamily="34" charset="-79"/>
              </a:rPr>
              <a:t>- גָּחַן דְּקָלִים </a:t>
            </a:r>
            <a:r>
              <a:rPr lang="he-IL" sz="3200" dirty="0" err="1">
                <a:latin typeface="David" panose="020E0502060401010101" pitchFamily="34" charset="-79"/>
                <a:cs typeface="David" panose="020E0502060401010101" pitchFamily="34" charset="-79"/>
              </a:rPr>
              <a:t>אַסְיָתִי</a:t>
            </a:r>
            <a:r>
              <a:rPr lang="he-IL" sz="3200" dirty="0">
                <a:latin typeface="David" panose="020E0502060401010101" pitchFamily="34" charset="-79"/>
                <a:cs typeface="David" panose="020E0502060401010101" pitchFamily="34" charset="-79"/>
              </a:rPr>
              <a:t>) מְגַדְּלֵי הַקָּפֶה גִּלּוּ שֶׁאִם נוֹתְנִים </a:t>
            </a:r>
            <a:r>
              <a:rPr lang="he-IL" sz="3200" dirty="0" err="1">
                <a:latin typeface="David" panose="020E0502060401010101" pitchFamily="34" charset="-79"/>
                <a:cs typeface="David" panose="020E0502060401010101" pitchFamily="34" charset="-79"/>
              </a:rPr>
              <a:t>ללואק</a:t>
            </a:r>
            <a:r>
              <a:rPr lang="he-IL" sz="3200" dirty="0">
                <a:latin typeface="David" panose="020E0502060401010101" pitchFamily="34" charset="-79"/>
                <a:cs typeface="David" panose="020E0502060401010101" pitchFamily="34" charset="-79"/>
              </a:rPr>
              <a:t> לֶאֱכֹל אֶת פּוֹלֵי הַקָּפֶה וְאָז... לְהַפְרִישׁ אוֹתָם, נִתָּן לְהָכִין מֵהֶם קָפֶה טָעִים </a:t>
            </a:r>
            <a:r>
              <a:rPr lang="he-IL" sz="3200" dirty="0" err="1">
                <a:latin typeface="David" panose="020E0502060401010101" pitchFamily="34" charset="-79"/>
                <a:cs typeface="David" panose="020E0502060401010101" pitchFamily="34" charset="-79"/>
              </a:rPr>
              <a:t>בִּמְיֻחָד</a:t>
            </a:r>
            <a:r>
              <a:rPr lang="he-IL" sz="3200" dirty="0">
                <a:latin typeface="David" panose="020E0502060401010101" pitchFamily="34" charset="-79"/>
                <a:cs typeface="David" panose="020E0502060401010101" pitchFamily="34" charset="-79"/>
              </a:rPr>
              <a:t>.. שְׁמַעְתֶּם נָכוֹן... (וְיֵשׁ כָּאֵלֶּה שֶׁעוֹשִׂים אֶת זֶה עִם פִּילִים וְנַעֲצֹר כָּאן...)</a:t>
            </a:r>
          </a:p>
          <a:p>
            <a:pPr marL="0" indent="0">
              <a:lnSpc>
                <a:spcPct val="150000"/>
              </a:lnSpc>
              <a:buNone/>
            </a:pPr>
            <a:r>
              <a:rPr lang="he-IL" sz="3200" dirty="0">
                <a:latin typeface="David" panose="020E0502060401010101" pitchFamily="34" charset="-79"/>
                <a:cs typeface="David" panose="020E0502060401010101" pitchFamily="34" charset="-79"/>
              </a:rPr>
              <a:t>קָפֶה </a:t>
            </a:r>
            <a:r>
              <a:rPr lang="he-IL" sz="3200" dirty="0" err="1">
                <a:latin typeface="David" panose="020E0502060401010101" pitchFamily="34" charset="-79"/>
                <a:cs typeface="David" panose="020E0502060401010101" pitchFamily="34" charset="-79"/>
              </a:rPr>
              <a:t>לֻוּאָק</a:t>
            </a:r>
            <a:r>
              <a:rPr lang="he-IL" sz="3200" dirty="0">
                <a:latin typeface="David" panose="020E0502060401010101" pitchFamily="34" charset="-79"/>
                <a:cs typeface="David" panose="020E0502060401010101" pitchFamily="34" charset="-79"/>
              </a:rPr>
              <a:t> עוֹלֶה 700 דּוֹלָר לְקִילוֹ.</a:t>
            </a:r>
          </a:p>
        </p:txBody>
      </p:sp>
      <p:sp>
        <p:nvSpPr>
          <p:cNvPr id="52" name="Oval 51">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4" name="Arc 53">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 name="תמונה 1">
            <a:extLst>
              <a:ext uri="{FF2B5EF4-FFF2-40B4-BE49-F238E27FC236}">
                <a16:creationId xmlns:a16="http://schemas.microsoft.com/office/drawing/2014/main" id="{E99AFA9A-56B0-4C05-A0EC-38DAD6D86F31}"/>
              </a:ext>
            </a:extLst>
          </p:cNvPr>
          <p:cNvPicPr>
            <a:picLocks noChangeAspect="1"/>
          </p:cNvPicPr>
          <p:nvPr/>
        </p:nvPicPr>
        <p:blipFill rotWithShape="1">
          <a:blip r:embed="rId2"/>
          <a:srcRect l="19050" r="5466" b="2"/>
          <a:stretch/>
        </p:blipFill>
        <p:spPr>
          <a:xfrm>
            <a:off x="6724290" y="2477251"/>
            <a:ext cx="4902399" cy="4190015"/>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3986614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51791" y="124850"/>
            <a:ext cx="5678604" cy="6428115"/>
          </a:xfrm>
        </p:spPr>
        <p:txBody>
          <a:bodyPr>
            <a:noAutofit/>
          </a:bodyPr>
          <a:lstStyle/>
          <a:p>
            <a:pPr marL="0" indent="0">
              <a:lnSpc>
                <a:spcPct val="150000"/>
              </a:lnSpc>
              <a:buNone/>
            </a:pPr>
            <a:r>
              <a:rPr lang="he-IL" sz="3200" dirty="0">
                <a:latin typeface="David" panose="020E0502060401010101" pitchFamily="34" charset="-79"/>
                <a:cs typeface="David" panose="020E0502060401010101" pitchFamily="34" charset="-79"/>
              </a:rPr>
              <a:t>12. כּוֹס הַקָּפֶה הַיְּקָרָה בָּעוֹלָם הִיא שֶׁל בַּעַל בֵּית קָפֶה בְּאוֹסָקָה שֶׁבְּיַפָּן וְהִיא עוֹלָה 900 דּוֹלָר לְכּוֹס. בְּהַצְלָחָה לָכֶם עִם הַקָּפֶה הַזֶּה..</a:t>
            </a:r>
            <a:br>
              <a:rPr lang="he-IL" sz="3200" dirty="0">
                <a:latin typeface="David" panose="020E0502060401010101" pitchFamily="34" charset="-79"/>
                <a:cs typeface="David" panose="020E0502060401010101" pitchFamily="34" charset="-79"/>
              </a:rPr>
            </a:br>
            <a:r>
              <a:rPr lang="he-IL" sz="3200" dirty="0">
                <a:latin typeface="David" panose="020E0502060401010101" pitchFamily="34" charset="-79"/>
                <a:cs typeface="David" panose="020E0502060401010101" pitchFamily="34" charset="-79"/>
              </a:rPr>
              <a:t>אֶת הַקָּפֶה הַזֶּה יִישְׁנוּ בְּחָבִית כְּמוֹ יַיִן אוֹ וּוִיסְקִי 22 שָׁנָה (הוּא לֹא הָיָה בְּמַעֲרֶכֶת </a:t>
            </a:r>
            <a:r>
              <a:rPr lang="he-IL" sz="3200" dirty="0" err="1">
                <a:latin typeface="David" panose="020E0502060401010101" pitchFamily="34" charset="-79"/>
                <a:cs typeface="David" panose="020E0502060401010101" pitchFamily="34" charset="-79"/>
              </a:rPr>
              <a:t>הָעִכּוּל</a:t>
            </a:r>
            <a:r>
              <a:rPr lang="he-IL" sz="3200" dirty="0">
                <a:latin typeface="David" panose="020E0502060401010101" pitchFamily="34" charset="-79"/>
                <a:cs typeface="David" panose="020E0502060401010101" pitchFamily="34" charset="-79"/>
              </a:rPr>
              <a:t> שֶׁל מִישֶׁהוּ לְמַזָּלֵנוּ) וְלָכֵן הִיא יְקָרָה כ"כ (אֵין עוֹד עֵדוּיוֹת לְיִשּׁוּן קָפֶה בְּמָקוֹם אַחֵר)</a:t>
            </a:r>
          </a:p>
        </p:txBody>
      </p:sp>
      <p:pic>
        <p:nvPicPr>
          <p:cNvPr id="5" name="תמונה 4"/>
          <p:cNvPicPr>
            <a:picLocks noChangeAspect="1"/>
          </p:cNvPicPr>
          <p:nvPr/>
        </p:nvPicPr>
        <p:blipFill>
          <a:blip r:embed="rId2"/>
          <a:stretch>
            <a:fillRect/>
          </a:stretch>
        </p:blipFill>
        <p:spPr>
          <a:xfrm>
            <a:off x="6784657" y="1283017"/>
            <a:ext cx="4531043" cy="4531043"/>
          </a:xfrm>
          <a:prstGeom prst="rect">
            <a:avLst/>
          </a:prstGeom>
        </p:spPr>
      </p:pic>
    </p:spTree>
    <p:extLst>
      <p:ext uri="{BB962C8B-B14F-4D97-AF65-F5344CB8AC3E}">
        <p14:creationId xmlns:p14="http://schemas.microsoft.com/office/powerpoint/2010/main" val="4173350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a:xfrm>
            <a:off x="838200" y="312024"/>
            <a:ext cx="10515600" cy="4901746"/>
          </a:xfrm>
        </p:spPr>
        <p:txBody>
          <a:bodyPr>
            <a:noAutofit/>
          </a:bodyPr>
          <a:lstStyle/>
          <a:p>
            <a:endParaRPr lang="he-IL" sz="3600" dirty="0"/>
          </a:p>
          <a:p>
            <a:endParaRPr lang="he-IL" sz="3600" dirty="0"/>
          </a:p>
          <a:p>
            <a:endParaRPr lang="he-IL" sz="3600" dirty="0"/>
          </a:p>
          <a:p>
            <a:endParaRPr lang="he-IL" sz="3600" dirty="0"/>
          </a:p>
          <a:p>
            <a:endParaRPr lang="he-IL" sz="3600" dirty="0"/>
          </a:p>
          <a:p>
            <a:endParaRPr lang="he-IL" sz="3600" dirty="0"/>
          </a:p>
          <a:p>
            <a:endParaRPr lang="he-IL" sz="3600" dirty="0"/>
          </a:p>
          <a:p>
            <a:endParaRPr lang="he-IL" sz="3600" dirty="0"/>
          </a:p>
          <a:p>
            <a:pPr marL="0" indent="0">
              <a:buNone/>
            </a:pPr>
            <a:r>
              <a:rPr lang="he-IL" sz="3600" dirty="0">
                <a:latin typeface="David" panose="020E0502060401010101" pitchFamily="34" charset="-79"/>
                <a:cs typeface="David" panose="020E0502060401010101" pitchFamily="34" charset="-79"/>
              </a:rPr>
              <a:t>אֵלֶּה לֹא תְּאֵנִים- אֵלֶּה הַפּוֹלִים</a:t>
            </a:r>
            <a:br>
              <a:rPr lang="he-IL" sz="3600" dirty="0">
                <a:latin typeface="David" panose="020E0502060401010101" pitchFamily="34" charset="-79"/>
                <a:cs typeface="David" panose="020E0502060401010101" pitchFamily="34" charset="-79"/>
              </a:rPr>
            </a:br>
            <a:r>
              <a:rPr lang="he-IL" sz="3600" dirty="0">
                <a:latin typeface="David" panose="020E0502060401010101" pitchFamily="34" charset="-79"/>
                <a:cs typeface="David" panose="020E0502060401010101" pitchFamily="34" charset="-79"/>
              </a:rPr>
              <a:t>כָּךְ נִרְאֵית הַתְחָלַת הַמַּשְׁקֶה הַמְּפוֹצֵץ </a:t>
            </a:r>
            <a:br>
              <a:rPr lang="he-IL" sz="3600" dirty="0">
                <a:latin typeface="David" panose="020E0502060401010101" pitchFamily="34" charset="-79"/>
                <a:cs typeface="David" panose="020E0502060401010101" pitchFamily="34" charset="-79"/>
              </a:rPr>
            </a:br>
            <a:r>
              <a:rPr lang="he-IL" sz="3600" dirty="0">
                <a:latin typeface="David" panose="020E0502060401010101" pitchFamily="34" charset="-79"/>
                <a:cs typeface="David" panose="020E0502060401010101" pitchFamily="34" charset="-79"/>
              </a:rPr>
              <a:t>כְּשֶׁהוּא עֲדַיִן גָּדֵל עַל הָעֵץ..</a:t>
            </a:r>
          </a:p>
        </p:txBody>
      </p:sp>
      <p:pic>
        <p:nvPicPr>
          <p:cNvPr id="1026" name="Picture 2" descr="פרי הקפה"/>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8672" y="174864"/>
            <a:ext cx="7264128" cy="4845117"/>
          </a:xfrm>
          <a:prstGeom prst="rect">
            <a:avLst/>
          </a:prstGeom>
          <a:noFill/>
          <a:extLst>
            <a:ext uri="{909E8E84-426E-40DD-AFC4-6F175D3DCCD1}">
              <a14:hiddenFill xmlns:a14="http://schemas.microsoft.com/office/drawing/2010/main">
                <a:solidFill>
                  <a:srgbClr val="FFFFFF"/>
                </a:solidFill>
              </a14:hiddenFill>
            </a:ext>
          </a:extLst>
        </p:spPr>
      </p:pic>
      <p:pic>
        <p:nvPicPr>
          <p:cNvPr id="4" name="תמונה 3">
            <a:extLst>
              <a:ext uri="{FF2B5EF4-FFF2-40B4-BE49-F238E27FC236}">
                <a16:creationId xmlns:a16="http://schemas.microsoft.com/office/drawing/2014/main" id="{36991AFC-B920-4DD0-AFB8-D551E7141402}"/>
              </a:ext>
            </a:extLst>
          </p:cNvPr>
          <p:cNvPicPr>
            <a:picLocks noChangeAspect="1"/>
          </p:cNvPicPr>
          <p:nvPr/>
        </p:nvPicPr>
        <p:blipFill>
          <a:blip r:embed="rId3"/>
          <a:stretch>
            <a:fillRect/>
          </a:stretch>
        </p:blipFill>
        <p:spPr>
          <a:xfrm>
            <a:off x="303302" y="3657600"/>
            <a:ext cx="3895725" cy="3200400"/>
          </a:xfrm>
          <a:prstGeom prst="rect">
            <a:avLst/>
          </a:prstGeom>
        </p:spPr>
      </p:pic>
    </p:spTree>
    <p:extLst>
      <p:ext uri="{BB962C8B-B14F-4D97-AF65-F5344CB8AC3E}">
        <p14:creationId xmlns:p14="http://schemas.microsoft.com/office/powerpoint/2010/main" val="3321823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כותרת 1"/>
          <p:cNvSpPr>
            <a:spLocks noGrp="1"/>
          </p:cNvSpPr>
          <p:nvPr>
            <p:ph type="title"/>
          </p:nvPr>
        </p:nvSpPr>
        <p:spPr>
          <a:xfrm>
            <a:off x="1047280" y="759805"/>
            <a:ext cx="10306520" cy="1325563"/>
          </a:xfrm>
        </p:spPr>
        <p:txBody>
          <a:bodyPr>
            <a:normAutofit/>
          </a:bodyPr>
          <a:lstStyle/>
          <a:p>
            <a:r>
              <a:rPr lang="he-IL" sz="4000" dirty="0">
                <a:solidFill>
                  <a:srgbClr val="FFFFFF"/>
                </a:solidFill>
                <a:latin typeface="Tahoma" panose="020B0604030504040204" pitchFamily="34" charset="0"/>
                <a:ea typeface="Tahoma" panose="020B0604030504040204" pitchFamily="34" charset="0"/>
                <a:cs typeface="Tahoma" panose="020B0604030504040204" pitchFamily="34" charset="0"/>
              </a:rPr>
              <a:t>אֲבָל רֶגַע מַשְׁקֵה הַקָּפֶה כָּל כָּךְ פִּלְאִי- </a:t>
            </a:r>
            <a:br>
              <a:rPr lang="he-IL" sz="4000" dirty="0">
                <a:solidFill>
                  <a:srgbClr val="FFFFFF"/>
                </a:solidFill>
                <a:latin typeface="Tahoma" panose="020B0604030504040204" pitchFamily="34" charset="0"/>
                <a:ea typeface="Tahoma" panose="020B0604030504040204" pitchFamily="34" charset="0"/>
                <a:cs typeface="Tahoma" panose="020B0604030504040204" pitchFamily="34" charset="0"/>
              </a:rPr>
            </a:br>
            <a:r>
              <a:rPr lang="he-IL" sz="4000" dirty="0">
                <a:solidFill>
                  <a:srgbClr val="FFFFFF"/>
                </a:solidFill>
                <a:latin typeface="Tahoma" panose="020B0604030504040204" pitchFamily="34" charset="0"/>
                <a:ea typeface="Tahoma" panose="020B0604030504040204" pitchFamily="34" charset="0"/>
                <a:cs typeface="Tahoma" panose="020B0604030504040204" pitchFamily="34" charset="0"/>
              </a:rPr>
              <a:t>אֲנִי רוֹצֶה שָׁתִיל בִּשְׁבִילִי</a:t>
            </a:r>
          </a:p>
        </p:txBody>
      </p:sp>
      <p:sp>
        <p:nvSpPr>
          <p:cNvPr id="3" name="מציין מיקום תוכן 2"/>
          <p:cNvSpPr>
            <a:spLocks noGrp="1"/>
          </p:cNvSpPr>
          <p:nvPr>
            <p:ph idx="1"/>
          </p:nvPr>
        </p:nvSpPr>
        <p:spPr>
          <a:xfrm>
            <a:off x="659351" y="2164737"/>
            <a:ext cx="4802404" cy="3878215"/>
          </a:xfrm>
        </p:spPr>
        <p:txBody>
          <a:bodyPr>
            <a:noAutofit/>
          </a:bodyPr>
          <a:lstStyle/>
          <a:p>
            <a:pPr marL="0" indent="0">
              <a:buNone/>
            </a:pPr>
            <a:r>
              <a:rPr lang="he-IL" dirty="0">
                <a:latin typeface="David" panose="020E0502060401010101" pitchFamily="34" charset="-79"/>
                <a:cs typeface="David" panose="020E0502060401010101" pitchFamily="34" charset="-79"/>
              </a:rPr>
              <a:t>אָז </a:t>
            </a:r>
            <a:r>
              <a:rPr lang="he-IL" dirty="0" err="1">
                <a:latin typeface="David" panose="020E0502060401010101" pitchFamily="34" charset="-79"/>
                <a:cs typeface="David" panose="020E0502060401010101" pitchFamily="34" charset="-79"/>
              </a:rPr>
              <a:t>תְּרַגֵּע</a:t>
            </a:r>
            <a:r>
              <a:rPr lang="he-IL" dirty="0">
                <a:latin typeface="David" panose="020E0502060401010101" pitchFamily="34" charset="-79"/>
                <a:cs typeface="David" panose="020E0502060401010101" pitchFamily="34" charset="-79"/>
              </a:rPr>
              <a:t>ַ- זֶה לֹא כְּזֶה פָּשׁוּט</a:t>
            </a:r>
          </a:p>
          <a:p>
            <a:pPr marL="0" indent="0">
              <a:buNone/>
            </a:pPr>
            <a:r>
              <a:rPr lang="he-IL" dirty="0">
                <a:latin typeface="David" panose="020E0502060401010101" pitchFamily="34" charset="-79"/>
                <a:cs typeface="David" panose="020E0502060401010101" pitchFamily="34" charset="-79"/>
              </a:rPr>
              <a:t>צֶמַח כָּזֶה דּוֹרֵשׁ הֲמוֹן דִּיּוּק</a:t>
            </a:r>
          </a:p>
          <a:p>
            <a:pPr marL="0" indent="0">
              <a:buNone/>
            </a:pPr>
            <a:r>
              <a:rPr lang="he-IL" dirty="0">
                <a:latin typeface="David" panose="020E0502060401010101" pitchFamily="34" charset="-79"/>
                <a:cs typeface="David" panose="020E0502060401010101" pitchFamily="34" charset="-79"/>
              </a:rPr>
              <a:t>בָּאָרֶץ אֵין לְךָ </a:t>
            </a:r>
            <a:r>
              <a:rPr lang="he-IL" dirty="0" err="1">
                <a:latin typeface="David" panose="020E0502060401010101" pitchFamily="34" charset="-79"/>
                <a:cs typeface="David" panose="020E0502060401010101" pitchFamily="34" charset="-79"/>
              </a:rPr>
              <a:t>סִכּוּי</a:t>
            </a:r>
            <a:endParaRPr lang="he-IL" dirty="0">
              <a:latin typeface="David" panose="020E0502060401010101" pitchFamily="34" charset="-79"/>
              <a:cs typeface="David" panose="020E0502060401010101" pitchFamily="34" charset="-79"/>
            </a:endParaRPr>
          </a:p>
          <a:p>
            <a:pPr marL="0" indent="0">
              <a:buNone/>
            </a:pPr>
            <a:r>
              <a:rPr lang="he-IL" dirty="0">
                <a:latin typeface="David" panose="020E0502060401010101" pitchFamily="34" charset="-79"/>
                <a:cs typeface="David" panose="020E0502060401010101" pitchFamily="34" charset="-79"/>
              </a:rPr>
              <a:t>לְךָ תְּחַפֵּשׂ בְּאַקְלִים טְרוֹפִּי שָׁם הוּא מָצוּי</a:t>
            </a:r>
          </a:p>
          <a:p>
            <a:pPr marL="0" indent="0">
              <a:buNone/>
            </a:pPr>
            <a:r>
              <a:rPr lang="he-IL" dirty="0">
                <a:latin typeface="David" panose="020E0502060401010101" pitchFamily="34" charset="-79"/>
                <a:cs typeface="David" panose="020E0502060401010101" pitchFamily="34" charset="-79"/>
              </a:rPr>
              <a:t>אֵיפֹה הוּא גָּדֵל אַתָּה שׁוֹאֵל?</a:t>
            </a:r>
          </a:p>
          <a:p>
            <a:pPr marL="0" indent="0">
              <a:buNone/>
            </a:pPr>
            <a:r>
              <a:rPr lang="he-IL" dirty="0">
                <a:latin typeface="David" panose="020E0502060401010101" pitchFamily="34" charset="-79"/>
                <a:cs typeface="David" panose="020E0502060401010101" pitchFamily="34" charset="-79"/>
              </a:rPr>
              <a:t>בְּאַפְרִיקָה וּבְאַסְיָה שָׁם בַּכְּרָמִים הוּא מִתְהוֹלֵל</a:t>
            </a:r>
          </a:p>
          <a:p>
            <a:pPr marL="0" indent="0">
              <a:buNone/>
            </a:pPr>
            <a:r>
              <a:rPr lang="he-IL" dirty="0">
                <a:latin typeface="David" panose="020E0502060401010101" pitchFamily="34" charset="-79"/>
                <a:cs typeface="David" panose="020E0502060401010101" pitchFamily="34" charset="-79"/>
              </a:rPr>
              <a:t>הַרְחֵק הַרְחֵק מֵהָאַקְלִים הַיָּם תִּיכוֹנִי בְּאֶרֶץ יִשְׂרָאֵל</a:t>
            </a:r>
          </a:p>
        </p:txBody>
      </p:sp>
      <p:pic>
        <p:nvPicPr>
          <p:cNvPr id="4" name="תמונה 3">
            <a:extLst>
              <a:ext uri="{FF2B5EF4-FFF2-40B4-BE49-F238E27FC236}">
                <a16:creationId xmlns:a16="http://schemas.microsoft.com/office/drawing/2014/main" id="{8E0BE0D2-2172-4CE6-9FDF-EEBE340AA977}"/>
              </a:ext>
            </a:extLst>
          </p:cNvPr>
          <p:cNvPicPr>
            <a:picLocks noChangeAspect="1"/>
          </p:cNvPicPr>
          <p:nvPr/>
        </p:nvPicPr>
        <p:blipFill rotWithShape="1">
          <a:blip r:embed="rId2"/>
          <a:srcRect l="3164" r="1" b="1"/>
          <a:stretch/>
        </p:blipFill>
        <p:spPr>
          <a:xfrm>
            <a:off x="6098892" y="2492376"/>
            <a:ext cx="4802404" cy="3563372"/>
          </a:xfrm>
          <a:prstGeom prst="rect">
            <a:avLst/>
          </a:prstGeom>
        </p:spPr>
      </p:pic>
    </p:spTree>
    <p:extLst>
      <p:ext uri="{BB962C8B-B14F-4D97-AF65-F5344CB8AC3E}">
        <p14:creationId xmlns:p14="http://schemas.microsoft.com/office/powerpoint/2010/main" val="2133491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4811424" y="629268"/>
            <a:ext cx="6586491" cy="1286160"/>
          </a:xfrm>
        </p:spPr>
        <p:txBody>
          <a:bodyPr anchor="b">
            <a:normAutofit/>
          </a:bodyPr>
          <a:lstStyle/>
          <a:p>
            <a:r>
              <a:rPr lang="he-IL" dirty="0">
                <a:solidFill>
                  <a:schemeClr val="accent6">
                    <a:lumMod val="50000"/>
                  </a:schemeClr>
                </a:solidFill>
                <a:latin typeface="Tahoma" panose="020B0604030504040204" pitchFamily="34" charset="0"/>
                <a:ea typeface="Tahoma" panose="020B0604030504040204" pitchFamily="34" charset="0"/>
                <a:cs typeface="Tahoma" panose="020B0604030504040204" pitchFamily="34" charset="0"/>
              </a:rPr>
              <a:t>מִי גִּלָּה אֶת הַקָּפֶה?</a:t>
            </a:r>
          </a:p>
        </p:txBody>
      </p:sp>
      <p:sp>
        <p:nvSpPr>
          <p:cNvPr id="3" name="מציין מיקום תוכן 2"/>
          <p:cNvSpPr>
            <a:spLocks noGrp="1"/>
          </p:cNvSpPr>
          <p:nvPr>
            <p:ph idx="1"/>
          </p:nvPr>
        </p:nvSpPr>
        <p:spPr>
          <a:xfrm>
            <a:off x="4635592" y="2000817"/>
            <a:ext cx="7317870" cy="4630239"/>
          </a:xfrm>
        </p:spPr>
        <p:txBody>
          <a:bodyPr>
            <a:noAutofit/>
          </a:bodyPr>
          <a:lstStyle/>
          <a:p>
            <a:pPr>
              <a:lnSpc>
                <a:spcPct val="160000"/>
              </a:lnSpc>
              <a:spcBef>
                <a:spcPts val="0"/>
              </a:spcBef>
            </a:pPr>
            <a:r>
              <a:rPr lang="he-IL" dirty="0">
                <a:latin typeface="David" panose="020E0502060401010101" pitchFamily="34" charset="-79"/>
                <a:ea typeface="Tahoma" panose="020B0604030504040204" pitchFamily="34" charset="0"/>
                <a:cs typeface="David" panose="020E0502060401010101" pitchFamily="34" charset="-79"/>
              </a:rPr>
              <a:t>הָאַגָּדָה מְסַפֶּרֶת עַל רוֹעֵה צֹאן שֶׁלְּאִבּוּד הָלְכוּ לוֹ הַכְּבָשִׂים</a:t>
            </a:r>
          </a:p>
          <a:p>
            <a:pPr>
              <a:lnSpc>
                <a:spcPct val="160000"/>
              </a:lnSpc>
              <a:spcBef>
                <a:spcPts val="0"/>
              </a:spcBef>
            </a:pPr>
            <a:r>
              <a:rPr lang="he-IL" dirty="0">
                <a:latin typeface="David" panose="020E0502060401010101" pitchFamily="34" charset="-79"/>
                <a:ea typeface="Tahoma" panose="020B0604030504040204" pitchFamily="34" charset="0"/>
                <a:cs typeface="David" panose="020E0502060401010101" pitchFamily="34" charset="-79"/>
              </a:rPr>
              <a:t>זֶה לֹא מֹשֶׁה! זֶה רוֹעֶה עִם חוּשׁ לַעֲסָקִים</a:t>
            </a:r>
          </a:p>
          <a:p>
            <a:pPr>
              <a:lnSpc>
                <a:spcPct val="160000"/>
              </a:lnSpc>
              <a:spcBef>
                <a:spcPts val="0"/>
              </a:spcBef>
            </a:pPr>
            <a:r>
              <a:rPr lang="he-IL" dirty="0">
                <a:latin typeface="David" panose="020E0502060401010101" pitchFamily="34" charset="-79"/>
                <a:ea typeface="Tahoma" panose="020B0604030504040204" pitchFamily="34" charset="0"/>
                <a:cs typeface="David" panose="020E0502060401010101" pitchFamily="34" charset="-79"/>
              </a:rPr>
              <a:t>אֶת הַכְּבָשִׂים לְבַסּוֹף מָצָא</a:t>
            </a:r>
          </a:p>
          <a:p>
            <a:pPr>
              <a:lnSpc>
                <a:spcPct val="160000"/>
              </a:lnSpc>
              <a:spcBef>
                <a:spcPts val="0"/>
              </a:spcBef>
            </a:pPr>
            <a:r>
              <a:rPr lang="he-IL" dirty="0">
                <a:latin typeface="David" panose="020E0502060401010101" pitchFamily="34" charset="-79"/>
                <a:ea typeface="Tahoma" panose="020B0604030504040204" pitchFamily="34" charset="0"/>
                <a:cs typeface="David" panose="020E0502060401010101" pitchFamily="34" charset="-79"/>
              </a:rPr>
              <a:t>כְּשֶׁהֵן מְקַפְּצוֹת וּמִשְׁתּוֹלְלוֹת כְּאִלּוּ הֵן עַל מַקְפֵּצָה</a:t>
            </a:r>
          </a:p>
          <a:p>
            <a:pPr>
              <a:lnSpc>
                <a:spcPct val="160000"/>
              </a:lnSpc>
              <a:spcBef>
                <a:spcPts val="0"/>
              </a:spcBef>
            </a:pPr>
            <a:r>
              <a:rPr lang="he-IL" dirty="0">
                <a:latin typeface="David" panose="020E0502060401010101" pitchFamily="34" charset="-79"/>
                <a:ea typeface="Tahoma" panose="020B0604030504040204" pitchFamily="34" charset="0"/>
                <a:cs typeface="David" panose="020E0502060401010101" pitchFamily="34" charset="-79"/>
              </a:rPr>
              <a:t>כְּשֶׁבָּדַק וְחֵקֶר גִּילָהּ שֶׁאָכְלוּ צֶמַח קְצָת מוּזָר</a:t>
            </a:r>
          </a:p>
          <a:p>
            <a:pPr>
              <a:lnSpc>
                <a:spcPct val="160000"/>
              </a:lnSpc>
              <a:spcBef>
                <a:spcPts val="0"/>
              </a:spcBef>
            </a:pPr>
            <a:r>
              <a:rPr lang="he-IL" dirty="0">
                <a:latin typeface="David" panose="020E0502060401010101" pitchFamily="34" charset="-79"/>
                <a:ea typeface="Tahoma" panose="020B0604030504040204" pitchFamily="34" charset="0"/>
                <a:cs typeface="David" panose="020E0502060401010101" pitchFamily="34" charset="-79"/>
              </a:rPr>
              <a:t>פֵּרוֹת לוֹ יְרֻקִּים וְטַעְמָם טַעַם מַר</a:t>
            </a:r>
          </a:p>
          <a:p>
            <a:pPr>
              <a:lnSpc>
                <a:spcPct val="160000"/>
              </a:lnSpc>
              <a:spcBef>
                <a:spcPts val="0"/>
              </a:spcBef>
            </a:pPr>
            <a:r>
              <a:rPr lang="he-IL" dirty="0">
                <a:latin typeface="David" panose="020E0502060401010101" pitchFamily="34" charset="-79"/>
                <a:ea typeface="Tahoma" panose="020B0604030504040204" pitchFamily="34" charset="0"/>
                <a:cs typeface="David" panose="020E0502060401010101" pitchFamily="34" charset="-79"/>
              </a:rPr>
              <a:t>כְּמוֹ כָּל מְטַפֵּל אַחְרַאי </a:t>
            </a:r>
            <a:r>
              <a:rPr lang="he-IL" dirty="0" err="1">
                <a:latin typeface="David" panose="020E0502060401010101" pitchFamily="34" charset="-79"/>
                <a:ea typeface="Tahoma" panose="020B0604030504040204" pitchFamily="34" charset="0"/>
                <a:cs typeface="David" panose="020E0502060401010101" pitchFamily="34" charset="-79"/>
              </a:rPr>
              <a:t>מְיֻדָּעֵנו</a:t>
            </a:r>
            <a:r>
              <a:rPr lang="he-IL" dirty="0">
                <a:latin typeface="David" panose="020E0502060401010101" pitchFamily="34" charset="-79"/>
                <a:ea typeface="Tahoma" panose="020B0604030504040204" pitchFamily="34" charset="0"/>
                <a:cs typeface="David" panose="020E0502060401010101" pitchFamily="34" charset="-79"/>
              </a:rPr>
              <a:t>ּ לֶקַח טְעִימָה...</a:t>
            </a:r>
          </a:p>
        </p:txBody>
      </p:sp>
      <p:pic>
        <p:nvPicPr>
          <p:cNvPr id="4" name="תמונה 3">
            <a:extLst>
              <a:ext uri="{FF2B5EF4-FFF2-40B4-BE49-F238E27FC236}">
                <a16:creationId xmlns:a16="http://schemas.microsoft.com/office/drawing/2014/main" id="{8CB7DC61-ED1C-471D-A57E-DCAB03EC6AE3}"/>
              </a:ext>
            </a:extLst>
          </p:cNvPr>
          <p:cNvPicPr>
            <a:picLocks noChangeAspect="1"/>
          </p:cNvPicPr>
          <p:nvPr/>
        </p:nvPicPr>
        <p:blipFill rotWithShape="1">
          <a:blip r:embed="rId2"/>
          <a:srcRect l="6006" r="649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3256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573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5400" dirty="0">
                <a:latin typeface="David" panose="020E0502060401010101" pitchFamily="34" charset="-79"/>
                <a:cs typeface="David" panose="020E0502060401010101" pitchFamily="34" charset="-79"/>
              </a:rPr>
              <a:t>בְּרוּכִים הַבָּאִים לְסוֹעֲדִים וּמַדָּעִים!!</a:t>
            </a:r>
          </a:p>
        </p:txBody>
      </p:sp>
      <p:sp>
        <p:nvSpPr>
          <p:cNvPr id="3" name="מציין מיקום תוכן 2"/>
          <p:cNvSpPr>
            <a:spLocks noGrp="1"/>
          </p:cNvSpPr>
          <p:nvPr>
            <p:ph idx="1"/>
          </p:nvPr>
        </p:nvSpPr>
        <p:spPr/>
        <p:txBody>
          <a:bodyPr/>
          <a:lstStyle/>
          <a:p>
            <a:endParaRPr lang="he-IL" dirty="0"/>
          </a:p>
        </p:txBody>
      </p:sp>
      <p:pic>
        <p:nvPicPr>
          <p:cNvPr id="4" name="תמונה 3"/>
          <p:cNvPicPr>
            <a:picLocks noChangeAspect="1"/>
          </p:cNvPicPr>
          <p:nvPr/>
        </p:nvPicPr>
        <p:blipFill>
          <a:blip r:embed="rId2"/>
          <a:stretch>
            <a:fillRect/>
          </a:stretch>
        </p:blipFill>
        <p:spPr>
          <a:xfrm>
            <a:off x="4735421" y="1871798"/>
            <a:ext cx="2736533" cy="2056546"/>
          </a:xfrm>
          <a:prstGeom prst="rect">
            <a:avLst/>
          </a:prstGeom>
        </p:spPr>
      </p:pic>
      <p:sp>
        <p:nvSpPr>
          <p:cNvPr id="5" name="AutoShape 2" descr="צלחת, קבע, סכום, איקון, הפרד. קבע, סכום, דוגמה, הפרד, וקטור, עצב, צלחת,  איקון."/>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1030" name="Picture 6" descr="צלחת, קבע, סכום, איקון, הפרד. קבע, סכום, דוגמה, הפרד, וקטור, עצב, צלחת,  איקון."/>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796" y="3928344"/>
            <a:ext cx="2587233" cy="2802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48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p:cNvSpPr>
            <a:spLocks noGrp="1"/>
          </p:cNvSpPr>
          <p:nvPr>
            <p:ph type="title"/>
          </p:nvPr>
        </p:nvSpPr>
        <p:spPr>
          <a:xfrm>
            <a:off x="589560" y="856180"/>
            <a:ext cx="4560584" cy="1128068"/>
          </a:xfrm>
        </p:spPr>
        <p:txBody>
          <a:bodyPr anchor="ctr">
            <a:normAutofit/>
          </a:bodyPr>
          <a:lstStyle/>
          <a:p>
            <a:endParaRPr lang="he-IL" sz="4000" dirty="0">
              <a:cs typeface="+mn-cs"/>
            </a:endParaRPr>
          </a:p>
        </p:txBody>
      </p:sp>
      <p:grpSp>
        <p:nvGrpSpPr>
          <p:cNvPr id="23" name="Group 2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4" name="Rectangle 2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p:cNvSpPr>
            <a:spLocks noGrp="1"/>
          </p:cNvSpPr>
          <p:nvPr>
            <p:ph idx="1"/>
          </p:nvPr>
        </p:nvSpPr>
        <p:spPr>
          <a:xfrm>
            <a:off x="-1" y="513218"/>
            <a:ext cx="5773174" cy="6070462"/>
          </a:xfrm>
        </p:spPr>
        <p:txBody>
          <a:bodyPr anchor="ctr">
            <a:noAutofit/>
          </a:bodyPr>
          <a:lstStyle/>
          <a:p>
            <a:pPr marL="0" indent="0">
              <a:spcBef>
                <a:spcPts val="1200"/>
              </a:spcBef>
              <a:spcAft>
                <a:spcPts val="1200"/>
              </a:spcAft>
              <a:buNone/>
            </a:pPr>
            <a:r>
              <a:rPr lang="he-IL" sz="3600" dirty="0">
                <a:latin typeface="David" panose="020E0502060401010101" pitchFamily="34" charset="-79"/>
                <a:ea typeface="Tahoma" panose="020B0604030504040204" pitchFamily="34" charset="0"/>
                <a:cs typeface="David" panose="020E0502060401010101" pitchFamily="34" charset="-79"/>
              </a:rPr>
              <a:t>אַךְ מָה פֹּה קָרָה פָּרְצָה מִלְחָמָה??</a:t>
            </a:r>
          </a:p>
          <a:p>
            <a:pPr marL="0" indent="0">
              <a:spcBef>
                <a:spcPts val="1200"/>
              </a:spcBef>
              <a:spcAft>
                <a:spcPts val="1200"/>
              </a:spcAft>
              <a:buNone/>
            </a:pPr>
            <a:r>
              <a:rPr lang="he-IL" sz="3600" dirty="0">
                <a:latin typeface="David" panose="020E0502060401010101" pitchFamily="34" charset="-79"/>
                <a:ea typeface="Tahoma" panose="020B0604030504040204" pitchFamily="34" charset="0"/>
                <a:cs typeface="David" panose="020E0502060401010101" pitchFamily="34" charset="-79"/>
              </a:rPr>
              <a:t>הָרוֹעֶה הִתְחִיל לְקַפֵּץ וּלְנַתֵּר</a:t>
            </a:r>
          </a:p>
          <a:p>
            <a:pPr marL="0" indent="0">
              <a:spcBef>
                <a:spcPts val="1200"/>
              </a:spcBef>
              <a:spcAft>
                <a:spcPts val="1200"/>
              </a:spcAft>
              <a:buNone/>
            </a:pPr>
            <a:r>
              <a:rPr lang="he-IL" sz="3600" dirty="0">
                <a:latin typeface="David" panose="020E0502060401010101" pitchFamily="34" charset="-79"/>
                <a:ea typeface="Tahoma" panose="020B0604030504040204" pitchFamily="34" charset="0"/>
                <a:cs typeface="David" panose="020E0502060401010101" pitchFamily="34" charset="-79"/>
              </a:rPr>
              <a:t>מַמָּשׁ אֵנֶרְגֵּטִי כְּמוֹ פַּנְתֵּר</a:t>
            </a:r>
          </a:p>
          <a:p>
            <a:pPr marL="0" indent="0">
              <a:spcBef>
                <a:spcPts val="1200"/>
              </a:spcBef>
              <a:spcAft>
                <a:spcPts val="1200"/>
              </a:spcAft>
              <a:buNone/>
            </a:pPr>
            <a:r>
              <a:rPr lang="he-IL" sz="3600" dirty="0">
                <a:latin typeface="David" panose="020E0502060401010101" pitchFamily="34" charset="-79"/>
                <a:ea typeface="Tahoma" panose="020B0604030504040204" pitchFamily="34" charset="0"/>
                <a:cs typeface="David" panose="020E0502060401010101" pitchFamily="34" charset="-79"/>
              </a:rPr>
              <a:t>וְאָז הַסּוֹד הִתְגַּלָּה</a:t>
            </a:r>
          </a:p>
          <a:p>
            <a:pPr marL="0" indent="0">
              <a:spcBef>
                <a:spcPts val="1200"/>
              </a:spcBef>
              <a:spcAft>
                <a:spcPts val="1200"/>
              </a:spcAft>
              <a:buNone/>
            </a:pPr>
            <a:r>
              <a:rPr lang="he-IL" sz="3600" dirty="0">
                <a:latin typeface="David" panose="020E0502060401010101" pitchFamily="34" charset="-79"/>
                <a:ea typeface="Tahoma" panose="020B0604030504040204" pitchFamily="34" charset="0"/>
                <a:cs typeface="David" panose="020E0502060401010101" pitchFamily="34" charset="-79"/>
              </a:rPr>
              <a:t>זֹאת לֹא תְּרוּפָה מֻפְלָאָה</a:t>
            </a:r>
          </a:p>
          <a:p>
            <a:pPr marL="0" indent="0">
              <a:spcBef>
                <a:spcPts val="1200"/>
              </a:spcBef>
              <a:spcAft>
                <a:spcPts val="1200"/>
              </a:spcAft>
              <a:buNone/>
            </a:pPr>
            <a:r>
              <a:rPr lang="he-IL" sz="3600" dirty="0">
                <a:latin typeface="David" panose="020E0502060401010101" pitchFamily="34" charset="-79"/>
                <a:ea typeface="Tahoma" panose="020B0604030504040204" pitchFamily="34" charset="0"/>
                <a:cs typeface="David" panose="020E0502060401010101" pitchFamily="34" charset="-79"/>
              </a:rPr>
              <a:t>זֶה ה-דָּבָר (בְּהֵא הַיְּדִיעָה) </a:t>
            </a:r>
          </a:p>
          <a:p>
            <a:pPr marL="0" indent="0">
              <a:spcBef>
                <a:spcPts val="1200"/>
              </a:spcBef>
              <a:spcAft>
                <a:spcPts val="1200"/>
              </a:spcAft>
              <a:buNone/>
            </a:pPr>
            <a:r>
              <a:rPr lang="he-IL" sz="3600" dirty="0">
                <a:latin typeface="David" panose="020E0502060401010101" pitchFamily="34" charset="-79"/>
                <a:ea typeface="Tahoma" panose="020B0604030504040204" pitchFamily="34" charset="0"/>
                <a:cs typeface="David" panose="020E0502060401010101" pitchFamily="34" charset="-79"/>
              </a:rPr>
              <a:t>הַמַּשְׁקֶה שֶׁאוֹתָנוּ </a:t>
            </a:r>
            <a:r>
              <a:rPr lang="he-IL" sz="3600" dirty="0" err="1">
                <a:latin typeface="David" panose="020E0502060401010101" pitchFamily="34" charset="-79"/>
                <a:ea typeface="Tahoma" panose="020B0604030504040204" pitchFamily="34" charset="0"/>
                <a:cs typeface="David" panose="020E0502060401010101" pitchFamily="34" charset="-79"/>
              </a:rPr>
              <a:t>מְלַוֶּה</a:t>
            </a:r>
            <a:r>
              <a:rPr lang="he-IL" sz="3600" dirty="0">
                <a:latin typeface="David" panose="020E0502060401010101" pitchFamily="34" charset="-79"/>
                <a:ea typeface="Tahoma" panose="020B0604030504040204" pitchFamily="34" charset="0"/>
                <a:cs typeface="David" panose="020E0502060401010101" pitchFamily="34" charset="-79"/>
              </a:rPr>
              <a:t> מֵהַהַשְׁכָּמָה וְעַד שֶׁהַיּוֹם עָבַר</a:t>
            </a:r>
          </a:p>
        </p:txBody>
      </p:sp>
      <p:sp>
        <p:nvSpPr>
          <p:cNvPr id="29" name="Rectangle 2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תמונה 3">
            <a:extLst>
              <a:ext uri="{FF2B5EF4-FFF2-40B4-BE49-F238E27FC236}">
                <a16:creationId xmlns:a16="http://schemas.microsoft.com/office/drawing/2014/main" id="{43DC4E7E-DECA-4B3F-A6BC-0E6E53D7FBC6}"/>
              </a:ext>
            </a:extLst>
          </p:cNvPr>
          <p:cNvPicPr>
            <a:picLocks noChangeAspect="1"/>
          </p:cNvPicPr>
          <p:nvPr/>
        </p:nvPicPr>
        <p:blipFill rotWithShape="1">
          <a:blip r:embed="rId2"/>
          <a:srcRect l="4864" r="8819"/>
          <a:stretch/>
        </p:blipFill>
        <p:spPr>
          <a:xfrm>
            <a:off x="5977788" y="799352"/>
            <a:ext cx="5425410" cy="5259296"/>
          </a:xfrm>
          <a:prstGeom prst="rect">
            <a:avLst/>
          </a:prstGeom>
        </p:spPr>
      </p:pic>
    </p:spTree>
    <p:extLst>
      <p:ext uri="{BB962C8B-B14F-4D97-AF65-F5344CB8AC3E}">
        <p14:creationId xmlns:p14="http://schemas.microsoft.com/office/powerpoint/2010/main" val="1193647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תמונה 7">
            <a:extLst>
              <a:ext uri="{FF2B5EF4-FFF2-40B4-BE49-F238E27FC236}">
                <a16:creationId xmlns:a16="http://schemas.microsoft.com/office/drawing/2014/main" id="{59118A4C-6E77-4E7A-8769-127F244980B9}"/>
              </a:ext>
            </a:extLst>
          </p:cNvPr>
          <p:cNvPicPr>
            <a:picLocks noChangeAspect="1"/>
          </p:cNvPicPr>
          <p:nvPr/>
        </p:nvPicPr>
        <p:blipFill rotWithShape="1">
          <a:blip r:embed="rId2"/>
          <a:srcRect l="20353" r="2426" b="1"/>
          <a:stretch/>
        </p:blipFill>
        <p:spPr>
          <a:xfrm>
            <a:off x="20" y="-1"/>
            <a:ext cx="4613982" cy="4515954"/>
          </a:xfrm>
          <a:prstGeom prst="rect">
            <a:avLst/>
          </a:prstGeom>
        </p:spPr>
      </p:pic>
      <p:pic>
        <p:nvPicPr>
          <p:cNvPr id="7" name="תמונה 6">
            <a:extLst>
              <a:ext uri="{FF2B5EF4-FFF2-40B4-BE49-F238E27FC236}">
                <a16:creationId xmlns:a16="http://schemas.microsoft.com/office/drawing/2014/main" id="{C0B7857C-EBEB-410E-BA9B-6C16B181849E}"/>
              </a:ext>
            </a:extLst>
          </p:cNvPr>
          <p:cNvPicPr>
            <a:picLocks noChangeAspect="1"/>
          </p:cNvPicPr>
          <p:nvPr/>
        </p:nvPicPr>
        <p:blipFill rotWithShape="1">
          <a:blip r:embed="rId3"/>
          <a:srcRect l="25393" r="1107" b="-4"/>
          <a:stretch/>
        </p:blipFill>
        <p:spPr>
          <a:xfrm>
            <a:off x="4705442" y="-1"/>
            <a:ext cx="2829214" cy="2183054"/>
          </a:xfrm>
          <a:prstGeom prst="rect">
            <a:avLst/>
          </a:prstGeom>
        </p:spPr>
      </p:pic>
      <p:pic>
        <p:nvPicPr>
          <p:cNvPr id="9" name="תמונה 8">
            <a:extLst>
              <a:ext uri="{FF2B5EF4-FFF2-40B4-BE49-F238E27FC236}">
                <a16:creationId xmlns:a16="http://schemas.microsoft.com/office/drawing/2014/main" id="{82CFC164-1EBF-43FD-852C-3B8F7A82172B}"/>
              </a:ext>
            </a:extLst>
          </p:cNvPr>
          <p:cNvPicPr>
            <a:picLocks noChangeAspect="1"/>
          </p:cNvPicPr>
          <p:nvPr/>
        </p:nvPicPr>
        <p:blipFill rotWithShape="1">
          <a:blip r:embed="rId4"/>
          <a:srcRect r="2" b="20672"/>
          <a:stretch/>
        </p:blipFill>
        <p:spPr>
          <a:xfrm>
            <a:off x="4705442" y="2274491"/>
            <a:ext cx="2825496" cy="2241463"/>
          </a:xfrm>
          <a:prstGeom prst="rect">
            <a:avLst/>
          </a:prstGeom>
        </p:spPr>
      </p:pic>
      <p:pic>
        <p:nvPicPr>
          <p:cNvPr id="10" name="תמונה 9">
            <a:extLst>
              <a:ext uri="{FF2B5EF4-FFF2-40B4-BE49-F238E27FC236}">
                <a16:creationId xmlns:a16="http://schemas.microsoft.com/office/drawing/2014/main" id="{47E88F04-44F6-45EB-8A60-8120188D1D62}"/>
              </a:ext>
            </a:extLst>
          </p:cNvPr>
          <p:cNvPicPr>
            <a:picLocks noChangeAspect="1"/>
          </p:cNvPicPr>
          <p:nvPr/>
        </p:nvPicPr>
        <p:blipFill rotWithShape="1">
          <a:blip r:embed="rId5"/>
          <a:srcRect r="-2" b="13403"/>
          <a:stretch/>
        </p:blipFill>
        <p:spPr>
          <a:xfrm>
            <a:off x="-3717" y="4616536"/>
            <a:ext cx="2829212" cy="2241464"/>
          </a:xfrm>
          <a:prstGeom prst="rect">
            <a:avLst/>
          </a:prstGeom>
        </p:spPr>
      </p:pic>
      <p:pic>
        <p:nvPicPr>
          <p:cNvPr id="4" name="תמונה 3">
            <a:extLst>
              <a:ext uri="{FF2B5EF4-FFF2-40B4-BE49-F238E27FC236}">
                <a16:creationId xmlns:a16="http://schemas.microsoft.com/office/drawing/2014/main" id="{AF7801B9-CB79-4BCA-875C-AB2256576F41}"/>
              </a:ext>
            </a:extLst>
          </p:cNvPr>
          <p:cNvPicPr>
            <a:picLocks noChangeAspect="1"/>
          </p:cNvPicPr>
          <p:nvPr/>
        </p:nvPicPr>
        <p:blipFill rotWithShape="1">
          <a:blip r:embed="rId6"/>
          <a:srcRect t="4041" b="37367"/>
          <a:stretch/>
        </p:blipFill>
        <p:spPr>
          <a:xfrm>
            <a:off x="2913221" y="4607393"/>
            <a:ext cx="4614002" cy="2250607"/>
          </a:xfrm>
          <a:prstGeom prst="rect">
            <a:avLst/>
          </a:prstGeom>
        </p:spPr>
      </p:pic>
      <p:sp>
        <p:nvSpPr>
          <p:cNvPr id="3" name="מציין מיקום תוכן 2"/>
          <p:cNvSpPr>
            <a:spLocks noGrp="1"/>
          </p:cNvSpPr>
          <p:nvPr>
            <p:ph idx="1"/>
          </p:nvPr>
        </p:nvSpPr>
        <p:spPr>
          <a:xfrm>
            <a:off x="7805258" y="0"/>
            <a:ext cx="4180416" cy="6119447"/>
          </a:xfrm>
        </p:spPr>
        <p:txBody>
          <a:bodyPr>
            <a:noAutofit/>
          </a:bodyPr>
          <a:lstStyle/>
          <a:p>
            <a:pPr marL="0" indent="0">
              <a:buNone/>
            </a:pPr>
            <a:r>
              <a:rPr lang="he-IL" sz="3200" dirty="0">
                <a:latin typeface="David" panose="020E0502060401010101" pitchFamily="34" charset="-79"/>
                <a:ea typeface="Tahoma" panose="020B0604030504040204" pitchFamily="34" charset="0"/>
                <a:cs typeface="David" panose="020E0502060401010101" pitchFamily="34" charset="-79"/>
              </a:rPr>
              <a:t>טַעְמוֹ טַעַם מַר</a:t>
            </a:r>
          </a:p>
          <a:p>
            <a:pPr marL="0" indent="0">
              <a:buNone/>
            </a:pPr>
            <a:r>
              <a:rPr lang="he-IL" sz="3200" dirty="0">
                <a:latin typeface="David" panose="020E0502060401010101" pitchFamily="34" charset="-79"/>
                <a:ea typeface="Tahoma" panose="020B0604030504040204" pitchFamily="34" charset="0"/>
                <a:cs typeface="David" panose="020E0502060401010101" pitchFamily="34" charset="-79"/>
              </a:rPr>
              <a:t>מְעוֹרֵר הוּא אֶת הַמּוֹרִים כְּשֶׁהַיּוֹם הָאָרור לֹא נִגְמַר</a:t>
            </a:r>
          </a:p>
          <a:p>
            <a:pPr marL="0" indent="0">
              <a:buNone/>
            </a:pPr>
            <a:r>
              <a:rPr lang="he-IL" sz="3200" dirty="0">
                <a:latin typeface="David" panose="020E0502060401010101" pitchFamily="34" charset="-79"/>
                <a:ea typeface="Tahoma" panose="020B0604030504040204" pitchFamily="34" charset="0"/>
                <a:cs typeface="David" panose="020E0502060401010101" pitchFamily="34" charset="-79"/>
              </a:rPr>
              <a:t>הוּא כֵּיף בְּטִיּוּלִים, </a:t>
            </a:r>
            <a:r>
              <a:rPr lang="he-IL" sz="3200" dirty="0" err="1">
                <a:latin typeface="David" panose="020E0502060401010101" pitchFamily="34" charset="-79"/>
                <a:ea typeface="Tahoma" panose="020B0604030504040204" pitchFamily="34" charset="0"/>
                <a:cs typeface="David" panose="020E0502060401010101" pitchFamily="34" charset="-79"/>
              </a:rPr>
              <a:t>בַּמִּלּוּאִים</a:t>
            </a:r>
            <a:r>
              <a:rPr lang="he-IL" sz="3200" dirty="0">
                <a:latin typeface="David" panose="020E0502060401010101" pitchFamily="34" charset="-79"/>
                <a:ea typeface="Tahoma" panose="020B0604030504040204" pitchFamily="34" charset="0"/>
                <a:cs typeface="David" panose="020E0502060401010101" pitchFamily="34" charset="-79"/>
              </a:rPr>
              <a:t>, בַּזְּרִיחָה וּבַשְּׁקִיעָה</a:t>
            </a:r>
          </a:p>
          <a:p>
            <a:pPr marL="0" indent="0">
              <a:buNone/>
            </a:pPr>
            <a:r>
              <a:rPr lang="he-IL" sz="3200" dirty="0">
                <a:latin typeface="David" panose="020E0502060401010101" pitchFamily="34" charset="-79"/>
                <a:ea typeface="Tahoma" panose="020B0604030504040204" pitchFamily="34" charset="0"/>
                <a:cs typeface="David" panose="020E0502060401010101" pitchFamily="34" charset="-79"/>
              </a:rPr>
              <a:t>הוּא טָעִים עִם כָּל דָּבָר</a:t>
            </a:r>
          </a:p>
          <a:p>
            <a:pPr marL="0" indent="0">
              <a:buNone/>
            </a:pPr>
            <a:r>
              <a:rPr lang="he-IL" sz="3200" dirty="0" err="1">
                <a:latin typeface="David" panose="020E0502060401010101" pitchFamily="34" charset="-79"/>
                <a:ea typeface="Tahoma" panose="020B0604030504040204" pitchFamily="34" charset="0"/>
                <a:cs typeface="David" panose="020E0502060401010101" pitchFamily="34" charset="-79"/>
              </a:rPr>
              <a:t>בִּיסְקְוִיט</a:t>
            </a:r>
            <a:r>
              <a:rPr lang="he-IL" sz="3200" dirty="0">
                <a:latin typeface="David" panose="020E0502060401010101" pitchFamily="34" charset="-79"/>
                <a:ea typeface="Tahoma" panose="020B0604030504040204" pitchFamily="34" charset="0"/>
                <a:cs typeface="David" panose="020E0502060401010101" pitchFamily="34" charset="-79"/>
              </a:rPr>
              <a:t> עוּגָה וְלַבְּרִיאִים שֶׁבִּינֵנוּ תָּמָר</a:t>
            </a:r>
          </a:p>
          <a:p>
            <a:pPr marL="0" indent="0">
              <a:buNone/>
            </a:pPr>
            <a:r>
              <a:rPr lang="he-IL" sz="3200" dirty="0">
                <a:latin typeface="David" panose="020E0502060401010101" pitchFamily="34" charset="-79"/>
                <a:ea typeface="Tahoma" panose="020B0604030504040204" pitchFamily="34" charset="0"/>
                <a:cs typeface="David" panose="020E0502060401010101" pitchFamily="34" charset="-79"/>
              </a:rPr>
              <a:t>טַעְמוֹ טַעַם הַחַיִּים כְּגַן עֵדֶן מַמָּשׁ</a:t>
            </a:r>
          </a:p>
          <a:p>
            <a:pPr marL="0" indent="0">
              <a:buNone/>
            </a:pPr>
            <a:r>
              <a:rPr lang="he-IL" sz="3200" dirty="0">
                <a:latin typeface="David" panose="020E0502060401010101" pitchFamily="34" charset="-79"/>
                <a:ea typeface="Tahoma" panose="020B0604030504040204" pitchFamily="34" charset="0"/>
                <a:cs typeface="David" panose="020E0502060401010101" pitchFamily="34" charset="-79"/>
              </a:rPr>
              <a:t>עַד....</a:t>
            </a:r>
          </a:p>
        </p:txBody>
      </p:sp>
    </p:spTree>
    <p:extLst>
      <p:ext uri="{BB962C8B-B14F-4D97-AF65-F5344CB8AC3E}">
        <p14:creationId xmlns:p14="http://schemas.microsoft.com/office/powerpoint/2010/main" val="1867327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p:cNvSpPr>
            <a:spLocks noGrp="1"/>
          </p:cNvSpPr>
          <p:nvPr>
            <p:ph idx="1"/>
          </p:nvPr>
        </p:nvSpPr>
        <p:spPr>
          <a:xfrm>
            <a:off x="453536" y="513853"/>
            <a:ext cx="4598268" cy="5730193"/>
          </a:xfrm>
        </p:spPr>
        <p:txBody>
          <a:bodyPr anchor="ctr">
            <a:normAutofit lnSpcReduction="10000"/>
          </a:bodyPr>
          <a:lstStyle/>
          <a:p>
            <a:r>
              <a:rPr lang="he-IL" dirty="0">
                <a:latin typeface="David" panose="020E0502060401010101" pitchFamily="34" charset="-79"/>
                <a:ea typeface="Tahoma" panose="020B0604030504040204" pitchFamily="34" charset="0"/>
                <a:cs typeface="David" panose="020E0502060401010101" pitchFamily="34" charset="-79"/>
              </a:rPr>
              <a:t>עַד שֶׁהַמַּשְׁקֶה הַנִּפְלָא תם</a:t>
            </a:r>
            <a:endParaRPr lang="he-IL" dirty="0">
              <a:latin typeface="David" panose="020E0502060401010101" pitchFamily="34" charset="-79"/>
              <a:cs typeface="David" panose="020E0502060401010101" pitchFamily="34" charset="-79"/>
            </a:endParaRPr>
          </a:p>
          <a:p>
            <a:r>
              <a:rPr lang="he-IL" dirty="0">
                <a:latin typeface="David" panose="020E0502060401010101" pitchFamily="34" charset="-79"/>
                <a:cs typeface="David" panose="020E0502060401010101" pitchFamily="34" charset="-79"/>
              </a:rPr>
              <a:t>ואז זה נופל עליך, העולם הוא אותו עולם</a:t>
            </a:r>
            <a:endParaRPr lang="he-IL" sz="4400" dirty="0">
              <a:latin typeface="David" panose="020E0502060401010101" pitchFamily="34" charset="-79"/>
              <a:cs typeface="David" panose="020E0502060401010101" pitchFamily="34" charset="-79"/>
            </a:endParaRPr>
          </a:p>
          <a:p>
            <a:r>
              <a:rPr lang="he-IL" dirty="0">
                <a:latin typeface="David" panose="020E0502060401010101" pitchFamily="34" charset="-79"/>
                <a:cs typeface="David" panose="020E0502060401010101" pitchFamily="34" charset="-79"/>
              </a:rPr>
              <a:t>העבודה אותה עבודה</a:t>
            </a:r>
            <a:endParaRPr lang="he-IL" sz="4400" dirty="0">
              <a:latin typeface="David" panose="020E0502060401010101" pitchFamily="34" charset="-79"/>
              <a:cs typeface="David" panose="020E0502060401010101" pitchFamily="34" charset="-79"/>
            </a:endParaRPr>
          </a:p>
          <a:p>
            <a:r>
              <a:rPr lang="he-IL" dirty="0">
                <a:latin typeface="David" panose="020E0502060401010101" pitchFamily="34" charset="-79"/>
                <a:cs typeface="David" panose="020E0502060401010101" pitchFamily="34" charset="-79"/>
              </a:rPr>
              <a:t>ואתה עם ריח לא סימפטי בפה נתקעת</a:t>
            </a:r>
            <a:endParaRPr lang="he-IL" sz="4400" dirty="0">
              <a:latin typeface="David" panose="020E0502060401010101" pitchFamily="34" charset="-79"/>
              <a:cs typeface="David" panose="020E0502060401010101" pitchFamily="34" charset="-79"/>
            </a:endParaRPr>
          </a:p>
          <a:p>
            <a:r>
              <a:rPr lang="he-IL" dirty="0">
                <a:latin typeface="David" panose="020E0502060401010101" pitchFamily="34" charset="-79"/>
                <a:cs typeface="David" panose="020E0502060401010101" pitchFamily="34" charset="-79"/>
              </a:rPr>
              <a:t>ומסטיק מהחבר ביקשת</a:t>
            </a:r>
            <a:endParaRPr lang="he-IL" sz="4400" dirty="0">
              <a:latin typeface="David" panose="020E0502060401010101" pitchFamily="34" charset="-79"/>
              <a:cs typeface="David" panose="020E0502060401010101" pitchFamily="34" charset="-79"/>
            </a:endParaRPr>
          </a:p>
          <a:p>
            <a:r>
              <a:rPr lang="he-IL" dirty="0">
                <a:latin typeface="David" panose="020E0502060401010101" pitchFamily="34" charset="-79"/>
                <a:cs typeface="David" panose="020E0502060401010101" pitchFamily="34" charset="-79"/>
              </a:rPr>
              <a:t>עד שהביתה חוזרים- התשישות בפינה כבר אורבת</a:t>
            </a:r>
            <a:endParaRPr lang="he-IL" sz="4400" dirty="0">
              <a:latin typeface="David" panose="020E0502060401010101" pitchFamily="34" charset="-79"/>
              <a:cs typeface="David" panose="020E0502060401010101" pitchFamily="34" charset="-79"/>
            </a:endParaRPr>
          </a:p>
          <a:p>
            <a:r>
              <a:rPr lang="he-IL" dirty="0">
                <a:latin typeface="David" panose="020E0502060401010101" pitchFamily="34" charset="-79"/>
                <a:cs typeface="David" panose="020E0502060401010101" pitchFamily="34" charset="-79"/>
              </a:rPr>
              <a:t>ומזכירה לנו שהמנגינה-</a:t>
            </a:r>
            <a:endParaRPr lang="he-IL" sz="4400" dirty="0">
              <a:latin typeface="David" panose="020E0502060401010101" pitchFamily="34" charset="-79"/>
              <a:cs typeface="David" panose="020E0502060401010101" pitchFamily="34" charset="-79"/>
            </a:endParaRPr>
          </a:p>
          <a:p>
            <a:r>
              <a:rPr lang="he-IL" dirty="0">
                <a:latin typeface="David" panose="020E0502060401010101" pitchFamily="34" charset="-79"/>
                <a:cs typeface="David" panose="020E0502060401010101" pitchFamily="34" charset="-79"/>
              </a:rPr>
              <a:t>לעולם נשארת</a:t>
            </a:r>
            <a:br>
              <a:rPr lang="he-IL" sz="4400" dirty="0">
                <a:latin typeface="David" panose="020E0502060401010101" pitchFamily="34" charset="-79"/>
                <a:cs typeface="David" panose="020E0502060401010101" pitchFamily="34" charset="-79"/>
              </a:rPr>
            </a:br>
            <a:endParaRPr lang="he-IL" sz="4400" dirty="0">
              <a:latin typeface="David" panose="020E0502060401010101" pitchFamily="34" charset="-79"/>
              <a:cs typeface="David" panose="020E0502060401010101" pitchFamily="34" charset="-79"/>
            </a:endParaRPr>
          </a:p>
        </p:txBody>
      </p:sp>
      <p:sp>
        <p:nvSpPr>
          <p:cNvPr id="24"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תמונה 3">
            <a:extLst>
              <a:ext uri="{FF2B5EF4-FFF2-40B4-BE49-F238E27FC236}">
                <a16:creationId xmlns:a16="http://schemas.microsoft.com/office/drawing/2014/main" id="{952E5931-01A1-4550-B172-847B767A7C41}"/>
              </a:ext>
            </a:extLst>
          </p:cNvPr>
          <p:cNvPicPr>
            <a:picLocks noChangeAspect="1"/>
          </p:cNvPicPr>
          <p:nvPr/>
        </p:nvPicPr>
        <p:blipFill rotWithShape="1">
          <a:blip r:embed="rId2"/>
          <a:srcRect b="3062"/>
          <a:stretch/>
        </p:blipFill>
        <p:spPr>
          <a:xfrm>
            <a:off x="5977788" y="799352"/>
            <a:ext cx="5425410" cy="5259296"/>
          </a:xfrm>
          <a:prstGeom prst="rect">
            <a:avLst/>
          </a:prstGeom>
        </p:spPr>
      </p:pic>
    </p:spTree>
    <p:extLst>
      <p:ext uri="{BB962C8B-B14F-4D97-AF65-F5344CB8AC3E}">
        <p14:creationId xmlns:p14="http://schemas.microsoft.com/office/powerpoint/2010/main" val="2700723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וכעת- לתוצאות הסקר</a:t>
            </a:r>
          </a:p>
        </p:txBody>
      </p:sp>
      <p:sp>
        <p:nvSpPr>
          <p:cNvPr id="3" name="מציין מיקום תוכן 2"/>
          <p:cNvSpPr>
            <a:spLocks noGrp="1"/>
          </p:cNvSpPr>
          <p:nvPr>
            <p:ph idx="1"/>
          </p:nvPr>
        </p:nvSpPr>
        <p:spPr/>
        <p:txBody>
          <a:bodyPr/>
          <a:lstStyle/>
          <a:p>
            <a:r>
              <a:rPr lang="he-IL" dirty="0">
                <a:latin typeface="David" panose="020E0502060401010101" pitchFamily="34" charset="-79"/>
                <a:cs typeface="David" panose="020E0502060401010101" pitchFamily="34" charset="-79"/>
              </a:rPr>
              <a:t>מָה לְדַעְתְּכֶם הַמּוֹרִים הֲכִי אוֹהֲבִים לִשְׁתּוֹת- שׁוֹקוֹ, תֶּה אוֹ קָפֶה?</a:t>
            </a:r>
          </a:p>
          <a:p>
            <a:r>
              <a:rPr lang="he-IL" dirty="0">
                <a:latin typeface="David" panose="020E0502060401010101" pitchFamily="34" charset="-79"/>
                <a:cs typeface="David" panose="020E0502060401010101" pitchFamily="34" charset="-79"/>
              </a:rPr>
              <a:t>וְהַתְּשׁוּבָה הִיא קָפֶה!  אִם </a:t>
            </a:r>
            <a:r>
              <a:rPr lang="he-IL" dirty="0" err="1">
                <a:latin typeface="David" panose="020E0502060401010101" pitchFamily="34" charset="-79"/>
                <a:cs typeface="David" panose="020E0502060401010101" pitchFamily="34" charset="-79"/>
              </a:rPr>
              <a:t>נְדַיֵּק</a:t>
            </a:r>
            <a:r>
              <a:rPr lang="he-IL" dirty="0">
                <a:latin typeface="David" panose="020E0502060401010101" pitchFamily="34" charset="-79"/>
                <a:cs typeface="David" panose="020E0502060401010101" pitchFamily="34" charset="-79"/>
              </a:rPr>
              <a:t>- מִתּוֹךְ אַרְבָּעִים וּשְׁלוֹשָׁה מוֹרִים שֶׁעָנוּ, שְׁלוֹשִׁים וְשִׁשָּׁה אוֹהֲבִים קָפֶה </a:t>
            </a:r>
          </a:p>
          <a:p>
            <a:r>
              <a:rPr lang="he-IL" dirty="0">
                <a:latin typeface="David" panose="020E0502060401010101" pitchFamily="34" charset="-79"/>
                <a:cs typeface="David" panose="020E0502060401010101" pitchFamily="34" charset="-79"/>
              </a:rPr>
              <a:t>זֶה הָמוֹן!</a:t>
            </a:r>
          </a:p>
          <a:p>
            <a:r>
              <a:rPr lang="he-IL" dirty="0">
                <a:latin typeface="David" panose="020E0502060401010101" pitchFamily="34" charset="-79"/>
                <a:cs typeface="David" panose="020E0502060401010101" pitchFamily="34" charset="-79"/>
              </a:rPr>
              <a:t>וְלֹא רַק זֶה- בִּשְׁבִיל הַמְּבֻגָּרִים הַקָּפֶה הוּא לֹא רַק שְׁתִיָּה אֶלָּא רֶגַע שֶׁל מְנוּחָה, רֹגַע, </a:t>
            </a:r>
            <a:r>
              <a:rPr lang="he-IL" dirty="0" err="1">
                <a:latin typeface="David" panose="020E0502060401010101" pitchFamily="34" charset="-79"/>
                <a:cs typeface="David" panose="020E0502060401010101" pitchFamily="34" charset="-79"/>
              </a:rPr>
              <a:t>זִכְרוֹנוֹת</a:t>
            </a:r>
            <a:r>
              <a:rPr lang="he-IL" dirty="0">
                <a:latin typeface="David" panose="020E0502060401010101" pitchFamily="34" charset="-79"/>
                <a:cs typeface="David" panose="020E0502060401010101" pitchFamily="34" charset="-79"/>
              </a:rPr>
              <a:t> טוֹבִים וֵזְמַן שֶׁל שֶׁקֶט.</a:t>
            </a:r>
          </a:p>
          <a:p>
            <a:r>
              <a:rPr lang="he-IL" dirty="0">
                <a:latin typeface="David" panose="020E0502060401010101" pitchFamily="34" charset="-79"/>
                <a:cs typeface="David" panose="020E0502060401010101" pitchFamily="34" charset="-79"/>
              </a:rPr>
              <a:t>אָז אִם אַתֶּם רוֹאִים אֶת אַבָּא אוֹ </a:t>
            </a:r>
            <a:r>
              <a:rPr lang="he-IL" dirty="0" err="1">
                <a:latin typeface="David" panose="020E0502060401010101" pitchFamily="34" charset="-79"/>
                <a:cs typeface="David" panose="020E0502060401010101" pitchFamily="34" charset="-79"/>
              </a:rPr>
              <a:t>אִמָּא</a:t>
            </a:r>
            <a:r>
              <a:rPr lang="he-IL" dirty="0">
                <a:latin typeface="David" panose="020E0502060401010101" pitchFamily="34" charset="-79"/>
                <a:cs typeface="David" panose="020E0502060401010101" pitchFamily="34" charset="-79"/>
              </a:rPr>
              <a:t> עִם קָפֶה בְּסוֹף הַיּוֹם, פָּשׁוּט תִּתְּנוּ לָהֶם לִשְׁתּוֹת בְּנַחַת.</a:t>
            </a:r>
          </a:p>
        </p:txBody>
      </p:sp>
    </p:spTree>
    <p:extLst>
      <p:ext uri="{BB962C8B-B14F-4D97-AF65-F5344CB8AC3E}">
        <p14:creationId xmlns:p14="http://schemas.microsoft.com/office/powerpoint/2010/main" val="100800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65212" y="0"/>
            <a:ext cx="10058402" cy="1219200"/>
          </a:xfrm>
        </p:spPr>
        <p:txBody>
          <a:bodyPr/>
          <a:lstStyle/>
          <a:p>
            <a:r>
              <a:rPr lang="he-IL" dirty="0">
                <a:latin typeface="David" panose="020E0502060401010101" pitchFamily="34" charset="-79"/>
                <a:cs typeface="David" panose="020E0502060401010101" pitchFamily="34" charset="-79"/>
              </a:rPr>
              <a:t>מי אני- מהצומח</a:t>
            </a:r>
          </a:p>
        </p:txBody>
      </p:sp>
      <p:sp>
        <p:nvSpPr>
          <p:cNvPr id="3" name="מציין מיקום תוכן 2"/>
          <p:cNvSpPr>
            <a:spLocks noGrp="1"/>
          </p:cNvSpPr>
          <p:nvPr>
            <p:ph idx="1"/>
          </p:nvPr>
        </p:nvSpPr>
        <p:spPr>
          <a:xfrm>
            <a:off x="1065214" y="1219200"/>
            <a:ext cx="10058400" cy="4229100"/>
          </a:xfrm>
        </p:spPr>
        <p:txBody>
          <a:bodyPr>
            <a:noAutofit/>
          </a:bodyPr>
          <a:lstStyle/>
          <a:p>
            <a:r>
              <a:rPr lang="he-IL" sz="2800" dirty="0">
                <a:latin typeface="David" panose="020E0502060401010101" pitchFamily="34" charset="-79"/>
                <a:cs typeface="David" panose="020E0502060401010101" pitchFamily="34" charset="-79"/>
              </a:rPr>
              <a:t>אֲנִי מַגִּיעַ בְּשַׂקִּית אוֹ בְּקוּפְסָא</a:t>
            </a:r>
          </a:p>
          <a:p>
            <a:r>
              <a:rPr lang="he-IL" sz="2800" dirty="0">
                <a:latin typeface="David" panose="020E0502060401010101" pitchFamily="34" charset="-79"/>
                <a:cs typeface="David" panose="020E0502060401010101" pitchFamily="34" charset="-79"/>
              </a:rPr>
              <a:t>לִפְעָמִים בְּגַרְגְּרִים לִפְעָמִים בְּאַבְקָה.</a:t>
            </a:r>
          </a:p>
          <a:p>
            <a:r>
              <a:rPr lang="he-IL" sz="2800" dirty="0">
                <a:latin typeface="David" panose="020E0502060401010101" pitchFamily="34" charset="-79"/>
                <a:cs typeface="David" panose="020E0502060401010101" pitchFamily="34" charset="-79"/>
              </a:rPr>
              <a:t>הַצֶּבַע שֶׁלִּי הוּא חוּם כֵּהֶה אַךְ עַל הָעֵץ הָיִיתִי בִּכְלָל יָרֹק</a:t>
            </a:r>
          </a:p>
          <a:p>
            <a:r>
              <a:rPr lang="he-IL" sz="2800" dirty="0">
                <a:latin typeface="David" panose="020E0502060401010101" pitchFamily="34" charset="-79"/>
                <a:cs typeface="David" panose="020E0502060401010101" pitchFamily="34" charset="-79"/>
              </a:rPr>
              <a:t>טַעֲמִי מַר וְהוּא הַהֶפֶךְ מִמָּתוֹק.</a:t>
            </a:r>
          </a:p>
          <a:p>
            <a:r>
              <a:rPr lang="he-IL" sz="2800" dirty="0">
                <a:latin typeface="David" panose="020E0502060401010101" pitchFamily="34" charset="-79"/>
                <a:cs typeface="David" panose="020E0502060401010101" pitchFamily="34" charset="-79"/>
              </a:rPr>
              <a:t>פַּעַם כְּמוֹ מַסְטִיק הָיוּ אוֹתִי לוֹעֲסִים</a:t>
            </a:r>
          </a:p>
          <a:p>
            <a:r>
              <a:rPr lang="he-IL" sz="2800" dirty="0">
                <a:latin typeface="David" panose="020E0502060401010101" pitchFamily="34" charset="-79"/>
                <a:cs typeface="David" panose="020E0502060401010101" pitchFamily="34" charset="-79"/>
              </a:rPr>
              <a:t>הַיּוֹם בְּכּוֹס אוֹתִי שָׂמִים.</a:t>
            </a:r>
          </a:p>
          <a:p>
            <a:r>
              <a:rPr lang="he-IL" sz="2800" dirty="0">
                <a:latin typeface="David" panose="020E0502060401010101" pitchFamily="34" charset="-79"/>
                <a:cs typeface="David" panose="020E0502060401010101" pitchFamily="34" charset="-79"/>
              </a:rPr>
              <a:t>הִגַּעְתִּי מֵאֶתְיוֹפְּיָה הָרְחוֹקָה</a:t>
            </a:r>
          </a:p>
          <a:p>
            <a:r>
              <a:rPr lang="he-IL" sz="2800" dirty="0">
                <a:latin typeface="David" panose="020E0502060401010101" pitchFamily="34" charset="-79"/>
                <a:cs typeface="David" panose="020E0502060401010101" pitchFamily="34" charset="-79"/>
              </a:rPr>
              <a:t>אַךְ הַיּוֹם אֵין בַּיִת יִשְׂרְאֵלִי שֶׁבּוֹ אֲנִי לֹא נִמְצָא.</a:t>
            </a:r>
          </a:p>
        </p:txBody>
      </p:sp>
    </p:spTree>
    <p:extLst>
      <p:ext uri="{BB962C8B-B14F-4D97-AF65-F5344CB8AC3E}">
        <p14:creationId xmlns:p14="http://schemas.microsoft.com/office/powerpoint/2010/main" val="63113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065214" y="1073331"/>
            <a:ext cx="10058400" cy="4229100"/>
          </a:xfrm>
        </p:spPr>
        <p:txBody>
          <a:bodyPr>
            <a:noAutofit/>
          </a:bodyPr>
          <a:lstStyle/>
          <a:p>
            <a:r>
              <a:rPr lang="he-IL" sz="2800" dirty="0" err="1">
                <a:latin typeface="David" panose="020E0502060401010101" pitchFamily="34" charset="-79"/>
                <a:cs typeface="David" panose="020E0502060401010101" pitchFamily="34" charset="-79"/>
              </a:rPr>
              <a:t>נִחַשְׁתֶּם</a:t>
            </a:r>
            <a:r>
              <a:rPr lang="he-IL" sz="2800" dirty="0">
                <a:latin typeface="David" panose="020E0502060401010101" pitchFamily="34" charset="-79"/>
                <a:cs typeface="David" panose="020E0502060401010101" pitchFamily="34" charset="-79"/>
              </a:rPr>
              <a:t>? לֹא? בּוֹאוּ וְנַמְשִׁיךְ</a:t>
            </a:r>
          </a:p>
          <a:p>
            <a:r>
              <a:rPr lang="he-IL" sz="2800" dirty="0">
                <a:latin typeface="David" panose="020E0502060401010101" pitchFamily="34" charset="-79"/>
                <a:cs typeface="David" panose="020E0502060401010101" pitchFamily="34" charset="-79"/>
              </a:rPr>
              <a:t>אֲנִי נִמְצָא כִּמְעַט בְּכָל כִּתָּה, הַמּוֹרָה אוֹתִי בְּכָל בֹּקֶר מְבִיאָה.</a:t>
            </a:r>
          </a:p>
          <a:p>
            <a:r>
              <a:rPr lang="he-IL" sz="2800" dirty="0">
                <a:latin typeface="David" panose="020E0502060401010101" pitchFamily="34" charset="-79"/>
                <a:cs typeface="David" panose="020E0502060401010101" pitchFamily="34" charset="-79"/>
              </a:rPr>
              <a:t>יֵשׁ הָאוֹהֲבִים אֶת רֵיחִי וְיֵשׁ הַחוֹשְׁבִים שֶׁהוּא נוֹרָא.</a:t>
            </a:r>
          </a:p>
          <a:p>
            <a:r>
              <a:rPr lang="he-IL" sz="2800" dirty="0">
                <a:latin typeface="David" panose="020E0502060401010101" pitchFamily="34" charset="-79"/>
                <a:cs typeface="David" panose="020E0502060401010101" pitchFamily="34" charset="-79"/>
              </a:rPr>
              <a:t>אֲנִי מַשְׁקֶה שֶׁל מְבֻגָּרִים </a:t>
            </a:r>
          </a:p>
          <a:p>
            <a:r>
              <a:rPr lang="he-IL" sz="2800" dirty="0">
                <a:latin typeface="David" panose="020E0502060401010101" pitchFamily="34" charset="-79"/>
                <a:cs typeface="David" panose="020E0502060401010101" pitchFamily="34" charset="-79"/>
              </a:rPr>
              <a:t>יְלָדִים אֵלִי כִּמְעַט וְלֹא מִתְקָרְבִים.</a:t>
            </a:r>
          </a:p>
          <a:p>
            <a:r>
              <a:rPr lang="he-IL" sz="2800" dirty="0">
                <a:latin typeface="David" panose="020E0502060401010101" pitchFamily="34" charset="-79"/>
                <a:cs typeface="David" panose="020E0502060401010101" pitchFamily="34" charset="-79"/>
              </a:rPr>
              <a:t>וַהֲכִי חָשׁוּב! אוֹתִי שׁוֹתִים כְּדֵי לְהִתְעוֹרֵר- וּמַהֵר!</a:t>
            </a:r>
          </a:p>
          <a:p>
            <a:r>
              <a:rPr lang="he-IL" sz="2800" dirty="0">
                <a:latin typeface="David" panose="020E0502060401010101" pitchFamily="34" charset="-79"/>
                <a:cs typeface="David" panose="020E0502060401010101" pitchFamily="34" charset="-79"/>
              </a:rPr>
              <a:t>נוּ, יֵשׁ לָכֶם תְּשׁוּבָה, כֻּלִּי מָלֵא </a:t>
            </a:r>
            <a:r>
              <a:rPr lang="he-IL" sz="2800" dirty="0" err="1">
                <a:latin typeface="David" panose="020E0502060401010101" pitchFamily="34" charset="-79"/>
                <a:cs typeface="David" panose="020E0502060401010101" pitchFamily="34" charset="-79"/>
              </a:rPr>
              <a:t>בְּצִפִּיָּה</a:t>
            </a:r>
            <a:r>
              <a:rPr lang="he-IL" sz="2800" dirty="0">
                <a:latin typeface="David" panose="020E0502060401010101" pitchFamily="34" charset="-79"/>
                <a:cs typeface="David" panose="020E0502060401010101" pitchFamily="34" charset="-79"/>
              </a:rPr>
              <a:t>!</a:t>
            </a:r>
          </a:p>
        </p:txBody>
      </p:sp>
    </p:spTree>
    <p:extLst>
      <p:ext uri="{BB962C8B-B14F-4D97-AF65-F5344CB8AC3E}">
        <p14:creationId xmlns:p14="http://schemas.microsoft.com/office/powerpoint/2010/main" val="52280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יוצאים להפסקת קפה - הקפה הוא לא רק תירוץ - פאוזה | PAUZ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354"/>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p:cNvSpPr>
            <a:spLocks noGrp="1"/>
          </p:cNvSpPr>
          <p:nvPr>
            <p:ph type="ctrTitle"/>
          </p:nvPr>
        </p:nvSpPr>
        <p:spPr>
          <a:xfrm>
            <a:off x="1165858" y="1615153"/>
            <a:ext cx="6322424" cy="1508479"/>
          </a:xfrm>
        </p:spPr>
        <p:txBody>
          <a:bodyPr>
            <a:prstTxWarp prst="textArchUp">
              <a:avLst/>
            </a:prstTxWarp>
            <a:normAutofit/>
          </a:bodyPr>
          <a:lstStyle/>
          <a:p>
            <a:r>
              <a:rPr lang="he-IL" sz="8800" b="1" dirty="0">
                <a:latin typeface="Choco" panose="00000400000000000000" pitchFamily="2" charset="-79"/>
                <a:cs typeface="Choco" panose="00000400000000000000" pitchFamily="2" charset="-79"/>
              </a:rPr>
              <a:t>רַק כּוֹס קָפֶה אַחַת...</a:t>
            </a:r>
          </a:p>
        </p:txBody>
      </p:sp>
      <p:sp>
        <p:nvSpPr>
          <p:cNvPr id="3" name="כותרת משנה 2"/>
          <p:cNvSpPr>
            <a:spLocks noGrp="1"/>
          </p:cNvSpPr>
          <p:nvPr>
            <p:ph type="subTitle" idx="1"/>
          </p:nvPr>
        </p:nvSpPr>
        <p:spPr>
          <a:xfrm>
            <a:off x="1920238" y="3637960"/>
            <a:ext cx="5233851" cy="2119493"/>
          </a:xfrm>
        </p:spPr>
        <p:txBody>
          <a:bodyPr>
            <a:prstTxWarp prst="textArchDown">
              <a:avLst/>
            </a:prstTxWarp>
            <a:noAutofit/>
          </a:bodyPr>
          <a:lstStyle/>
          <a:p>
            <a:r>
              <a:rPr lang="he-IL" sz="4800" b="1" dirty="0">
                <a:latin typeface="Yoav" panose="00000400000000000000" pitchFamily="2" charset="-79"/>
                <a:cs typeface="Yoav" panose="00000400000000000000" pitchFamily="2" charset="-79"/>
              </a:rPr>
              <a:t>אָמְרוּ יוֹתֵר</a:t>
            </a:r>
          </a:p>
          <a:p>
            <a:r>
              <a:rPr lang="he-IL" sz="4800" b="1" dirty="0">
                <a:latin typeface="Yoav" panose="00000400000000000000" pitchFamily="2" charset="-79"/>
                <a:cs typeface="Yoav" panose="00000400000000000000" pitchFamily="2" charset="-79"/>
              </a:rPr>
              <a:t> מִשֶּׁבַע מִילְיַארְד אֲנָשִׁים.</a:t>
            </a:r>
          </a:p>
        </p:txBody>
      </p:sp>
    </p:spTree>
    <p:extLst>
      <p:ext uri="{BB962C8B-B14F-4D97-AF65-F5344CB8AC3E}">
        <p14:creationId xmlns:p14="http://schemas.microsoft.com/office/powerpoint/2010/main" val="2776986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8">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p:cNvSpPr>
            <a:spLocks noGrp="1"/>
          </p:cNvSpPr>
          <p:nvPr>
            <p:ph type="title"/>
          </p:nvPr>
        </p:nvSpPr>
        <p:spPr>
          <a:xfrm>
            <a:off x="199057" y="722915"/>
            <a:ext cx="4923691" cy="1316736"/>
          </a:xfrm>
        </p:spPr>
        <p:txBody>
          <a:bodyPr anchor="b">
            <a:normAutofit/>
          </a:bodyPr>
          <a:lstStyle/>
          <a:p>
            <a:r>
              <a:rPr lang="he-IL" sz="2800" dirty="0">
                <a:solidFill>
                  <a:srgbClr val="C00000"/>
                </a:solidFill>
                <a:latin typeface="Tahoma" panose="020B0604030504040204" pitchFamily="34" charset="0"/>
                <a:ea typeface="Tahoma" panose="020B0604030504040204" pitchFamily="34" charset="0"/>
                <a:cs typeface="Tahoma" panose="020B0604030504040204" pitchFamily="34" charset="0"/>
              </a:rPr>
              <a:t>הַיּוֹם נִלְמָד עַל הַמַּשְׁקֶה שֶׁכִּמְעַט כָּל הַמְּבֻגָּרִים שׁוֹתִים</a:t>
            </a:r>
            <a:endParaRPr lang="he-IL" sz="2800" dirty="0">
              <a:latin typeface="Tahoma" panose="020B0604030504040204" pitchFamily="34" charset="0"/>
              <a:ea typeface="Tahoma" panose="020B0604030504040204" pitchFamily="34" charset="0"/>
              <a:cs typeface="Tahoma" panose="020B0604030504040204" pitchFamily="34" charset="0"/>
            </a:endParaRPr>
          </a:p>
        </p:txBody>
      </p:sp>
      <p:sp>
        <p:nvSpPr>
          <p:cNvPr id="35" name="Rectangle 30">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3" name="Rectangle 32">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מציין מיקום תוכן 2"/>
          <p:cNvSpPr>
            <a:spLocks noGrp="1"/>
          </p:cNvSpPr>
          <p:nvPr>
            <p:ph idx="1"/>
          </p:nvPr>
        </p:nvSpPr>
        <p:spPr>
          <a:xfrm>
            <a:off x="199057" y="2688336"/>
            <a:ext cx="4711270" cy="3584448"/>
          </a:xfrm>
        </p:spPr>
        <p:txBody>
          <a:bodyPr anchor="t">
            <a:normAutofit/>
          </a:bodyPr>
          <a:lstStyle/>
          <a:p>
            <a:pPr marL="0" indent="0">
              <a:buNone/>
            </a:pPr>
            <a:r>
              <a:rPr lang="he-IL" sz="3200" dirty="0">
                <a:latin typeface="David" panose="020E0502060401010101" pitchFamily="34" charset="-79"/>
                <a:cs typeface="David" panose="020E0502060401010101" pitchFamily="34" charset="-79"/>
              </a:rPr>
              <a:t>וְלָכֶם הֵם אַף פַּעַם לֹא מַרְשִׁים לִטְעֹם..</a:t>
            </a:r>
            <a:r>
              <a:rPr lang="he-IL" sz="3200" dirty="0">
                <a:latin typeface="David" panose="020E0502060401010101" pitchFamily="34" charset="-79"/>
                <a:cs typeface="David" panose="020E0502060401010101" pitchFamily="34" charset="-79"/>
                <a:sym typeface="Wingdings" panose="05000000000000000000" pitchFamily="2" charset="2"/>
              </a:rPr>
              <a:t></a:t>
            </a:r>
            <a:endParaRPr lang="he-IL" sz="3200" dirty="0">
              <a:latin typeface="David" panose="020E0502060401010101" pitchFamily="34" charset="-79"/>
              <a:cs typeface="David" panose="020E0502060401010101" pitchFamily="34" charset="-79"/>
            </a:endParaRPr>
          </a:p>
        </p:txBody>
      </p:sp>
      <p:pic>
        <p:nvPicPr>
          <p:cNvPr id="4" name="תמונה 3">
            <a:extLst>
              <a:ext uri="{FF2B5EF4-FFF2-40B4-BE49-F238E27FC236}">
                <a16:creationId xmlns:a16="http://schemas.microsoft.com/office/drawing/2014/main" id="{CEE05C3E-3D6F-407D-A5F6-C5F0EDF20524}"/>
              </a:ext>
            </a:extLst>
          </p:cNvPr>
          <p:cNvPicPr>
            <a:picLocks noChangeAspect="1"/>
          </p:cNvPicPr>
          <p:nvPr/>
        </p:nvPicPr>
        <p:blipFill rotWithShape="1">
          <a:blip r:embed="rId2"/>
          <a:srcRect l="21519" r="11477" b="-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1534926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latin typeface="David" panose="020E0502060401010101" pitchFamily="34" charset="-79"/>
                <a:cs typeface="David" panose="020E0502060401010101" pitchFamily="34" charset="-79"/>
              </a:rPr>
              <a:t>לִפְנֵי שֶׁנַּתְחִיל...</a:t>
            </a:r>
          </a:p>
        </p:txBody>
      </p:sp>
      <p:sp>
        <p:nvSpPr>
          <p:cNvPr id="3" name="מציין מיקום תוכן 2"/>
          <p:cNvSpPr>
            <a:spLocks noGrp="1"/>
          </p:cNvSpPr>
          <p:nvPr>
            <p:ph idx="1"/>
          </p:nvPr>
        </p:nvSpPr>
        <p:spPr/>
        <p:txBody>
          <a:bodyPr>
            <a:normAutofit/>
          </a:bodyPr>
          <a:lstStyle/>
          <a:p>
            <a:r>
              <a:rPr lang="he-IL" sz="3200" dirty="0">
                <a:latin typeface="David" panose="020E0502060401010101" pitchFamily="34" charset="-79"/>
                <a:cs typeface="David" panose="020E0502060401010101" pitchFamily="34" charset="-79"/>
              </a:rPr>
              <a:t>עָשִׂיתִי סֶקֶר קָצָר בֵּין הַמּוֹרִים בְּבֵית הַסֵּפֶר- מִי אוֹהֵב קָפֶה וּמִי לֹא</a:t>
            </a:r>
          </a:p>
          <a:p>
            <a:r>
              <a:rPr lang="he-IL" sz="3200" dirty="0">
                <a:latin typeface="David" panose="020E0502060401010101" pitchFamily="34" charset="-79"/>
                <a:cs typeface="David" panose="020E0502060401010101" pitchFamily="34" charset="-79"/>
              </a:rPr>
              <a:t>מָה לְדַעְתְּכֶם </a:t>
            </a:r>
            <a:r>
              <a:rPr lang="he-IL" sz="3200" dirty="0" err="1">
                <a:latin typeface="David" panose="020E0502060401010101" pitchFamily="34" charset="-79"/>
                <a:cs typeface="David" panose="020E0502060401010101" pitchFamily="34" charset="-79"/>
              </a:rPr>
              <a:t>הָיְתָה</a:t>
            </a:r>
            <a:r>
              <a:rPr lang="he-IL" sz="3200" dirty="0">
                <a:latin typeface="David" panose="020E0502060401010101" pitchFamily="34" charset="-79"/>
                <a:cs typeface="David" panose="020E0502060401010101" pitchFamily="34" charset="-79"/>
              </a:rPr>
              <a:t> הַתּוֹצָאָה- רֹב הַמּוֹרִים שׁוֹתִים קָפֶה אוֹ שֶׁהֵם מַעֲדִיפִים תֶּה אוֹ שׁוֹקוֹ?</a:t>
            </a:r>
          </a:p>
          <a:p>
            <a:r>
              <a:rPr lang="he-IL" sz="3200" dirty="0">
                <a:latin typeface="David" panose="020E0502060401010101" pitchFamily="34" charset="-79"/>
                <a:cs typeface="David" panose="020E0502060401010101" pitchFamily="34" charset="-79"/>
              </a:rPr>
              <a:t>הַאִם הַמּוֹרִים נֶהֱנִים מֵהַקָּפֶה?</a:t>
            </a:r>
          </a:p>
          <a:p>
            <a:r>
              <a:rPr lang="he-IL" sz="3200" dirty="0">
                <a:latin typeface="David" panose="020E0502060401010101" pitchFamily="34" charset="-79"/>
                <a:cs typeface="David" panose="020E0502060401010101" pitchFamily="34" charset="-79"/>
              </a:rPr>
              <a:t>מָה אַתֶּם חוֹשְׁבִים?</a:t>
            </a:r>
          </a:p>
          <a:p>
            <a:r>
              <a:rPr lang="he-IL" sz="3200" dirty="0">
                <a:latin typeface="David" panose="020E0502060401010101" pitchFamily="34" charset="-79"/>
                <a:cs typeface="David" panose="020E0502060401010101" pitchFamily="34" charset="-79"/>
              </a:rPr>
              <a:t>כִּתְבוּ לִי בַּשִּׂחוּחַ</a:t>
            </a:r>
          </a:p>
        </p:txBody>
      </p:sp>
    </p:spTree>
    <p:extLst>
      <p:ext uri="{BB962C8B-B14F-4D97-AF65-F5344CB8AC3E}">
        <p14:creationId xmlns:p14="http://schemas.microsoft.com/office/powerpoint/2010/main" val="2574501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dirty="0">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p:txBody>
          <a:bodyPr>
            <a:normAutofit/>
          </a:bodyPr>
          <a:lstStyle/>
          <a:p>
            <a:r>
              <a:rPr lang="he-IL" sz="3200" dirty="0">
                <a:latin typeface="David" panose="020E0502060401010101" pitchFamily="34" charset="-79"/>
                <a:cs typeface="David" panose="020E0502060401010101" pitchFamily="34" charset="-79"/>
              </a:rPr>
              <a:t>כְּדֵי לִשְׁמֹר עַל הַמֶּתַח אֶת הַתּוֹצָאוֹת אֲנִי אֲפַרְסֵם בְּסוֹף הַמַּצֶּגֶת!</a:t>
            </a:r>
          </a:p>
          <a:p>
            <a:endParaRPr lang="he-IL" sz="3200"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87889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מציין מיקום תוכן 3">
            <a:extLst>
              <a:ext uri="{FF2B5EF4-FFF2-40B4-BE49-F238E27FC236}">
                <a16:creationId xmlns:a16="http://schemas.microsoft.com/office/drawing/2014/main" id="{D193DF21-9C82-4417-98A0-2D962092B955}"/>
              </a:ext>
            </a:extLst>
          </p:cNvPr>
          <p:cNvPicPr>
            <a:picLocks noGrp="1" noChangeAspect="1"/>
          </p:cNvPicPr>
          <p:nvPr>
            <p:ph idx="1"/>
          </p:nvPr>
        </p:nvPicPr>
        <p:blipFill rotWithShape="1">
          <a:blip r:embed="rId2"/>
          <a:srcRect t="15094"/>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p:cNvSpPr>
            <a:spLocks noGrp="1"/>
          </p:cNvSpPr>
          <p:nvPr>
            <p:ph type="title"/>
          </p:nvPr>
        </p:nvSpPr>
        <p:spPr>
          <a:xfrm>
            <a:off x="523875" y="5317240"/>
            <a:ext cx="11210925" cy="744836"/>
          </a:xfrm>
        </p:spPr>
        <p:txBody>
          <a:bodyPr vert="horz" lIns="91440" tIns="45720" rIns="91440" bIns="45720" rtlCol="0" anchor="ctr">
            <a:normAutofit/>
          </a:bodyPr>
          <a:lstStyle/>
          <a:p>
            <a:pPr algn="ctr" rtl="0"/>
            <a:r>
              <a:rPr lang="he-IL" sz="3600" dirty="0">
                <a:latin typeface="David" panose="020E0502060401010101" pitchFamily="34" charset="-79"/>
                <a:cs typeface="David" panose="020E0502060401010101" pitchFamily="34" charset="-79"/>
              </a:rPr>
              <a:t>וַהֲרֵי לִפְנֵיכֶם שְׁתֵּים עֶשְׂרֵה עֻבְדוֹת </a:t>
            </a:r>
            <a:r>
              <a:rPr lang="he-IL" sz="3600" dirty="0" err="1">
                <a:latin typeface="David" panose="020E0502060401010101" pitchFamily="34" charset="-79"/>
                <a:cs typeface="David" panose="020E0502060401010101" pitchFamily="34" charset="-79"/>
              </a:rPr>
              <a:t>מְעַנְיְנוֹת</a:t>
            </a:r>
            <a:r>
              <a:rPr lang="he-IL" sz="3600" dirty="0">
                <a:latin typeface="David" panose="020E0502060401010101" pitchFamily="34" charset="-79"/>
                <a:cs typeface="David" panose="020E0502060401010101" pitchFamily="34" charset="-79"/>
              </a:rPr>
              <a:t> עַל הַמַּשְׁקֶה הַנִּפְלָא</a:t>
            </a:r>
            <a:endParaRPr lang="en-US" sz="3600" dirty="0">
              <a:solidFill>
                <a:schemeClr val="tx1">
                  <a:lumMod val="85000"/>
                  <a:lumOff val="15000"/>
                </a:schemeClr>
              </a:solidFill>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288978"/>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1">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ערכת נושא1" id="{0A9DC5E0-0F8A-44A3-AD5E-77B8256356E4}" vid="{3F6FEC72-6DCB-411D-9F47-BBA5F7654A36}"/>
    </a:ext>
  </a:extLst>
</a:theme>
</file>

<file path=docProps/app.xml><?xml version="1.0" encoding="utf-8"?>
<Properties xmlns="http://schemas.openxmlformats.org/officeDocument/2006/extended-properties" xmlns:vt="http://schemas.openxmlformats.org/officeDocument/2006/docPropsVTypes">
  <Template>ערכת נושא1</Template>
  <TotalTime>436</TotalTime>
  <Words>849</Words>
  <Application>Microsoft Office PowerPoint</Application>
  <PresentationFormat>מסך רחב</PresentationFormat>
  <Paragraphs>106</Paragraphs>
  <Slides>23</Slides>
  <Notes>0</Notes>
  <HiddenSlides>0</HiddenSlides>
  <MMClips>0</MMClips>
  <ScaleCrop>false</ScaleCrop>
  <HeadingPairs>
    <vt:vector size="6" baseType="variant">
      <vt:variant>
        <vt:lpstr>גופנים בשימוש</vt:lpstr>
      </vt:variant>
      <vt:variant>
        <vt:i4>10</vt:i4>
      </vt:variant>
      <vt:variant>
        <vt:lpstr>ערכת נושא</vt:lpstr>
      </vt:variant>
      <vt:variant>
        <vt:i4>2</vt:i4>
      </vt:variant>
      <vt:variant>
        <vt:lpstr>כותרות שקופיות</vt:lpstr>
      </vt:variant>
      <vt:variant>
        <vt:i4>23</vt:i4>
      </vt:variant>
    </vt:vector>
  </HeadingPairs>
  <TitlesOfParts>
    <vt:vector size="35" baseType="lpstr">
      <vt:lpstr>Arial</vt:lpstr>
      <vt:lpstr>Calibri</vt:lpstr>
      <vt:lpstr>Calibri Light</vt:lpstr>
      <vt:lpstr>Choco</vt:lpstr>
      <vt:lpstr>David</vt:lpstr>
      <vt:lpstr>Segoe Print</vt:lpstr>
      <vt:lpstr>Tahoma</vt:lpstr>
      <vt:lpstr>Times New Roman</vt:lpstr>
      <vt:lpstr>Wingdings</vt:lpstr>
      <vt:lpstr>Yoav</vt:lpstr>
      <vt:lpstr>ערכת נושא Office</vt:lpstr>
      <vt:lpstr>ערכת נושא1</vt:lpstr>
      <vt:lpstr>מצגת של PowerPoint‏</vt:lpstr>
      <vt:lpstr>בְּרוּכִים הַבָּאִים לְסוֹעֲדִים וּמַדָּעִים!!</vt:lpstr>
      <vt:lpstr>מי אני- מהצומח</vt:lpstr>
      <vt:lpstr>מצגת של PowerPoint‏</vt:lpstr>
      <vt:lpstr>רַק כּוֹס קָפֶה אַחַת...</vt:lpstr>
      <vt:lpstr>הַיּוֹם נִלְמָד עַל הַמַּשְׁקֶה שֶׁכִּמְעַט כָּל הַמְּבֻגָּרִים שׁוֹתִים</vt:lpstr>
      <vt:lpstr>לִפְנֵי שֶׁנַּתְחִיל...</vt:lpstr>
      <vt:lpstr>מצגת של PowerPoint‏</vt:lpstr>
      <vt:lpstr>וַהֲרֵי לִפְנֵיכֶם שְׁתֵּים עֶשְׂרֵה עֻבְדוֹת מְעַנְיְנוֹת עַל הַמַּשְׁקֶה הַנִּפְלָא</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אֲבָל רֶגַע מַשְׁקֵה הַקָּפֶה כָּל כָּךְ פִּלְאִי-  אֲנִי רוֹצֶה שָׁתִיל בִּשְׁבִילִי</vt:lpstr>
      <vt:lpstr>מִי גִּלָּה אֶת הַקָּפֶה?</vt:lpstr>
      <vt:lpstr>מצגת של PowerPoint‏</vt:lpstr>
      <vt:lpstr>מצגת של PowerPoint‏</vt:lpstr>
      <vt:lpstr>מצגת של PowerPoint‏</vt:lpstr>
      <vt:lpstr>וכעת- לתוצאות הסקר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רק כוס קפה אחת!</dc:title>
  <dc:creator>Adina</dc:creator>
  <cp:lastModifiedBy>יוסף אל עזרא</cp:lastModifiedBy>
  <cp:revision>23</cp:revision>
  <dcterms:created xsi:type="dcterms:W3CDTF">2020-06-24T21:19:46Z</dcterms:created>
  <dcterms:modified xsi:type="dcterms:W3CDTF">2021-01-11T11:28:24Z</dcterms:modified>
</cp:coreProperties>
</file>