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3184-8820-4974-A33B-A9DEDB55390B}" type="datetimeFigureOut">
              <a:rPr lang="en-IL" smtClean="0"/>
              <a:t>06/03/2023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9895-F240-445B-97F9-54D393D9B3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982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3184-8820-4974-A33B-A9DEDB55390B}" type="datetimeFigureOut">
              <a:rPr lang="en-IL" smtClean="0"/>
              <a:t>06/03/2023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9895-F240-445B-97F9-54D393D9B3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6609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3184-8820-4974-A33B-A9DEDB55390B}" type="datetimeFigureOut">
              <a:rPr lang="en-IL" smtClean="0"/>
              <a:t>06/03/2023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9895-F240-445B-97F9-54D393D9B3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117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3184-8820-4974-A33B-A9DEDB55390B}" type="datetimeFigureOut">
              <a:rPr lang="en-IL" smtClean="0"/>
              <a:t>06/03/2023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9895-F240-445B-97F9-54D393D9B3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6229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3184-8820-4974-A33B-A9DEDB55390B}" type="datetimeFigureOut">
              <a:rPr lang="en-IL" smtClean="0"/>
              <a:t>06/03/2023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9895-F240-445B-97F9-54D393D9B3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956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3184-8820-4974-A33B-A9DEDB55390B}" type="datetimeFigureOut">
              <a:rPr lang="en-IL" smtClean="0"/>
              <a:t>06/03/2023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9895-F240-445B-97F9-54D393D9B3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8419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3184-8820-4974-A33B-A9DEDB55390B}" type="datetimeFigureOut">
              <a:rPr lang="en-IL" smtClean="0"/>
              <a:t>06/03/2023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9895-F240-445B-97F9-54D393D9B3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732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3184-8820-4974-A33B-A9DEDB55390B}" type="datetimeFigureOut">
              <a:rPr lang="en-IL" smtClean="0"/>
              <a:t>06/03/2023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9895-F240-445B-97F9-54D393D9B3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1560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3184-8820-4974-A33B-A9DEDB55390B}" type="datetimeFigureOut">
              <a:rPr lang="en-IL" smtClean="0"/>
              <a:t>06/03/2023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9895-F240-445B-97F9-54D393D9B3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978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3184-8820-4974-A33B-A9DEDB55390B}" type="datetimeFigureOut">
              <a:rPr lang="en-IL" smtClean="0"/>
              <a:t>06/03/2023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9895-F240-445B-97F9-54D393D9B3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146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3184-8820-4974-A33B-A9DEDB55390B}" type="datetimeFigureOut">
              <a:rPr lang="en-IL" smtClean="0"/>
              <a:t>06/03/2023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9895-F240-445B-97F9-54D393D9B3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2113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3184-8820-4974-A33B-A9DEDB55390B}" type="datetimeFigureOut">
              <a:rPr lang="en-IL" smtClean="0"/>
              <a:t>06/03/2023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9895-F240-445B-97F9-54D393D9B3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6611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15FA7E-13DB-4DA1-B9F5-0A81AB701F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ממים על שר הטבעות</a:t>
            </a:r>
            <a:endParaRPr lang="en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024C2CF-C960-9853-81F6-33AB3D2270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מאת </a:t>
            </a:r>
            <a:r>
              <a:rPr lang="he-IL" dirty="0" err="1"/>
              <a:t>מורדור</a:t>
            </a:r>
            <a:r>
              <a:rPr lang="he-IL" dirty="0"/>
              <a:t> (המלכים)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410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B7B428-E14C-5EC6-4423-1BB0614A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מציין מיקום תוכן 4" descr="תמונה שמכילה טקסט, אדם, מקורה, לדגמן&#10;&#10;התיאור נוצר באופן אוטומטי">
            <a:extLst>
              <a:ext uri="{FF2B5EF4-FFF2-40B4-BE49-F238E27FC236}">
                <a16:creationId xmlns:a16="http://schemas.microsoft.com/office/drawing/2014/main" id="{66BED7AF-32D8-FC14-CF76-A8E6B1BDB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47" y="528320"/>
            <a:ext cx="9442393" cy="5307489"/>
          </a:xfrm>
        </p:spPr>
      </p:pic>
    </p:spTree>
    <p:extLst>
      <p:ext uri="{BB962C8B-B14F-4D97-AF65-F5344CB8AC3E}">
        <p14:creationId xmlns:p14="http://schemas.microsoft.com/office/powerpoint/2010/main" val="106621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CC10BD-18E9-AFC0-104D-3F27A93E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מציין מיקום תוכן 4" descr="תמונה שמכילה טקסט, אדם, איש">
            <a:extLst>
              <a:ext uri="{FF2B5EF4-FFF2-40B4-BE49-F238E27FC236}">
                <a16:creationId xmlns:a16="http://schemas.microsoft.com/office/drawing/2014/main" id="{A316B021-FBCE-7358-DB90-F102B559F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19" y="365125"/>
            <a:ext cx="6566542" cy="5650178"/>
          </a:xfrm>
        </p:spPr>
      </p:pic>
    </p:spTree>
    <p:extLst>
      <p:ext uri="{BB962C8B-B14F-4D97-AF65-F5344CB8AC3E}">
        <p14:creationId xmlns:p14="http://schemas.microsoft.com/office/powerpoint/2010/main" val="352809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7C6314-3E00-909B-137D-891F7F89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מקווה </a:t>
            </a:r>
            <a:r>
              <a:rPr lang="he-IL" dirty="0" err="1"/>
              <a:t>שנהנתם</a:t>
            </a:r>
            <a:endParaRPr lang="en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FB52339-253D-38B7-6E07-0EB231BD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2146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806D58-115A-F6BE-DF4D-74731DA0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5" name="מציין מיקום תוכן 4" descr="תמונה שמכילה טקסט, אדם">
            <a:extLst>
              <a:ext uri="{FF2B5EF4-FFF2-40B4-BE49-F238E27FC236}">
                <a16:creationId xmlns:a16="http://schemas.microsoft.com/office/drawing/2014/main" id="{FA6CE77D-4D22-AF97-9618-0FDD56DA2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456662"/>
            <a:ext cx="9357360" cy="5944676"/>
          </a:xfrm>
        </p:spPr>
      </p:pic>
    </p:spTree>
    <p:extLst>
      <p:ext uri="{BB962C8B-B14F-4D97-AF65-F5344CB8AC3E}">
        <p14:creationId xmlns:p14="http://schemas.microsoft.com/office/powerpoint/2010/main" val="275197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CDC50E-D046-9EF2-F734-32D134A3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מציין מיקום תוכן 4" descr="תמונה שמכילה טקסט, אדם&#10;&#10;התיאור נוצר באופן אוטומטי">
            <a:extLst>
              <a:ext uri="{FF2B5EF4-FFF2-40B4-BE49-F238E27FC236}">
                <a16:creationId xmlns:a16="http://schemas.microsoft.com/office/drawing/2014/main" id="{9EE05060-7F5C-5378-2D4E-D76662866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29" y="6173284"/>
            <a:ext cx="71965" cy="45719"/>
          </a:xfrm>
        </p:spPr>
      </p:pic>
      <p:pic>
        <p:nvPicPr>
          <p:cNvPr id="7" name="תמונה 6" descr="תמונה שמכילה טקסט, עץ, חוץ, אדם">
            <a:extLst>
              <a:ext uri="{FF2B5EF4-FFF2-40B4-BE49-F238E27FC236}">
                <a16:creationId xmlns:a16="http://schemas.microsoft.com/office/drawing/2014/main" id="{2B66C9D3-A82A-EE02-C09A-A062E4702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37" y="668255"/>
            <a:ext cx="9784153" cy="55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3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F5D7D7-2759-3B1F-2624-D764F530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מציין מיקום תוכן 4" descr="תמונה שמכילה טקסט, אדם, מקורה, איש&#10;&#10;התיאור נוצר באופן אוטומטי">
            <a:extLst>
              <a:ext uri="{FF2B5EF4-FFF2-40B4-BE49-F238E27FC236}">
                <a16:creationId xmlns:a16="http://schemas.microsoft.com/office/drawing/2014/main" id="{DB64515A-3447-819E-F77D-FE23BD694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79" y="442958"/>
            <a:ext cx="7959309" cy="5972083"/>
          </a:xfrm>
        </p:spPr>
      </p:pic>
    </p:spTree>
    <p:extLst>
      <p:ext uri="{BB962C8B-B14F-4D97-AF65-F5344CB8AC3E}">
        <p14:creationId xmlns:p14="http://schemas.microsoft.com/office/powerpoint/2010/main" val="91368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DEFB15-57E9-3C63-5E70-BFA7624C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CAB95B8-FF4C-6FEC-4E99-E8D3D054D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12" y="688815"/>
            <a:ext cx="8418639" cy="5480369"/>
          </a:xfrm>
        </p:spPr>
      </p:pic>
    </p:spTree>
    <p:extLst>
      <p:ext uri="{BB962C8B-B14F-4D97-AF65-F5344CB8AC3E}">
        <p14:creationId xmlns:p14="http://schemas.microsoft.com/office/powerpoint/2010/main" val="295535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FFB3B5-4E40-3C36-BB0E-66CF439A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D3B19BF-9F85-94F5-0EE7-B067FDD58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06" y="903891"/>
            <a:ext cx="8920625" cy="5235766"/>
          </a:xfrm>
        </p:spPr>
      </p:pic>
    </p:spTree>
    <p:extLst>
      <p:ext uri="{BB962C8B-B14F-4D97-AF65-F5344CB8AC3E}">
        <p14:creationId xmlns:p14="http://schemas.microsoft.com/office/powerpoint/2010/main" val="301522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6792AD-A8E2-EA4E-7B1B-7F7E05F1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מציין מיקום תוכן 4" descr="תמונה שמכילה טקסט, אדם&#10;&#10;התיאור נוצר באופן אוטומטי">
            <a:extLst>
              <a:ext uri="{FF2B5EF4-FFF2-40B4-BE49-F238E27FC236}">
                <a16:creationId xmlns:a16="http://schemas.microsoft.com/office/drawing/2014/main" id="{5559736E-1F5D-F2BD-FB1B-1D995177E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73" y="1040524"/>
            <a:ext cx="8846943" cy="4926533"/>
          </a:xfrm>
        </p:spPr>
      </p:pic>
    </p:spTree>
    <p:extLst>
      <p:ext uri="{BB962C8B-B14F-4D97-AF65-F5344CB8AC3E}">
        <p14:creationId xmlns:p14="http://schemas.microsoft.com/office/powerpoint/2010/main" val="331533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4B64C0-190F-B149-B8B8-7781347D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773" y="312573"/>
            <a:ext cx="10515600" cy="1325563"/>
          </a:xfrm>
        </p:spPr>
        <p:txBody>
          <a:bodyPr/>
          <a:lstStyle/>
          <a:p>
            <a:endParaRPr lang="en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D527F107-1640-F5B1-1624-C1459963C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57" y="975354"/>
            <a:ext cx="8665859" cy="5222172"/>
          </a:xfrm>
        </p:spPr>
      </p:pic>
    </p:spTree>
    <p:extLst>
      <p:ext uri="{BB962C8B-B14F-4D97-AF65-F5344CB8AC3E}">
        <p14:creationId xmlns:p14="http://schemas.microsoft.com/office/powerpoint/2010/main" val="60461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BCF4AB-99EA-CD52-8FE1-7F954D7D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מציין מיקום תוכן 4" descr="תמונה שמכילה טקסט, אדם, מקורה">
            <a:extLst>
              <a:ext uri="{FF2B5EF4-FFF2-40B4-BE49-F238E27FC236}">
                <a16:creationId xmlns:a16="http://schemas.microsoft.com/office/drawing/2014/main" id="{C70B1A1F-F599-3270-50F7-1B853DA1F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" y="1288527"/>
            <a:ext cx="9330057" cy="4536969"/>
          </a:xfrm>
        </p:spPr>
      </p:pic>
    </p:spTree>
    <p:extLst>
      <p:ext uri="{BB962C8B-B14F-4D97-AF65-F5344CB8AC3E}">
        <p14:creationId xmlns:p14="http://schemas.microsoft.com/office/powerpoint/2010/main" val="3383400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11</Words>
  <Application>Microsoft Office PowerPoint</Application>
  <PresentationFormat>מסך רחב</PresentationFormat>
  <Paragraphs>3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ממים על שר הטבעות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מקווה שנהנתם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ממים על שר הטבעות</dc:title>
  <dc:creator>אסף כהן</dc:creator>
  <cp:lastModifiedBy>אסף כהן</cp:lastModifiedBy>
  <cp:revision>1</cp:revision>
  <dcterms:created xsi:type="dcterms:W3CDTF">2023-03-06T11:15:49Z</dcterms:created>
  <dcterms:modified xsi:type="dcterms:W3CDTF">2023-03-06T11:42:30Z</dcterms:modified>
</cp:coreProperties>
</file>