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358B-B55A-4B56-A309-AEDF1C6305EE}" type="datetimeFigureOut">
              <a:rPr lang="he-IL" smtClean="0"/>
              <a:t>ח'/אייר/תשע"ה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FEAD-A8AD-4C9A-9317-5FEDACFF67D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358B-B55A-4B56-A309-AEDF1C6305EE}" type="datetimeFigureOut">
              <a:rPr lang="he-IL" smtClean="0"/>
              <a:t>ח'/אייר/תשע"ה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FEAD-A8AD-4C9A-9317-5FEDACFF67D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358B-B55A-4B56-A309-AEDF1C6305EE}" type="datetimeFigureOut">
              <a:rPr lang="he-IL" smtClean="0"/>
              <a:t>ח'/אייר/תשע"ה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FEAD-A8AD-4C9A-9317-5FEDACFF67D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358B-B55A-4B56-A309-AEDF1C6305EE}" type="datetimeFigureOut">
              <a:rPr lang="he-IL" smtClean="0"/>
              <a:t>ח'/אייר/תשע"ה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FEAD-A8AD-4C9A-9317-5FEDACFF67D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358B-B55A-4B56-A309-AEDF1C6305EE}" type="datetimeFigureOut">
              <a:rPr lang="he-IL" smtClean="0"/>
              <a:t>ח'/אייר/תשע"ה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FEAD-A8AD-4C9A-9317-5FEDACFF67D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358B-B55A-4B56-A309-AEDF1C6305EE}" type="datetimeFigureOut">
              <a:rPr lang="he-IL" smtClean="0"/>
              <a:t>ח'/אייר/תשע"ה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FEAD-A8AD-4C9A-9317-5FEDACFF67D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358B-B55A-4B56-A309-AEDF1C6305EE}" type="datetimeFigureOut">
              <a:rPr lang="he-IL" smtClean="0"/>
              <a:t>ח'/אייר/תשע"ה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FEAD-A8AD-4C9A-9317-5FEDACFF67D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358B-B55A-4B56-A309-AEDF1C6305EE}" type="datetimeFigureOut">
              <a:rPr lang="he-IL" smtClean="0"/>
              <a:t>ח'/אייר/תשע"ה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FEAD-A8AD-4C9A-9317-5FEDACFF67D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358B-B55A-4B56-A309-AEDF1C6305EE}" type="datetimeFigureOut">
              <a:rPr lang="he-IL" smtClean="0"/>
              <a:t>ח'/אייר/תשע"ה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FEAD-A8AD-4C9A-9317-5FEDACFF67D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358B-B55A-4B56-A309-AEDF1C6305EE}" type="datetimeFigureOut">
              <a:rPr lang="he-IL" smtClean="0"/>
              <a:t>ח'/אייר/תשע"ה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FEAD-A8AD-4C9A-9317-5FEDACFF67D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358B-B55A-4B56-A309-AEDF1C6305EE}" type="datetimeFigureOut">
              <a:rPr lang="he-IL" smtClean="0"/>
              <a:t>ח'/אייר/תשע"ה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FEAD-A8AD-4C9A-9317-5FEDACFF67D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D358B-B55A-4B56-A309-AEDF1C6305EE}" type="datetimeFigureOut">
              <a:rPr lang="he-IL" smtClean="0"/>
              <a:t>ח'/אייר/תשע"ה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9FEAD-A8AD-4C9A-9317-5FEDACFF67D2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070"/>
            <a:ext cx="8228793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67167" cy="639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7047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9623"/>
            <a:ext cx="8012782" cy="655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3501"/>
            <a:ext cx="8352928" cy="668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7"/>
            <a:ext cx="8673827" cy="604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52" y="260648"/>
            <a:ext cx="884122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6790928" cy="64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12" y="476672"/>
            <a:ext cx="890410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7"/>
            <a:ext cx="8447881" cy="64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848872" cy="640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842410" cy="508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4534"/>
            <a:ext cx="7929736" cy="661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817" y="332656"/>
            <a:ext cx="8781833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‫הצגה על המסך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5" baseType="lpstr">
      <vt:lpstr>ערכת נושא Office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Dani</dc:creator>
  <cp:lastModifiedBy>Dani</cp:lastModifiedBy>
  <cp:revision>1</cp:revision>
  <dcterms:created xsi:type="dcterms:W3CDTF">2015-04-27T16:57:52Z</dcterms:created>
  <dcterms:modified xsi:type="dcterms:W3CDTF">2015-04-27T17:46:16Z</dcterms:modified>
</cp:coreProperties>
</file>