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740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0743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512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71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0550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222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1088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812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853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166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0870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01B48-243A-423B-9914-DA81C04A4E4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EC488-ED2B-4FA3-B7F4-0C29E81A2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36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908720"/>
            <a:ext cx="6552728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951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38"/>
          <a:stretch/>
        </p:blipFill>
        <p:spPr bwMode="auto">
          <a:xfrm>
            <a:off x="899592" y="332656"/>
            <a:ext cx="7632848" cy="58326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0523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42"/>
          <a:stretch/>
        </p:blipFill>
        <p:spPr bwMode="auto">
          <a:xfrm>
            <a:off x="1403648" y="332656"/>
            <a:ext cx="6851501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7346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868"/>
          <a:stretch/>
        </p:blipFill>
        <p:spPr bwMode="auto">
          <a:xfrm>
            <a:off x="467544" y="338138"/>
            <a:ext cx="7416823" cy="597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3165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611560" y="332656"/>
            <a:ext cx="7704856" cy="59766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262875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‫הצגה על המסך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morim</dc:creator>
  <cp:lastModifiedBy>morim</cp:lastModifiedBy>
  <cp:revision>1</cp:revision>
  <dcterms:created xsi:type="dcterms:W3CDTF">2015-04-30T05:50:42Z</dcterms:created>
  <dcterms:modified xsi:type="dcterms:W3CDTF">2015-04-30T05:55:25Z</dcterms:modified>
</cp:coreProperties>
</file>