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721850" cy="2663825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55915"/>
    <a:srgbClr val="65682A"/>
    <a:srgbClr val="8F93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49" autoAdjust="0"/>
    <p:restoredTop sz="94660"/>
  </p:normalViewPr>
  <p:slideViewPr>
    <p:cSldViewPr>
      <p:cViewPr varScale="1">
        <p:scale>
          <a:sx n="132" d="100"/>
          <a:sy n="132" d="100"/>
        </p:scale>
        <p:origin x="-102" y="-1134"/>
      </p:cViewPr>
      <p:guideLst>
        <p:guide orient="horz" pos="839"/>
        <p:guide pos="306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60D63C52-1DA7-4E9B-BA63-2277FBE16B5D}" type="datetimeFigureOut">
              <a:rPr lang="he-IL" smtClean="0"/>
              <a:t>כ"ב/תמוז/תשע"ד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-2827338" y="685800"/>
            <a:ext cx="12512676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EF689ACE-6F3B-4C05-ABA5-BF3A93A5560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765370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>
          <a:xfrm>
            <a:off x="-2827338" y="685800"/>
            <a:ext cx="12512676" cy="3429000"/>
          </a:xfrm>
        </p:spPr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689ACE-6F3B-4C05-ABA5-BF3A93A5560E}" type="slidenum">
              <a:rPr lang="he-IL" smtClean="0"/>
              <a:t>1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697403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729139" y="827513"/>
            <a:ext cx="8263573" cy="570996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458278" y="1509501"/>
            <a:ext cx="6805295" cy="68075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E467F-6E0E-43B6-8B99-2EF389673C58}" type="datetimeFigureOut">
              <a:rPr lang="he-IL" smtClean="0"/>
              <a:t>כ"ב/תמוז/תשע"ד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F134F-0522-4087-A852-5DC6B3C7E8A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645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E467F-6E0E-43B6-8B99-2EF389673C58}" type="datetimeFigureOut">
              <a:rPr lang="he-IL" smtClean="0"/>
              <a:t>כ"ב/תמוז/תשע"ד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F134F-0522-4087-A852-5DC6B3C7E8A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220587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7048341" y="106677"/>
            <a:ext cx="2187416" cy="2272884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86092" y="106677"/>
            <a:ext cx="6400218" cy="2272884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E467F-6E0E-43B6-8B99-2EF389673C58}" type="datetimeFigureOut">
              <a:rPr lang="he-IL" smtClean="0"/>
              <a:t>כ"ב/תמוז/תשע"ד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F134F-0522-4087-A852-5DC6B3C7E8A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236927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E467F-6E0E-43B6-8B99-2EF389673C58}" type="datetimeFigureOut">
              <a:rPr lang="he-IL" smtClean="0"/>
              <a:t>כ"ב/תמוז/תשע"ד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F134F-0522-4087-A852-5DC6B3C7E8A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288385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67959" y="1711754"/>
            <a:ext cx="8263573" cy="52906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67959" y="1129043"/>
            <a:ext cx="8263573" cy="582712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E467F-6E0E-43B6-8B99-2EF389673C58}" type="datetimeFigureOut">
              <a:rPr lang="he-IL" smtClean="0"/>
              <a:t>כ"ב/תמוז/תשע"ד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F134F-0522-4087-A852-5DC6B3C7E8A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831467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86093" y="621560"/>
            <a:ext cx="4293817" cy="17580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941940" y="621560"/>
            <a:ext cx="4293817" cy="17580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E467F-6E0E-43B6-8B99-2EF389673C58}" type="datetimeFigureOut">
              <a:rPr lang="he-IL" smtClean="0"/>
              <a:t>כ"ב/תמוז/תשע"ד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F134F-0522-4087-A852-5DC6B3C7E8A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402572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86093" y="596278"/>
            <a:ext cx="4295505" cy="248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86093" y="844778"/>
            <a:ext cx="4295505" cy="153478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938567" y="596278"/>
            <a:ext cx="4297193" cy="248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938567" y="844778"/>
            <a:ext cx="4297193" cy="153478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E467F-6E0E-43B6-8B99-2EF389673C58}" type="datetimeFigureOut">
              <a:rPr lang="he-IL" smtClean="0"/>
              <a:t>כ"ב/תמוז/תשע"ד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F134F-0522-4087-A852-5DC6B3C7E8A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063518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E467F-6E0E-43B6-8B99-2EF389673C58}" type="datetimeFigureOut">
              <a:rPr lang="he-IL" smtClean="0"/>
              <a:t>כ"ב/תמוז/תשע"ד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F134F-0522-4087-A852-5DC6B3C7E8A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145074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E467F-6E0E-43B6-8B99-2EF389673C58}" type="datetimeFigureOut">
              <a:rPr lang="he-IL" smtClean="0"/>
              <a:t>כ"ב/תמוז/תשע"ד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F134F-0522-4087-A852-5DC6B3C7E8A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913973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86095" y="106060"/>
            <a:ext cx="3198422" cy="45137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800973" y="106061"/>
            <a:ext cx="5434784" cy="22735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86095" y="557431"/>
            <a:ext cx="3198422" cy="182213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E467F-6E0E-43B6-8B99-2EF389673C58}" type="datetimeFigureOut">
              <a:rPr lang="he-IL" smtClean="0"/>
              <a:t>כ"ב/תמוז/תשע"ד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F134F-0522-4087-A852-5DC6B3C7E8A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701558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905551" y="1864678"/>
            <a:ext cx="5833110" cy="220136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905551" y="238018"/>
            <a:ext cx="5833110" cy="159829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905551" y="2084814"/>
            <a:ext cx="5833110" cy="31262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E467F-6E0E-43B6-8B99-2EF389673C58}" type="datetimeFigureOut">
              <a:rPr lang="he-IL" smtClean="0"/>
              <a:t>כ"ב/תמוז/תשע"ד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F134F-0522-4087-A852-5DC6B3C7E8A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718433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86093" y="106677"/>
            <a:ext cx="8749665" cy="443971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86093" y="621560"/>
            <a:ext cx="8749665" cy="1758002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967326" y="2468972"/>
            <a:ext cx="2268432" cy="141824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3E467F-6E0E-43B6-8B99-2EF389673C58}" type="datetimeFigureOut">
              <a:rPr lang="he-IL" smtClean="0"/>
              <a:t>כ"ב/תמוז/תשע"ד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321632" y="2468972"/>
            <a:ext cx="3078586" cy="141824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86092" y="2468972"/>
            <a:ext cx="2268432" cy="141824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7F134F-0522-4087-A852-5DC6B3C7E8A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92244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מלבן 70"/>
          <p:cNvSpPr/>
          <p:nvPr/>
        </p:nvSpPr>
        <p:spPr>
          <a:xfrm>
            <a:off x="9050" y="64"/>
            <a:ext cx="9720000" cy="2664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11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1406"/>
          <a:stretch/>
        </p:blipFill>
        <p:spPr bwMode="auto">
          <a:xfrm>
            <a:off x="-1024" y="0"/>
            <a:ext cx="4806256" cy="266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3" name="מלבן 22"/>
          <p:cNvSpPr/>
          <p:nvPr/>
        </p:nvSpPr>
        <p:spPr>
          <a:xfrm>
            <a:off x="4156148" y="0"/>
            <a:ext cx="5565702" cy="2673128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65" name="מלבן 3"/>
          <p:cNvSpPr/>
          <p:nvPr/>
        </p:nvSpPr>
        <p:spPr>
          <a:xfrm>
            <a:off x="5736226" y="553651"/>
            <a:ext cx="417008" cy="417873"/>
          </a:xfrm>
          <a:custGeom>
            <a:avLst/>
            <a:gdLst>
              <a:gd name="connsiteX0" fmla="*/ 0 w 4680000"/>
              <a:gd name="connsiteY0" fmla="*/ 0 h 4680000"/>
              <a:gd name="connsiteX1" fmla="*/ 4680000 w 4680000"/>
              <a:gd name="connsiteY1" fmla="*/ 0 h 4680000"/>
              <a:gd name="connsiteX2" fmla="*/ 4680000 w 4680000"/>
              <a:gd name="connsiteY2" fmla="*/ 4680000 h 4680000"/>
              <a:gd name="connsiteX3" fmla="*/ 0 w 4680000"/>
              <a:gd name="connsiteY3" fmla="*/ 4680000 h 4680000"/>
              <a:gd name="connsiteX4" fmla="*/ 0 w 4680000"/>
              <a:gd name="connsiteY4" fmla="*/ 0 h 4680000"/>
              <a:gd name="connsiteX0" fmla="*/ 136 w 4680136"/>
              <a:gd name="connsiteY0" fmla="*/ 0 h 4680000"/>
              <a:gd name="connsiteX1" fmla="*/ 4680136 w 4680136"/>
              <a:gd name="connsiteY1" fmla="*/ 0 h 4680000"/>
              <a:gd name="connsiteX2" fmla="*/ 4680136 w 4680136"/>
              <a:gd name="connsiteY2" fmla="*/ 4680000 h 4680000"/>
              <a:gd name="connsiteX3" fmla="*/ 136 w 4680136"/>
              <a:gd name="connsiteY3" fmla="*/ 4680000 h 4680000"/>
              <a:gd name="connsiteX4" fmla="*/ 63828 w 4680136"/>
              <a:gd name="connsiteY4" fmla="*/ 548072 h 4680000"/>
              <a:gd name="connsiteX5" fmla="*/ 136 w 4680136"/>
              <a:gd name="connsiteY5" fmla="*/ 0 h 4680000"/>
              <a:gd name="connsiteX0" fmla="*/ 330979 w 5010979"/>
              <a:gd name="connsiteY0" fmla="*/ 0 h 4680000"/>
              <a:gd name="connsiteX1" fmla="*/ 5010979 w 5010979"/>
              <a:gd name="connsiteY1" fmla="*/ 0 h 4680000"/>
              <a:gd name="connsiteX2" fmla="*/ 5010979 w 5010979"/>
              <a:gd name="connsiteY2" fmla="*/ 4680000 h 4680000"/>
              <a:gd name="connsiteX3" fmla="*/ 330979 w 5010979"/>
              <a:gd name="connsiteY3" fmla="*/ 4680000 h 4680000"/>
              <a:gd name="connsiteX4" fmla="*/ 404002 w 5010979"/>
              <a:gd name="connsiteY4" fmla="*/ 4056383 h 4680000"/>
              <a:gd name="connsiteX5" fmla="*/ 394671 w 5010979"/>
              <a:gd name="connsiteY5" fmla="*/ 548072 h 4680000"/>
              <a:gd name="connsiteX6" fmla="*/ 330979 w 5010979"/>
              <a:gd name="connsiteY6" fmla="*/ 0 h 4680000"/>
              <a:gd name="connsiteX0" fmla="*/ 518974 w 5198974"/>
              <a:gd name="connsiteY0" fmla="*/ 0 h 4680000"/>
              <a:gd name="connsiteX1" fmla="*/ 5198974 w 5198974"/>
              <a:gd name="connsiteY1" fmla="*/ 0 h 4680000"/>
              <a:gd name="connsiteX2" fmla="*/ 5198974 w 5198974"/>
              <a:gd name="connsiteY2" fmla="*/ 4680000 h 4680000"/>
              <a:gd name="connsiteX3" fmla="*/ 518974 w 5198974"/>
              <a:gd name="connsiteY3" fmla="*/ 4680000 h 4680000"/>
              <a:gd name="connsiteX4" fmla="*/ 591997 w 5198974"/>
              <a:gd name="connsiteY4" fmla="*/ 4056383 h 4680000"/>
              <a:gd name="connsiteX5" fmla="*/ 582666 w 5198974"/>
              <a:gd name="connsiteY5" fmla="*/ 548072 h 4680000"/>
              <a:gd name="connsiteX6" fmla="*/ 518974 w 5198974"/>
              <a:gd name="connsiteY6" fmla="*/ 0 h 4680000"/>
              <a:gd name="connsiteX0" fmla="*/ 518974 w 5198974"/>
              <a:gd name="connsiteY0" fmla="*/ 0 h 4680000"/>
              <a:gd name="connsiteX1" fmla="*/ 5198974 w 5198974"/>
              <a:gd name="connsiteY1" fmla="*/ 0 h 4680000"/>
              <a:gd name="connsiteX2" fmla="*/ 5198974 w 5198974"/>
              <a:gd name="connsiteY2" fmla="*/ 4680000 h 4680000"/>
              <a:gd name="connsiteX3" fmla="*/ 518974 w 5198974"/>
              <a:gd name="connsiteY3" fmla="*/ 4680000 h 4680000"/>
              <a:gd name="connsiteX4" fmla="*/ 591997 w 5198974"/>
              <a:gd name="connsiteY4" fmla="*/ 4056383 h 4680000"/>
              <a:gd name="connsiteX5" fmla="*/ 4128300 w 5198974"/>
              <a:gd name="connsiteY5" fmla="*/ 2199591 h 4680000"/>
              <a:gd name="connsiteX6" fmla="*/ 582666 w 5198974"/>
              <a:gd name="connsiteY6" fmla="*/ 548072 h 4680000"/>
              <a:gd name="connsiteX7" fmla="*/ 518974 w 5198974"/>
              <a:gd name="connsiteY7" fmla="*/ 0 h 4680000"/>
              <a:gd name="connsiteX0" fmla="*/ 518974 w 6171704"/>
              <a:gd name="connsiteY0" fmla="*/ 0 h 4680000"/>
              <a:gd name="connsiteX1" fmla="*/ 5198974 w 6171704"/>
              <a:gd name="connsiteY1" fmla="*/ 0 h 4680000"/>
              <a:gd name="connsiteX2" fmla="*/ 6171704 w 6171704"/>
              <a:gd name="connsiteY2" fmla="*/ 4373624 h 4680000"/>
              <a:gd name="connsiteX3" fmla="*/ 5198974 w 6171704"/>
              <a:gd name="connsiteY3" fmla="*/ 4680000 h 4680000"/>
              <a:gd name="connsiteX4" fmla="*/ 518974 w 6171704"/>
              <a:gd name="connsiteY4" fmla="*/ 4680000 h 4680000"/>
              <a:gd name="connsiteX5" fmla="*/ 591997 w 6171704"/>
              <a:gd name="connsiteY5" fmla="*/ 4056383 h 4680000"/>
              <a:gd name="connsiteX6" fmla="*/ 4128300 w 6171704"/>
              <a:gd name="connsiteY6" fmla="*/ 2199591 h 4680000"/>
              <a:gd name="connsiteX7" fmla="*/ 582666 w 6171704"/>
              <a:gd name="connsiteY7" fmla="*/ 548072 h 4680000"/>
              <a:gd name="connsiteX8" fmla="*/ 518974 w 6171704"/>
              <a:gd name="connsiteY8" fmla="*/ 0 h 4680000"/>
              <a:gd name="connsiteX0" fmla="*/ 518974 w 6181664"/>
              <a:gd name="connsiteY0" fmla="*/ 0 h 4680000"/>
              <a:gd name="connsiteX1" fmla="*/ 5198974 w 6181664"/>
              <a:gd name="connsiteY1" fmla="*/ 0 h 4680000"/>
              <a:gd name="connsiteX2" fmla="*/ 5126675 w 6181664"/>
              <a:gd name="connsiteY2" fmla="*/ 3711150 h 4680000"/>
              <a:gd name="connsiteX3" fmla="*/ 6171704 w 6181664"/>
              <a:gd name="connsiteY3" fmla="*/ 4373624 h 4680000"/>
              <a:gd name="connsiteX4" fmla="*/ 5198974 w 6181664"/>
              <a:gd name="connsiteY4" fmla="*/ 4680000 h 4680000"/>
              <a:gd name="connsiteX5" fmla="*/ 518974 w 6181664"/>
              <a:gd name="connsiteY5" fmla="*/ 4680000 h 4680000"/>
              <a:gd name="connsiteX6" fmla="*/ 591997 w 6181664"/>
              <a:gd name="connsiteY6" fmla="*/ 4056383 h 4680000"/>
              <a:gd name="connsiteX7" fmla="*/ 4128300 w 6181664"/>
              <a:gd name="connsiteY7" fmla="*/ 2199591 h 4680000"/>
              <a:gd name="connsiteX8" fmla="*/ 582666 w 6181664"/>
              <a:gd name="connsiteY8" fmla="*/ 548072 h 4680000"/>
              <a:gd name="connsiteX9" fmla="*/ 518974 w 6181664"/>
              <a:gd name="connsiteY9" fmla="*/ 0 h 4680000"/>
              <a:gd name="connsiteX0" fmla="*/ 518974 w 6181664"/>
              <a:gd name="connsiteY0" fmla="*/ 0 h 4680000"/>
              <a:gd name="connsiteX1" fmla="*/ 5198974 w 6181664"/>
              <a:gd name="connsiteY1" fmla="*/ 0 h 4680000"/>
              <a:gd name="connsiteX2" fmla="*/ 5126675 w 6181664"/>
              <a:gd name="connsiteY2" fmla="*/ 3711150 h 4680000"/>
              <a:gd name="connsiteX3" fmla="*/ 6171704 w 6181664"/>
              <a:gd name="connsiteY3" fmla="*/ 4373624 h 4680000"/>
              <a:gd name="connsiteX4" fmla="*/ 5198974 w 6181664"/>
              <a:gd name="connsiteY4" fmla="*/ 4680000 h 4680000"/>
              <a:gd name="connsiteX5" fmla="*/ 518974 w 6181664"/>
              <a:gd name="connsiteY5" fmla="*/ 4680000 h 4680000"/>
              <a:gd name="connsiteX6" fmla="*/ 591997 w 6181664"/>
              <a:gd name="connsiteY6" fmla="*/ 4056383 h 4680000"/>
              <a:gd name="connsiteX7" fmla="*/ 4557508 w 6181664"/>
              <a:gd name="connsiteY7" fmla="*/ 986611 h 4680000"/>
              <a:gd name="connsiteX8" fmla="*/ 582666 w 6181664"/>
              <a:gd name="connsiteY8" fmla="*/ 548072 h 4680000"/>
              <a:gd name="connsiteX9" fmla="*/ 518974 w 6181664"/>
              <a:gd name="connsiteY9" fmla="*/ 0 h 4680000"/>
              <a:gd name="connsiteX0" fmla="*/ 518974 w 6181664"/>
              <a:gd name="connsiteY0" fmla="*/ 0 h 4680000"/>
              <a:gd name="connsiteX1" fmla="*/ 5198974 w 6181664"/>
              <a:gd name="connsiteY1" fmla="*/ 0 h 4680000"/>
              <a:gd name="connsiteX2" fmla="*/ 5126675 w 6181664"/>
              <a:gd name="connsiteY2" fmla="*/ 3711150 h 4680000"/>
              <a:gd name="connsiteX3" fmla="*/ 6171704 w 6181664"/>
              <a:gd name="connsiteY3" fmla="*/ 4373624 h 4680000"/>
              <a:gd name="connsiteX4" fmla="*/ 5198974 w 6181664"/>
              <a:gd name="connsiteY4" fmla="*/ 4680000 h 4680000"/>
              <a:gd name="connsiteX5" fmla="*/ 518974 w 6181664"/>
              <a:gd name="connsiteY5" fmla="*/ 4680000 h 4680000"/>
              <a:gd name="connsiteX6" fmla="*/ 591997 w 6181664"/>
              <a:gd name="connsiteY6" fmla="*/ 4056383 h 4680000"/>
              <a:gd name="connsiteX7" fmla="*/ 3969679 w 6181664"/>
              <a:gd name="connsiteY7" fmla="*/ 3888432 h 4680000"/>
              <a:gd name="connsiteX8" fmla="*/ 4557508 w 6181664"/>
              <a:gd name="connsiteY8" fmla="*/ 986611 h 4680000"/>
              <a:gd name="connsiteX9" fmla="*/ 582666 w 6181664"/>
              <a:gd name="connsiteY9" fmla="*/ 548072 h 4680000"/>
              <a:gd name="connsiteX10" fmla="*/ 518974 w 6181664"/>
              <a:gd name="connsiteY10" fmla="*/ 0 h 4680000"/>
              <a:gd name="connsiteX0" fmla="*/ 518974 w 6357553"/>
              <a:gd name="connsiteY0" fmla="*/ 0 h 4680000"/>
              <a:gd name="connsiteX1" fmla="*/ 5198974 w 6357553"/>
              <a:gd name="connsiteY1" fmla="*/ 0 h 4680000"/>
              <a:gd name="connsiteX2" fmla="*/ 5126675 w 6357553"/>
              <a:gd name="connsiteY2" fmla="*/ 3711150 h 4680000"/>
              <a:gd name="connsiteX3" fmla="*/ 6348986 w 6357553"/>
              <a:gd name="connsiteY3" fmla="*/ 3795126 h 4680000"/>
              <a:gd name="connsiteX4" fmla="*/ 5198974 w 6357553"/>
              <a:gd name="connsiteY4" fmla="*/ 4680000 h 4680000"/>
              <a:gd name="connsiteX5" fmla="*/ 518974 w 6357553"/>
              <a:gd name="connsiteY5" fmla="*/ 4680000 h 4680000"/>
              <a:gd name="connsiteX6" fmla="*/ 591997 w 6357553"/>
              <a:gd name="connsiteY6" fmla="*/ 4056383 h 4680000"/>
              <a:gd name="connsiteX7" fmla="*/ 3969679 w 6357553"/>
              <a:gd name="connsiteY7" fmla="*/ 3888432 h 4680000"/>
              <a:gd name="connsiteX8" fmla="*/ 4557508 w 6357553"/>
              <a:gd name="connsiteY8" fmla="*/ 986611 h 4680000"/>
              <a:gd name="connsiteX9" fmla="*/ 582666 w 6357553"/>
              <a:gd name="connsiteY9" fmla="*/ 548072 h 4680000"/>
              <a:gd name="connsiteX10" fmla="*/ 518974 w 6357553"/>
              <a:gd name="connsiteY10" fmla="*/ 0 h 4680000"/>
              <a:gd name="connsiteX0" fmla="*/ 518974 w 6444644"/>
              <a:gd name="connsiteY0" fmla="*/ 0 h 4680000"/>
              <a:gd name="connsiteX1" fmla="*/ 5198974 w 6444644"/>
              <a:gd name="connsiteY1" fmla="*/ 0 h 4680000"/>
              <a:gd name="connsiteX2" fmla="*/ 5126675 w 6444644"/>
              <a:gd name="connsiteY2" fmla="*/ 3711150 h 4680000"/>
              <a:gd name="connsiteX3" fmla="*/ 6348986 w 6444644"/>
              <a:gd name="connsiteY3" fmla="*/ 3795126 h 4680000"/>
              <a:gd name="connsiteX4" fmla="*/ 6395639 w 6444644"/>
              <a:gd name="connsiteY4" fmla="*/ 4644211 h 4680000"/>
              <a:gd name="connsiteX5" fmla="*/ 5198974 w 6444644"/>
              <a:gd name="connsiteY5" fmla="*/ 4680000 h 4680000"/>
              <a:gd name="connsiteX6" fmla="*/ 518974 w 6444644"/>
              <a:gd name="connsiteY6" fmla="*/ 4680000 h 4680000"/>
              <a:gd name="connsiteX7" fmla="*/ 591997 w 6444644"/>
              <a:gd name="connsiteY7" fmla="*/ 4056383 h 4680000"/>
              <a:gd name="connsiteX8" fmla="*/ 3969679 w 6444644"/>
              <a:gd name="connsiteY8" fmla="*/ 3888432 h 4680000"/>
              <a:gd name="connsiteX9" fmla="*/ 4557508 w 6444644"/>
              <a:gd name="connsiteY9" fmla="*/ 986611 h 4680000"/>
              <a:gd name="connsiteX10" fmla="*/ 582666 w 6444644"/>
              <a:gd name="connsiteY10" fmla="*/ 548072 h 4680000"/>
              <a:gd name="connsiteX11" fmla="*/ 518974 w 6444644"/>
              <a:gd name="connsiteY11" fmla="*/ 0 h 4680000"/>
              <a:gd name="connsiteX0" fmla="*/ 518974 w 6444644"/>
              <a:gd name="connsiteY0" fmla="*/ 0 h 4680000"/>
              <a:gd name="connsiteX1" fmla="*/ 5198974 w 6444644"/>
              <a:gd name="connsiteY1" fmla="*/ 0 h 4680000"/>
              <a:gd name="connsiteX2" fmla="*/ 5126675 w 6444644"/>
              <a:gd name="connsiteY2" fmla="*/ 3711150 h 4680000"/>
              <a:gd name="connsiteX3" fmla="*/ 6348986 w 6444644"/>
              <a:gd name="connsiteY3" fmla="*/ 3795126 h 4680000"/>
              <a:gd name="connsiteX4" fmla="*/ 6395639 w 6444644"/>
              <a:gd name="connsiteY4" fmla="*/ 4644211 h 4680000"/>
              <a:gd name="connsiteX5" fmla="*/ 5198974 w 6444644"/>
              <a:gd name="connsiteY5" fmla="*/ 4680000 h 4680000"/>
              <a:gd name="connsiteX6" fmla="*/ 518974 w 6444644"/>
              <a:gd name="connsiteY6" fmla="*/ 4680000 h 4680000"/>
              <a:gd name="connsiteX7" fmla="*/ 591997 w 6444644"/>
              <a:gd name="connsiteY7" fmla="*/ 4056383 h 4680000"/>
              <a:gd name="connsiteX8" fmla="*/ 4137630 w 6444644"/>
              <a:gd name="connsiteY8" fmla="*/ 3571191 h 4680000"/>
              <a:gd name="connsiteX9" fmla="*/ 4557508 w 6444644"/>
              <a:gd name="connsiteY9" fmla="*/ 986611 h 4680000"/>
              <a:gd name="connsiteX10" fmla="*/ 582666 w 6444644"/>
              <a:gd name="connsiteY10" fmla="*/ 548072 h 4680000"/>
              <a:gd name="connsiteX11" fmla="*/ 518974 w 6444644"/>
              <a:gd name="connsiteY11" fmla="*/ 0 h 4680000"/>
              <a:gd name="connsiteX0" fmla="*/ 518974 w 6444644"/>
              <a:gd name="connsiteY0" fmla="*/ 0 h 4680000"/>
              <a:gd name="connsiteX1" fmla="*/ 5198974 w 6444644"/>
              <a:gd name="connsiteY1" fmla="*/ 0 h 4680000"/>
              <a:gd name="connsiteX2" fmla="*/ 5238643 w 6444644"/>
              <a:gd name="connsiteY2" fmla="*/ 3141983 h 4680000"/>
              <a:gd name="connsiteX3" fmla="*/ 6348986 w 6444644"/>
              <a:gd name="connsiteY3" fmla="*/ 3795126 h 4680000"/>
              <a:gd name="connsiteX4" fmla="*/ 6395639 w 6444644"/>
              <a:gd name="connsiteY4" fmla="*/ 4644211 h 4680000"/>
              <a:gd name="connsiteX5" fmla="*/ 5198974 w 6444644"/>
              <a:gd name="connsiteY5" fmla="*/ 4680000 h 4680000"/>
              <a:gd name="connsiteX6" fmla="*/ 518974 w 6444644"/>
              <a:gd name="connsiteY6" fmla="*/ 4680000 h 4680000"/>
              <a:gd name="connsiteX7" fmla="*/ 591997 w 6444644"/>
              <a:gd name="connsiteY7" fmla="*/ 4056383 h 4680000"/>
              <a:gd name="connsiteX8" fmla="*/ 4137630 w 6444644"/>
              <a:gd name="connsiteY8" fmla="*/ 3571191 h 4680000"/>
              <a:gd name="connsiteX9" fmla="*/ 4557508 w 6444644"/>
              <a:gd name="connsiteY9" fmla="*/ 986611 h 4680000"/>
              <a:gd name="connsiteX10" fmla="*/ 582666 w 6444644"/>
              <a:gd name="connsiteY10" fmla="*/ 548072 h 4680000"/>
              <a:gd name="connsiteX11" fmla="*/ 518974 w 6444644"/>
              <a:gd name="connsiteY11" fmla="*/ 0 h 4680000"/>
              <a:gd name="connsiteX0" fmla="*/ 518974 w 6444644"/>
              <a:gd name="connsiteY0" fmla="*/ 0 h 4680000"/>
              <a:gd name="connsiteX1" fmla="*/ 5198974 w 6444644"/>
              <a:gd name="connsiteY1" fmla="*/ 0 h 4680000"/>
              <a:gd name="connsiteX2" fmla="*/ 5238643 w 6444644"/>
              <a:gd name="connsiteY2" fmla="*/ 3141983 h 4680000"/>
              <a:gd name="connsiteX3" fmla="*/ 6348986 w 6444644"/>
              <a:gd name="connsiteY3" fmla="*/ 3795126 h 4680000"/>
              <a:gd name="connsiteX4" fmla="*/ 6395639 w 6444644"/>
              <a:gd name="connsiteY4" fmla="*/ 4644211 h 4680000"/>
              <a:gd name="connsiteX5" fmla="*/ 5198974 w 6444644"/>
              <a:gd name="connsiteY5" fmla="*/ 4680000 h 4680000"/>
              <a:gd name="connsiteX6" fmla="*/ 518974 w 6444644"/>
              <a:gd name="connsiteY6" fmla="*/ 4680000 h 4680000"/>
              <a:gd name="connsiteX7" fmla="*/ 591997 w 6444644"/>
              <a:gd name="connsiteY7" fmla="*/ 4056383 h 4680000"/>
              <a:gd name="connsiteX8" fmla="*/ 4137630 w 6444644"/>
              <a:gd name="connsiteY8" fmla="*/ 3571191 h 4680000"/>
              <a:gd name="connsiteX9" fmla="*/ 4557508 w 6444644"/>
              <a:gd name="connsiteY9" fmla="*/ 986611 h 4680000"/>
              <a:gd name="connsiteX10" fmla="*/ 461368 w 6444644"/>
              <a:gd name="connsiteY10" fmla="*/ 874643 h 4680000"/>
              <a:gd name="connsiteX11" fmla="*/ 518974 w 6444644"/>
              <a:gd name="connsiteY11" fmla="*/ 0 h 4680000"/>
              <a:gd name="connsiteX0" fmla="*/ 518974 w 6444644"/>
              <a:gd name="connsiteY0" fmla="*/ 0 h 4680000"/>
              <a:gd name="connsiteX1" fmla="*/ 5198974 w 6444644"/>
              <a:gd name="connsiteY1" fmla="*/ 0 h 4680000"/>
              <a:gd name="connsiteX2" fmla="*/ 5238643 w 6444644"/>
              <a:gd name="connsiteY2" fmla="*/ 3141983 h 4680000"/>
              <a:gd name="connsiteX3" fmla="*/ 6348986 w 6444644"/>
              <a:gd name="connsiteY3" fmla="*/ 3795126 h 4680000"/>
              <a:gd name="connsiteX4" fmla="*/ 6395639 w 6444644"/>
              <a:gd name="connsiteY4" fmla="*/ 4644211 h 4680000"/>
              <a:gd name="connsiteX5" fmla="*/ 5198974 w 6444644"/>
              <a:gd name="connsiteY5" fmla="*/ 4680000 h 4680000"/>
              <a:gd name="connsiteX6" fmla="*/ 518974 w 6444644"/>
              <a:gd name="connsiteY6" fmla="*/ 4680000 h 4680000"/>
              <a:gd name="connsiteX7" fmla="*/ 591997 w 6444644"/>
              <a:gd name="connsiteY7" fmla="*/ 4056383 h 4680000"/>
              <a:gd name="connsiteX8" fmla="*/ 4137630 w 6444644"/>
              <a:gd name="connsiteY8" fmla="*/ 3571191 h 4680000"/>
              <a:gd name="connsiteX9" fmla="*/ 4557508 w 6444644"/>
              <a:gd name="connsiteY9" fmla="*/ 986611 h 4680000"/>
              <a:gd name="connsiteX10" fmla="*/ 470699 w 6444644"/>
              <a:gd name="connsiteY10" fmla="*/ 641378 h 4680000"/>
              <a:gd name="connsiteX11" fmla="*/ 518974 w 6444644"/>
              <a:gd name="connsiteY11" fmla="*/ 0 h 4680000"/>
              <a:gd name="connsiteX0" fmla="*/ 518974 w 6444644"/>
              <a:gd name="connsiteY0" fmla="*/ 0 h 4680000"/>
              <a:gd name="connsiteX1" fmla="*/ 5198974 w 6444644"/>
              <a:gd name="connsiteY1" fmla="*/ 0 h 4680000"/>
              <a:gd name="connsiteX2" fmla="*/ 5238643 w 6444644"/>
              <a:gd name="connsiteY2" fmla="*/ 3141983 h 4680000"/>
              <a:gd name="connsiteX3" fmla="*/ 6348986 w 6444644"/>
              <a:gd name="connsiteY3" fmla="*/ 3795126 h 4680000"/>
              <a:gd name="connsiteX4" fmla="*/ 6395639 w 6444644"/>
              <a:gd name="connsiteY4" fmla="*/ 4644211 h 4680000"/>
              <a:gd name="connsiteX5" fmla="*/ 5198974 w 6444644"/>
              <a:gd name="connsiteY5" fmla="*/ 4680000 h 4680000"/>
              <a:gd name="connsiteX6" fmla="*/ 518974 w 6444644"/>
              <a:gd name="connsiteY6" fmla="*/ 4680000 h 4680000"/>
              <a:gd name="connsiteX7" fmla="*/ 591997 w 6444644"/>
              <a:gd name="connsiteY7" fmla="*/ 4056383 h 4680000"/>
              <a:gd name="connsiteX8" fmla="*/ 4137630 w 6444644"/>
              <a:gd name="connsiteY8" fmla="*/ 3571191 h 4680000"/>
              <a:gd name="connsiteX9" fmla="*/ 4557508 w 6444644"/>
              <a:gd name="connsiteY9" fmla="*/ 986611 h 4680000"/>
              <a:gd name="connsiteX10" fmla="*/ 470699 w 6444644"/>
              <a:gd name="connsiteY10" fmla="*/ 641378 h 4680000"/>
              <a:gd name="connsiteX11" fmla="*/ 518974 w 6444644"/>
              <a:gd name="connsiteY11" fmla="*/ 0 h 4680000"/>
              <a:gd name="connsiteX0" fmla="*/ 518974 w 6444644"/>
              <a:gd name="connsiteY0" fmla="*/ 0 h 4680000"/>
              <a:gd name="connsiteX1" fmla="*/ 5198974 w 6444644"/>
              <a:gd name="connsiteY1" fmla="*/ 0 h 4680000"/>
              <a:gd name="connsiteX2" fmla="*/ 5238643 w 6444644"/>
              <a:gd name="connsiteY2" fmla="*/ 3141983 h 4680000"/>
              <a:gd name="connsiteX3" fmla="*/ 6348986 w 6444644"/>
              <a:gd name="connsiteY3" fmla="*/ 3795126 h 4680000"/>
              <a:gd name="connsiteX4" fmla="*/ 6395639 w 6444644"/>
              <a:gd name="connsiteY4" fmla="*/ 4644211 h 4680000"/>
              <a:gd name="connsiteX5" fmla="*/ 5198974 w 6444644"/>
              <a:gd name="connsiteY5" fmla="*/ 4680000 h 4680000"/>
              <a:gd name="connsiteX6" fmla="*/ 518974 w 6444644"/>
              <a:gd name="connsiteY6" fmla="*/ 4680000 h 4680000"/>
              <a:gd name="connsiteX7" fmla="*/ 591997 w 6444644"/>
              <a:gd name="connsiteY7" fmla="*/ 4056383 h 4680000"/>
              <a:gd name="connsiteX8" fmla="*/ 4137630 w 6444644"/>
              <a:gd name="connsiteY8" fmla="*/ 3571191 h 4680000"/>
              <a:gd name="connsiteX9" fmla="*/ 4557508 w 6444644"/>
              <a:gd name="connsiteY9" fmla="*/ 986611 h 4680000"/>
              <a:gd name="connsiteX10" fmla="*/ 470699 w 6444644"/>
              <a:gd name="connsiteY10" fmla="*/ 641378 h 4680000"/>
              <a:gd name="connsiteX11" fmla="*/ 518974 w 6444644"/>
              <a:gd name="connsiteY11" fmla="*/ 0 h 4680000"/>
              <a:gd name="connsiteX0" fmla="*/ 518974 w 6444644"/>
              <a:gd name="connsiteY0" fmla="*/ 0 h 4680000"/>
              <a:gd name="connsiteX1" fmla="*/ 5198974 w 6444644"/>
              <a:gd name="connsiteY1" fmla="*/ 0 h 4680000"/>
              <a:gd name="connsiteX2" fmla="*/ 5238643 w 6444644"/>
              <a:gd name="connsiteY2" fmla="*/ 3141983 h 4680000"/>
              <a:gd name="connsiteX3" fmla="*/ 6348986 w 6444644"/>
              <a:gd name="connsiteY3" fmla="*/ 3795126 h 4680000"/>
              <a:gd name="connsiteX4" fmla="*/ 6395639 w 6444644"/>
              <a:gd name="connsiteY4" fmla="*/ 4644211 h 4680000"/>
              <a:gd name="connsiteX5" fmla="*/ 5198974 w 6444644"/>
              <a:gd name="connsiteY5" fmla="*/ 4680000 h 4680000"/>
              <a:gd name="connsiteX6" fmla="*/ 518974 w 6444644"/>
              <a:gd name="connsiteY6" fmla="*/ 4680000 h 4680000"/>
              <a:gd name="connsiteX7" fmla="*/ 591997 w 6444644"/>
              <a:gd name="connsiteY7" fmla="*/ 4056383 h 4680000"/>
              <a:gd name="connsiteX8" fmla="*/ 4137630 w 6444644"/>
              <a:gd name="connsiteY8" fmla="*/ 3571191 h 4680000"/>
              <a:gd name="connsiteX9" fmla="*/ 4557508 w 6444644"/>
              <a:gd name="connsiteY9" fmla="*/ 986611 h 4680000"/>
              <a:gd name="connsiteX10" fmla="*/ 470699 w 6444644"/>
              <a:gd name="connsiteY10" fmla="*/ 641378 h 4680000"/>
              <a:gd name="connsiteX11" fmla="*/ 518974 w 6444644"/>
              <a:gd name="connsiteY11" fmla="*/ 0 h 4680000"/>
              <a:gd name="connsiteX0" fmla="*/ 518974 w 6444644"/>
              <a:gd name="connsiteY0" fmla="*/ 0 h 4680000"/>
              <a:gd name="connsiteX1" fmla="*/ 5198974 w 6444644"/>
              <a:gd name="connsiteY1" fmla="*/ 0 h 4680000"/>
              <a:gd name="connsiteX2" fmla="*/ 5238643 w 6444644"/>
              <a:gd name="connsiteY2" fmla="*/ 3141983 h 4680000"/>
              <a:gd name="connsiteX3" fmla="*/ 6348986 w 6444644"/>
              <a:gd name="connsiteY3" fmla="*/ 3795126 h 4680000"/>
              <a:gd name="connsiteX4" fmla="*/ 6395639 w 6444644"/>
              <a:gd name="connsiteY4" fmla="*/ 4644211 h 4680000"/>
              <a:gd name="connsiteX5" fmla="*/ 5198974 w 6444644"/>
              <a:gd name="connsiteY5" fmla="*/ 4680000 h 4680000"/>
              <a:gd name="connsiteX6" fmla="*/ 518974 w 6444644"/>
              <a:gd name="connsiteY6" fmla="*/ 4680000 h 4680000"/>
              <a:gd name="connsiteX7" fmla="*/ 591997 w 6444644"/>
              <a:gd name="connsiteY7" fmla="*/ 4056383 h 4680000"/>
              <a:gd name="connsiteX8" fmla="*/ 4137630 w 6444644"/>
              <a:gd name="connsiteY8" fmla="*/ 3571191 h 4680000"/>
              <a:gd name="connsiteX9" fmla="*/ 4632153 w 6444644"/>
              <a:gd name="connsiteY9" fmla="*/ 883974 h 4680000"/>
              <a:gd name="connsiteX10" fmla="*/ 470699 w 6444644"/>
              <a:gd name="connsiteY10" fmla="*/ 641378 h 4680000"/>
              <a:gd name="connsiteX11" fmla="*/ 518974 w 6444644"/>
              <a:gd name="connsiteY11" fmla="*/ 0 h 4680000"/>
              <a:gd name="connsiteX0" fmla="*/ 518974 w 6444644"/>
              <a:gd name="connsiteY0" fmla="*/ 0 h 4680000"/>
              <a:gd name="connsiteX1" fmla="*/ 5198974 w 6444644"/>
              <a:gd name="connsiteY1" fmla="*/ 0 h 4680000"/>
              <a:gd name="connsiteX2" fmla="*/ 5238643 w 6444644"/>
              <a:gd name="connsiteY2" fmla="*/ 3141983 h 4680000"/>
              <a:gd name="connsiteX3" fmla="*/ 6348986 w 6444644"/>
              <a:gd name="connsiteY3" fmla="*/ 3795126 h 4680000"/>
              <a:gd name="connsiteX4" fmla="*/ 6395639 w 6444644"/>
              <a:gd name="connsiteY4" fmla="*/ 4644211 h 4680000"/>
              <a:gd name="connsiteX5" fmla="*/ 5198974 w 6444644"/>
              <a:gd name="connsiteY5" fmla="*/ 4680000 h 4680000"/>
              <a:gd name="connsiteX6" fmla="*/ 518974 w 6444644"/>
              <a:gd name="connsiteY6" fmla="*/ 4680000 h 4680000"/>
              <a:gd name="connsiteX7" fmla="*/ 591997 w 6444644"/>
              <a:gd name="connsiteY7" fmla="*/ 4056383 h 4680000"/>
              <a:gd name="connsiteX8" fmla="*/ 4137630 w 6444644"/>
              <a:gd name="connsiteY8" fmla="*/ 3571191 h 4680000"/>
              <a:gd name="connsiteX9" fmla="*/ 4632153 w 6444644"/>
              <a:gd name="connsiteY9" fmla="*/ 883974 h 4680000"/>
              <a:gd name="connsiteX10" fmla="*/ 470699 w 6444644"/>
              <a:gd name="connsiteY10" fmla="*/ 641378 h 4680000"/>
              <a:gd name="connsiteX11" fmla="*/ 518974 w 6444644"/>
              <a:gd name="connsiteY11" fmla="*/ 0 h 4680000"/>
              <a:gd name="connsiteX0" fmla="*/ 518974 w 6835346"/>
              <a:gd name="connsiteY0" fmla="*/ 0 h 4680000"/>
              <a:gd name="connsiteX1" fmla="*/ 5198974 w 6835346"/>
              <a:gd name="connsiteY1" fmla="*/ 0 h 4680000"/>
              <a:gd name="connsiteX2" fmla="*/ 5238643 w 6835346"/>
              <a:gd name="connsiteY2" fmla="*/ 3141983 h 4680000"/>
              <a:gd name="connsiteX3" fmla="*/ 6348986 w 6835346"/>
              <a:gd name="connsiteY3" fmla="*/ 3795126 h 4680000"/>
              <a:gd name="connsiteX4" fmla="*/ 6395639 w 6835346"/>
              <a:gd name="connsiteY4" fmla="*/ 4644211 h 4680000"/>
              <a:gd name="connsiteX5" fmla="*/ 5198974 w 6835346"/>
              <a:gd name="connsiteY5" fmla="*/ 4680000 h 4680000"/>
              <a:gd name="connsiteX6" fmla="*/ 518974 w 6835346"/>
              <a:gd name="connsiteY6" fmla="*/ 4680000 h 4680000"/>
              <a:gd name="connsiteX7" fmla="*/ 591997 w 6835346"/>
              <a:gd name="connsiteY7" fmla="*/ 4056383 h 4680000"/>
              <a:gd name="connsiteX8" fmla="*/ 4137630 w 6835346"/>
              <a:gd name="connsiteY8" fmla="*/ 3571191 h 4680000"/>
              <a:gd name="connsiteX9" fmla="*/ 4632153 w 6835346"/>
              <a:gd name="connsiteY9" fmla="*/ 883974 h 4680000"/>
              <a:gd name="connsiteX10" fmla="*/ 470699 w 6835346"/>
              <a:gd name="connsiteY10" fmla="*/ 641378 h 4680000"/>
              <a:gd name="connsiteX11" fmla="*/ 518974 w 6835346"/>
              <a:gd name="connsiteY11" fmla="*/ 0 h 4680000"/>
              <a:gd name="connsiteX0" fmla="*/ 518974 w 6583677"/>
              <a:gd name="connsiteY0" fmla="*/ 0 h 4680000"/>
              <a:gd name="connsiteX1" fmla="*/ 5198974 w 6583677"/>
              <a:gd name="connsiteY1" fmla="*/ 0 h 4680000"/>
              <a:gd name="connsiteX2" fmla="*/ 5238643 w 6583677"/>
              <a:gd name="connsiteY2" fmla="*/ 3141983 h 4680000"/>
              <a:gd name="connsiteX3" fmla="*/ 6348986 w 6583677"/>
              <a:gd name="connsiteY3" fmla="*/ 3795126 h 4680000"/>
              <a:gd name="connsiteX4" fmla="*/ 6395639 w 6583677"/>
              <a:gd name="connsiteY4" fmla="*/ 4644211 h 4680000"/>
              <a:gd name="connsiteX5" fmla="*/ 5198974 w 6583677"/>
              <a:gd name="connsiteY5" fmla="*/ 4680000 h 4680000"/>
              <a:gd name="connsiteX6" fmla="*/ 518974 w 6583677"/>
              <a:gd name="connsiteY6" fmla="*/ 4680000 h 4680000"/>
              <a:gd name="connsiteX7" fmla="*/ 591997 w 6583677"/>
              <a:gd name="connsiteY7" fmla="*/ 4056383 h 4680000"/>
              <a:gd name="connsiteX8" fmla="*/ 4137630 w 6583677"/>
              <a:gd name="connsiteY8" fmla="*/ 3571191 h 4680000"/>
              <a:gd name="connsiteX9" fmla="*/ 4632153 w 6583677"/>
              <a:gd name="connsiteY9" fmla="*/ 883974 h 4680000"/>
              <a:gd name="connsiteX10" fmla="*/ 470699 w 6583677"/>
              <a:gd name="connsiteY10" fmla="*/ 641378 h 4680000"/>
              <a:gd name="connsiteX11" fmla="*/ 518974 w 6583677"/>
              <a:gd name="connsiteY11" fmla="*/ 0 h 4680000"/>
              <a:gd name="connsiteX0" fmla="*/ 518974 w 6549829"/>
              <a:gd name="connsiteY0" fmla="*/ 0 h 4680000"/>
              <a:gd name="connsiteX1" fmla="*/ 5198974 w 6549829"/>
              <a:gd name="connsiteY1" fmla="*/ 0 h 4680000"/>
              <a:gd name="connsiteX2" fmla="*/ 5238643 w 6549829"/>
              <a:gd name="connsiteY2" fmla="*/ 3141983 h 4680000"/>
              <a:gd name="connsiteX3" fmla="*/ 6283672 w 6549829"/>
              <a:gd name="connsiteY3" fmla="*/ 3655166 h 4680000"/>
              <a:gd name="connsiteX4" fmla="*/ 6395639 w 6549829"/>
              <a:gd name="connsiteY4" fmla="*/ 4644211 h 4680000"/>
              <a:gd name="connsiteX5" fmla="*/ 5198974 w 6549829"/>
              <a:gd name="connsiteY5" fmla="*/ 4680000 h 4680000"/>
              <a:gd name="connsiteX6" fmla="*/ 518974 w 6549829"/>
              <a:gd name="connsiteY6" fmla="*/ 4680000 h 4680000"/>
              <a:gd name="connsiteX7" fmla="*/ 591997 w 6549829"/>
              <a:gd name="connsiteY7" fmla="*/ 4056383 h 4680000"/>
              <a:gd name="connsiteX8" fmla="*/ 4137630 w 6549829"/>
              <a:gd name="connsiteY8" fmla="*/ 3571191 h 4680000"/>
              <a:gd name="connsiteX9" fmla="*/ 4632153 w 6549829"/>
              <a:gd name="connsiteY9" fmla="*/ 883974 h 4680000"/>
              <a:gd name="connsiteX10" fmla="*/ 470699 w 6549829"/>
              <a:gd name="connsiteY10" fmla="*/ 641378 h 4680000"/>
              <a:gd name="connsiteX11" fmla="*/ 518974 w 6549829"/>
              <a:gd name="connsiteY11" fmla="*/ 0 h 4680000"/>
              <a:gd name="connsiteX0" fmla="*/ 518974 w 6549829"/>
              <a:gd name="connsiteY0" fmla="*/ 0 h 4680000"/>
              <a:gd name="connsiteX1" fmla="*/ 5198974 w 6549829"/>
              <a:gd name="connsiteY1" fmla="*/ 0 h 4680000"/>
              <a:gd name="connsiteX2" fmla="*/ 5238643 w 6549829"/>
              <a:gd name="connsiteY2" fmla="*/ 3141983 h 4680000"/>
              <a:gd name="connsiteX3" fmla="*/ 6283672 w 6549829"/>
              <a:gd name="connsiteY3" fmla="*/ 3655166 h 4680000"/>
              <a:gd name="connsiteX4" fmla="*/ 6395639 w 6549829"/>
              <a:gd name="connsiteY4" fmla="*/ 4644211 h 4680000"/>
              <a:gd name="connsiteX5" fmla="*/ 5198974 w 6549829"/>
              <a:gd name="connsiteY5" fmla="*/ 4680000 h 4680000"/>
              <a:gd name="connsiteX6" fmla="*/ 518974 w 6549829"/>
              <a:gd name="connsiteY6" fmla="*/ 4680000 h 4680000"/>
              <a:gd name="connsiteX7" fmla="*/ 591997 w 6549829"/>
              <a:gd name="connsiteY7" fmla="*/ 4056383 h 4680000"/>
              <a:gd name="connsiteX8" fmla="*/ 4137630 w 6549829"/>
              <a:gd name="connsiteY8" fmla="*/ 3571191 h 4680000"/>
              <a:gd name="connsiteX9" fmla="*/ 4632153 w 6549829"/>
              <a:gd name="connsiteY9" fmla="*/ 883974 h 4680000"/>
              <a:gd name="connsiteX10" fmla="*/ 470699 w 6549829"/>
              <a:gd name="connsiteY10" fmla="*/ 641378 h 4680000"/>
              <a:gd name="connsiteX11" fmla="*/ 518974 w 6549829"/>
              <a:gd name="connsiteY11" fmla="*/ 0 h 4680000"/>
              <a:gd name="connsiteX0" fmla="*/ 518974 w 6549829"/>
              <a:gd name="connsiteY0" fmla="*/ 0 h 4680000"/>
              <a:gd name="connsiteX1" fmla="*/ 5198974 w 6549829"/>
              <a:gd name="connsiteY1" fmla="*/ 0 h 4680000"/>
              <a:gd name="connsiteX2" fmla="*/ 5238643 w 6549829"/>
              <a:gd name="connsiteY2" fmla="*/ 3141983 h 4680000"/>
              <a:gd name="connsiteX3" fmla="*/ 6283672 w 6549829"/>
              <a:gd name="connsiteY3" fmla="*/ 3655166 h 4680000"/>
              <a:gd name="connsiteX4" fmla="*/ 6395639 w 6549829"/>
              <a:gd name="connsiteY4" fmla="*/ 4644211 h 4680000"/>
              <a:gd name="connsiteX5" fmla="*/ 5198974 w 6549829"/>
              <a:gd name="connsiteY5" fmla="*/ 4680000 h 4680000"/>
              <a:gd name="connsiteX6" fmla="*/ 518974 w 6549829"/>
              <a:gd name="connsiteY6" fmla="*/ 4680000 h 4680000"/>
              <a:gd name="connsiteX7" fmla="*/ 591997 w 6549829"/>
              <a:gd name="connsiteY7" fmla="*/ 4056383 h 4680000"/>
              <a:gd name="connsiteX8" fmla="*/ 4137630 w 6549829"/>
              <a:gd name="connsiteY8" fmla="*/ 3571191 h 4680000"/>
              <a:gd name="connsiteX9" fmla="*/ 4632153 w 6549829"/>
              <a:gd name="connsiteY9" fmla="*/ 883974 h 4680000"/>
              <a:gd name="connsiteX10" fmla="*/ 470699 w 6549829"/>
              <a:gd name="connsiteY10" fmla="*/ 641378 h 4680000"/>
              <a:gd name="connsiteX11" fmla="*/ 518974 w 6549829"/>
              <a:gd name="connsiteY11" fmla="*/ 0 h 4680000"/>
              <a:gd name="connsiteX0" fmla="*/ 518974 w 6549829"/>
              <a:gd name="connsiteY0" fmla="*/ 0 h 4680000"/>
              <a:gd name="connsiteX1" fmla="*/ 5198974 w 6549829"/>
              <a:gd name="connsiteY1" fmla="*/ 0 h 4680000"/>
              <a:gd name="connsiteX2" fmla="*/ 5238643 w 6549829"/>
              <a:gd name="connsiteY2" fmla="*/ 3141983 h 4680000"/>
              <a:gd name="connsiteX3" fmla="*/ 6283672 w 6549829"/>
              <a:gd name="connsiteY3" fmla="*/ 3655166 h 4680000"/>
              <a:gd name="connsiteX4" fmla="*/ 6395639 w 6549829"/>
              <a:gd name="connsiteY4" fmla="*/ 4644211 h 4680000"/>
              <a:gd name="connsiteX5" fmla="*/ 5198974 w 6549829"/>
              <a:gd name="connsiteY5" fmla="*/ 4680000 h 4680000"/>
              <a:gd name="connsiteX6" fmla="*/ 518974 w 6549829"/>
              <a:gd name="connsiteY6" fmla="*/ 4680000 h 4680000"/>
              <a:gd name="connsiteX7" fmla="*/ 591997 w 6549829"/>
              <a:gd name="connsiteY7" fmla="*/ 4056383 h 4680000"/>
              <a:gd name="connsiteX8" fmla="*/ 4137630 w 6549829"/>
              <a:gd name="connsiteY8" fmla="*/ 3571191 h 4680000"/>
              <a:gd name="connsiteX9" fmla="*/ 4632153 w 6549829"/>
              <a:gd name="connsiteY9" fmla="*/ 883974 h 4680000"/>
              <a:gd name="connsiteX10" fmla="*/ 470699 w 6549829"/>
              <a:gd name="connsiteY10" fmla="*/ 641378 h 4680000"/>
              <a:gd name="connsiteX11" fmla="*/ 518974 w 6549829"/>
              <a:gd name="connsiteY11" fmla="*/ 0 h 4680000"/>
              <a:gd name="connsiteX0" fmla="*/ 518974 w 6549829"/>
              <a:gd name="connsiteY0" fmla="*/ 0 h 4680000"/>
              <a:gd name="connsiteX1" fmla="*/ 5198974 w 6549829"/>
              <a:gd name="connsiteY1" fmla="*/ 0 h 4680000"/>
              <a:gd name="connsiteX2" fmla="*/ 5238643 w 6549829"/>
              <a:gd name="connsiteY2" fmla="*/ 3141983 h 4680000"/>
              <a:gd name="connsiteX3" fmla="*/ 6283672 w 6549829"/>
              <a:gd name="connsiteY3" fmla="*/ 3655166 h 4680000"/>
              <a:gd name="connsiteX4" fmla="*/ 6395639 w 6549829"/>
              <a:gd name="connsiteY4" fmla="*/ 4644211 h 4680000"/>
              <a:gd name="connsiteX5" fmla="*/ 5198974 w 6549829"/>
              <a:gd name="connsiteY5" fmla="*/ 4680000 h 4680000"/>
              <a:gd name="connsiteX6" fmla="*/ 518974 w 6549829"/>
              <a:gd name="connsiteY6" fmla="*/ 4680000 h 4680000"/>
              <a:gd name="connsiteX7" fmla="*/ 591997 w 6549829"/>
              <a:gd name="connsiteY7" fmla="*/ 4056383 h 4680000"/>
              <a:gd name="connsiteX8" fmla="*/ 4137630 w 6549829"/>
              <a:gd name="connsiteY8" fmla="*/ 3571191 h 4680000"/>
              <a:gd name="connsiteX9" fmla="*/ 4632153 w 6549829"/>
              <a:gd name="connsiteY9" fmla="*/ 883974 h 4680000"/>
              <a:gd name="connsiteX10" fmla="*/ 470699 w 6549829"/>
              <a:gd name="connsiteY10" fmla="*/ 641378 h 4680000"/>
              <a:gd name="connsiteX11" fmla="*/ 518974 w 6549829"/>
              <a:gd name="connsiteY11" fmla="*/ 0 h 4680000"/>
              <a:gd name="connsiteX0" fmla="*/ 518974 w 6549829"/>
              <a:gd name="connsiteY0" fmla="*/ 0 h 4680000"/>
              <a:gd name="connsiteX1" fmla="*/ 5198974 w 6549829"/>
              <a:gd name="connsiteY1" fmla="*/ 0 h 4680000"/>
              <a:gd name="connsiteX2" fmla="*/ 5238643 w 6549829"/>
              <a:gd name="connsiteY2" fmla="*/ 3141983 h 4680000"/>
              <a:gd name="connsiteX3" fmla="*/ 6283672 w 6549829"/>
              <a:gd name="connsiteY3" fmla="*/ 3655166 h 4680000"/>
              <a:gd name="connsiteX4" fmla="*/ 6395639 w 6549829"/>
              <a:gd name="connsiteY4" fmla="*/ 4644211 h 4680000"/>
              <a:gd name="connsiteX5" fmla="*/ 5198974 w 6549829"/>
              <a:gd name="connsiteY5" fmla="*/ 4680000 h 4680000"/>
              <a:gd name="connsiteX6" fmla="*/ 518974 w 6549829"/>
              <a:gd name="connsiteY6" fmla="*/ 4680000 h 4680000"/>
              <a:gd name="connsiteX7" fmla="*/ 591997 w 6549829"/>
              <a:gd name="connsiteY7" fmla="*/ 4056383 h 4680000"/>
              <a:gd name="connsiteX8" fmla="*/ 4137630 w 6549829"/>
              <a:gd name="connsiteY8" fmla="*/ 3571191 h 4680000"/>
              <a:gd name="connsiteX9" fmla="*/ 4632153 w 6549829"/>
              <a:gd name="connsiteY9" fmla="*/ 883974 h 4680000"/>
              <a:gd name="connsiteX10" fmla="*/ 470699 w 6549829"/>
              <a:gd name="connsiteY10" fmla="*/ 641378 h 4680000"/>
              <a:gd name="connsiteX11" fmla="*/ 518974 w 6549829"/>
              <a:gd name="connsiteY11" fmla="*/ 0 h 4680000"/>
              <a:gd name="connsiteX0" fmla="*/ 518974 w 6549829"/>
              <a:gd name="connsiteY0" fmla="*/ 0 h 4680000"/>
              <a:gd name="connsiteX1" fmla="*/ 5198974 w 6549829"/>
              <a:gd name="connsiteY1" fmla="*/ 0 h 4680000"/>
              <a:gd name="connsiteX2" fmla="*/ 5238643 w 6549829"/>
              <a:gd name="connsiteY2" fmla="*/ 3141983 h 4680000"/>
              <a:gd name="connsiteX3" fmla="*/ 6283672 w 6549829"/>
              <a:gd name="connsiteY3" fmla="*/ 3655166 h 4680000"/>
              <a:gd name="connsiteX4" fmla="*/ 6395639 w 6549829"/>
              <a:gd name="connsiteY4" fmla="*/ 4644211 h 4680000"/>
              <a:gd name="connsiteX5" fmla="*/ 5198974 w 6549829"/>
              <a:gd name="connsiteY5" fmla="*/ 4680000 h 4680000"/>
              <a:gd name="connsiteX6" fmla="*/ 518974 w 6549829"/>
              <a:gd name="connsiteY6" fmla="*/ 4680000 h 4680000"/>
              <a:gd name="connsiteX7" fmla="*/ 591997 w 6549829"/>
              <a:gd name="connsiteY7" fmla="*/ 4056383 h 4680000"/>
              <a:gd name="connsiteX8" fmla="*/ 4137630 w 6549829"/>
              <a:gd name="connsiteY8" fmla="*/ 3571191 h 4680000"/>
              <a:gd name="connsiteX9" fmla="*/ 4632153 w 6549829"/>
              <a:gd name="connsiteY9" fmla="*/ 883974 h 4680000"/>
              <a:gd name="connsiteX10" fmla="*/ 470699 w 6549829"/>
              <a:gd name="connsiteY10" fmla="*/ 641378 h 4680000"/>
              <a:gd name="connsiteX11" fmla="*/ 518974 w 6549829"/>
              <a:gd name="connsiteY11" fmla="*/ 0 h 4680000"/>
              <a:gd name="connsiteX0" fmla="*/ 518974 w 6494714"/>
              <a:gd name="connsiteY0" fmla="*/ 0 h 4680000"/>
              <a:gd name="connsiteX1" fmla="*/ 5198974 w 6494714"/>
              <a:gd name="connsiteY1" fmla="*/ 0 h 4680000"/>
              <a:gd name="connsiteX2" fmla="*/ 5201321 w 6494714"/>
              <a:gd name="connsiteY2" fmla="*/ 3720481 h 4680000"/>
              <a:gd name="connsiteX3" fmla="*/ 6283672 w 6494714"/>
              <a:gd name="connsiteY3" fmla="*/ 3655166 h 4680000"/>
              <a:gd name="connsiteX4" fmla="*/ 6395639 w 6494714"/>
              <a:gd name="connsiteY4" fmla="*/ 4644211 h 4680000"/>
              <a:gd name="connsiteX5" fmla="*/ 5198974 w 6494714"/>
              <a:gd name="connsiteY5" fmla="*/ 4680000 h 4680000"/>
              <a:gd name="connsiteX6" fmla="*/ 518974 w 6494714"/>
              <a:gd name="connsiteY6" fmla="*/ 4680000 h 4680000"/>
              <a:gd name="connsiteX7" fmla="*/ 591997 w 6494714"/>
              <a:gd name="connsiteY7" fmla="*/ 4056383 h 4680000"/>
              <a:gd name="connsiteX8" fmla="*/ 4137630 w 6494714"/>
              <a:gd name="connsiteY8" fmla="*/ 3571191 h 4680000"/>
              <a:gd name="connsiteX9" fmla="*/ 4632153 w 6494714"/>
              <a:gd name="connsiteY9" fmla="*/ 883974 h 4680000"/>
              <a:gd name="connsiteX10" fmla="*/ 470699 w 6494714"/>
              <a:gd name="connsiteY10" fmla="*/ 641378 h 4680000"/>
              <a:gd name="connsiteX11" fmla="*/ 518974 w 6494714"/>
              <a:gd name="connsiteY11" fmla="*/ 0 h 4680000"/>
              <a:gd name="connsiteX0" fmla="*/ 518974 w 6499690"/>
              <a:gd name="connsiteY0" fmla="*/ 0 h 4680000"/>
              <a:gd name="connsiteX1" fmla="*/ 5198974 w 6499690"/>
              <a:gd name="connsiteY1" fmla="*/ 0 h 4680000"/>
              <a:gd name="connsiteX2" fmla="*/ 5201321 w 6499690"/>
              <a:gd name="connsiteY2" fmla="*/ 3720481 h 4680000"/>
              <a:gd name="connsiteX3" fmla="*/ 6283672 w 6499690"/>
              <a:gd name="connsiteY3" fmla="*/ 3655166 h 4680000"/>
              <a:gd name="connsiteX4" fmla="*/ 6395639 w 6499690"/>
              <a:gd name="connsiteY4" fmla="*/ 4644211 h 4680000"/>
              <a:gd name="connsiteX5" fmla="*/ 5198974 w 6499690"/>
              <a:gd name="connsiteY5" fmla="*/ 4680000 h 4680000"/>
              <a:gd name="connsiteX6" fmla="*/ 518974 w 6499690"/>
              <a:gd name="connsiteY6" fmla="*/ 4680000 h 4680000"/>
              <a:gd name="connsiteX7" fmla="*/ 591997 w 6499690"/>
              <a:gd name="connsiteY7" fmla="*/ 4056383 h 4680000"/>
              <a:gd name="connsiteX8" fmla="*/ 4137630 w 6499690"/>
              <a:gd name="connsiteY8" fmla="*/ 3571191 h 4680000"/>
              <a:gd name="connsiteX9" fmla="*/ 4632153 w 6499690"/>
              <a:gd name="connsiteY9" fmla="*/ 883974 h 4680000"/>
              <a:gd name="connsiteX10" fmla="*/ 470699 w 6499690"/>
              <a:gd name="connsiteY10" fmla="*/ 641378 h 4680000"/>
              <a:gd name="connsiteX11" fmla="*/ 518974 w 6499690"/>
              <a:gd name="connsiteY11" fmla="*/ 0 h 4680000"/>
              <a:gd name="connsiteX0" fmla="*/ 518974 w 6475550"/>
              <a:gd name="connsiteY0" fmla="*/ 0 h 4680000"/>
              <a:gd name="connsiteX1" fmla="*/ 5198974 w 6475550"/>
              <a:gd name="connsiteY1" fmla="*/ 0 h 4680000"/>
              <a:gd name="connsiteX2" fmla="*/ 5201321 w 6475550"/>
              <a:gd name="connsiteY2" fmla="*/ 3720481 h 4680000"/>
              <a:gd name="connsiteX3" fmla="*/ 6283672 w 6475550"/>
              <a:gd name="connsiteY3" fmla="*/ 3655166 h 4680000"/>
              <a:gd name="connsiteX4" fmla="*/ 6395639 w 6475550"/>
              <a:gd name="connsiteY4" fmla="*/ 4644211 h 4680000"/>
              <a:gd name="connsiteX5" fmla="*/ 5198974 w 6475550"/>
              <a:gd name="connsiteY5" fmla="*/ 4680000 h 4680000"/>
              <a:gd name="connsiteX6" fmla="*/ 518974 w 6475550"/>
              <a:gd name="connsiteY6" fmla="*/ 4680000 h 4680000"/>
              <a:gd name="connsiteX7" fmla="*/ 591997 w 6475550"/>
              <a:gd name="connsiteY7" fmla="*/ 4056383 h 4680000"/>
              <a:gd name="connsiteX8" fmla="*/ 4137630 w 6475550"/>
              <a:gd name="connsiteY8" fmla="*/ 3571191 h 4680000"/>
              <a:gd name="connsiteX9" fmla="*/ 4632153 w 6475550"/>
              <a:gd name="connsiteY9" fmla="*/ 883974 h 4680000"/>
              <a:gd name="connsiteX10" fmla="*/ 470699 w 6475550"/>
              <a:gd name="connsiteY10" fmla="*/ 641378 h 4680000"/>
              <a:gd name="connsiteX11" fmla="*/ 518974 w 6475550"/>
              <a:gd name="connsiteY11" fmla="*/ 0 h 4680000"/>
              <a:gd name="connsiteX0" fmla="*/ 518974 w 6475550"/>
              <a:gd name="connsiteY0" fmla="*/ 0 h 4680000"/>
              <a:gd name="connsiteX1" fmla="*/ 5198974 w 6475550"/>
              <a:gd name="connsiteY1" fmla="*/ 0 h 4680000"/>
              <a:gd name="connsiteX2" fmla="*/ 5201321 w 6475550"/>
              <a:gd name="connsiteY2" fmla="*/ 3720481 h 4680000"/>
              <a:gd name="connsiteX3" fmla="*/ 6283672 w 6475550"/>
              <a:gd name="connsiteY3" fmla="*/ 3655166 h 4680000"/>
              <a:gd name="connsiteX4" fmla="*/ 6395639 w 6475550"/>
              <a:gd name="connsiteY4" fmla="*/ 4644211 h 4680000"/>
              <a:gd name="connsiteX5" fmla="*/ 5198974 w 6475550"/>
              <a:gd name="connsiteY5" fmla="*/ 4680000 h 4680000"/>
              <a:gd name="connsiteX6" fmla="*/ 518974 w 6475550"/>
              <a:gd name="connsiteY6" fmla="*/ 4680000 h 4680000"/>
              <a:gd name="connsiteX7" fmla="*/ 591997 w 6475550"/>
              <a:gd name="connsiteY7" fmla="*/ 4056383 h 4680000"/>
              <a:gd name="connsiteX8" fmla="*/ 4137630 w 6475550"/>
              <a:gd name="connsiteY8" fmla="*/ 3571191 h 4680000"/>
              <a:gd name="connsiteX9" fmla="*/ 4632153 w 6475550"/>
              <a:gd name="connsiteY9" fmla="*/ 883974 h 4680000"/>
              <a:gd name="connsiteX10" fmla="*/ 470699 w 6475550"/>
              <a:gd name="connsiteY10" fmla="*/ 641378 h 4680000"/>
              <a:gd name="connsiteX11" fmla="*/ 518974 w 6475550"/>
              <a:gd name="connsiteY11" fmla="*/ 0 h 4680000"/>
              <a:gd name="connsiteX0" fmla="*/ 518974 w 6475550"/>
              <a:gd name="connsiteY0" fmla="*/ 0 h 4680000"/>
              <a:gd name="connsiteX1" fmla="*/ 5198974 w 6475550"/>
              <a:gd name="connsiteY1" fmla="*/ 0 h 4680000"/>
              <a:gd name="connsiteX2" fmla="*/ 5201321 w 6475550"/>
              <a:gd name="connsiteY2" fmla="*/ 3720481 h 4680000"/>
              <a:gd name="connsiteX3" fmla="*/ 6283672 w 6475550"/>
              <a:gd name="connsiteY3" fmla="*/ 3655166 h 4680000"/>
              <a:gd name="connsiteX4" fmla="*/ 6395639 w 6475550"/>
              <a:gd name="connsiteY4" fmla="*/ 4644211 h 4680000"/>
              <a:gd name="connsiteX5" fmla="*/ 5198974 w 6475550"/>
              <a:gd name="connsiteY5" fmla="*/ 4680000 h 4680000"/>
              <a:gd name="connsiteX6" fmla="*/ 518974 w 6475550"/>
              <a:gd name="connsiteY6" fmla="*/ 4680000 h 4680000"/>
              <a:gd name="connsiteX7" fmla="*/ 591997 w 6475550"/>
              <a:gd name="connsiteY7" fmla="*/ 4056383 h 4680000"/>
              <a:gd name="connsiteX8" fmla="*/ 4137630 w 6475550"/>
              <a:gd name="connsiteY8" fmla="*/ 3571191 h 4680000"/>
              <a:gd name="connsiteX9" fmla="*/ 4632153 w 6475550"/>
              <a:gd name="connsiteY9" fmla="*/ 883974 h 4680000"/>
              <a:gd name="connsiteX10" fmla="*/ 470699 w 6475550"/>
              <a:gd name="connsiteY10" fmla="*/ 641378 h 4680000"/>
              <a:gd name="connsiteX11" fmla="*/ 518974 w 6475550"/>
              <a:gd name="connsiteY11" fmla="*/ 0 h 4680000"/>
              <a:gd name="connsiteX0" fmla="*/ 518974 w 6395639"/>
              <a:gd name="connsiteY0" fmla="*/ 0 h 4680000"/>
              <a:gd name="connsiteX1" fmla="*/ 5198974 w 6395639"/>
              <a:gd name="connsiteY1" fmla="*/ 0 h 4680000"/>
              <a:gd name="connsiteX2" fmla="*/ 5201321 w 6395639"/>
              <a:gd name="connsiteY2" fmla="*/ 3720481 h 4680000"/>
              <a:gd name="connsiteX3" fmla="*/ 6283672 w 6395639"/>
              <a:gd name="connsiteY3" fmla="*/ 3655166 h 4680000"/>
              <a:gd name="connsiteX4" fmla="*/ 6395639 w 6395639"/>
              <a:gd name="connsiteY4" fmla="*/ 4644211 h 4680000"/>
              <a:gd name="connsiteX5" fmla="*/ 5198974 w 6395639"/>
              <a:gd name="connsiteY5" fmla="*/ 4680000 h 4680000"/>
              <a:gd name="connsiteX6" fmla="*/ 518974 w 6395639"/>
              <a:gd name="connsiteY6" fmla="*/ 4680000 h 4680000"/>
              <a:gd name="connsiteX7" fmla="*/ 591997 w 6395639"/>
              <a:gd name="connsiteY7" fmla="*/ 4056383 h 4680000"/>
              <a:gd name="connsiteX8" fmla="*/ 4137630 w 6395639"/>
              <a:gd name="connsiteY8" fmla="*/ 3571191 h 4680000"/>
              <a:gd name="connsiteX9" fmla="*/ 4632153 w 6395639"/>
              <a:gd name="connsiteY9" fmla="*/ 883974 h 4680000"/>
              <a:gd name="connsiteX10" fmla="*/ 470699 w 6395639"/>
              <a:gd name="connsiteY10" fmla="*/ 641378 h 4680000"/>
              <a:gd name="connsiteX11" fmla="*/ 518974 w 6395639"/>
              <a:gd name="connsiteY11" fmla="*/ 0 h 4680000"/>
              <a:gd name="connsiteX0" fmla="*/ 518974 w 6395639"/>
              <a:gd name="connsiteY0" fmla="*/ 0 h 4680000"/>
              <a:gd name="connsiteX1" fmla="*/ 5198974 w 6395639"/>
              <a:gd name="connsiteY1" fmla="*/ 0 h 4680000"/>
              <a:gd name="connsiteX2" fmla="*/ 5201321 w 6395639"/>
              <a:gd name="connsiteY2" fmla="*/ 3720481 h 4680000"/>
              <a:gd name="connsiteX3" fmla="*/ 6283672 w 6395639"/>
              <a:gd name="connsiteY3" fmla="*/ 3655166 h 4680000"/>
              <a:gd name="connsiteX4" fmla="*/ 6395639 w 6395639"/>
              <a:gd name="connsiteY4" fmla="*/ 4644211 h 4680000"/>
              <a:gd name="connsiteX5" fmla="*/ 518974 w 6395639"/>
              <a:gd name="connsiteY5" fmla="*/ 4680000 h 4680000"/>
              <a:gd name="connsiteX6" fmla="*/ 591997 w 6395639"/>
              <a:gd name="connsiteY6" fmla="*/ 4056383 h 4680000"/>
              <a:gd name="connsiteX7" fmla="*/ 4137630 w 6395639"/>
              <a:gd name="connsiteY7" fmla="*/ 3571191 h 4680000"/>
              <a:gd name="connsiteX8" fmla="*/ 4632153 w 6395639"/>
              <a:gd name="connsiteY8" fmla="*/ 883974 h 4680000"/>
              <a:gd name="connsiteX9" fmla="*/ 470699 w 6395639"/>
              <a:gd name="connsiteY9" fmla="*/ 641378 h 4680000"/>
              <a:gd name="connsiteX10" fmla="*/ 518974 w 6395639"/>
              <a:gd name="connsiteY10" fmla="*/ 0 h 4680000"/>
              <a:gd name="connsiteX0" fmla="*/ 253702 w 6130367"/>
              <a:gd name="connsiteY0" fmla="*/ 0 h 4680000"/>
              <a:gd name="connsiteX1" fmla="*/ 4933702 w 6130367"/>
              <a:gd name="connsiteY1" fmla="*/ 0 h 4680000"/>
              <a:gd name="connsiteX2" fmla="*/ 4936049 w 6130367"/>
              <a:gd name="connsiteY2" fmla="*/ 3720481 h 4680000"/>
              <a:gd name="connsiteX3" fmla="*/ 6018400 w 6130367"/>
              <a:gd name="connsiteY3" fmla="*/ 3655166 h 4680000"/>
              <a:gd name="connsiteX4" fmla="*/ 6130367 w 6130367"/>
              <a:gd name="connsiteY4" fmla="*/ 4644211 h 4680000"/>
              <a:gd name="connsiteX5" fmla="*/ 253702 w 6130367"/>
              <a:gd name="connsiteY5" fmla="*/ 4680000 h 4680000"/>
              <a:gd name="connsiteX6" fmla="*/ 326725 w 6130367"/>
              <a:gd name="connsiteY6" fmla="*/ 4056383 h 4680000"/>
              <a:gd name="connsiteX7" fmla="*/ 3872358 w 6130367"/>
              <a:gd name="connsiteY7" fmla="*/ 3571191 h 4680000"/>
              <a:gd name="connsiteX8" fmla="*/ 4366881 w 6130367"/>
              <a:gd name="connsiteY8" fmla="*/ 883974 h 4680000"/>
              <a:gd name="connsiteX9" fmla="*/ 205427 w 6130367"/>
              <a:gd name="connsiteY9" fmla="*/ 641378 h 4680000"/>
              <a:gd name="connsiteX10" fmla="*/ 253702 w 6130367"/>
              <a:gd name="connsiteY10" fmla="*/ 0 h 4680000"/>
              <a:gd name="connsiteX0" fmla="*/ 48275 w 5924940"/>
              <a:gd name="connsiteY0" fmla="*/ 0 h 4680000"/>
              <a:gd name="connsiteX1" fmla="*/ 4728275 w 5924940"/>
              <a:gd name="connsiteY1" fmla="*/ 0 h 4680000"/>
              <a:gd name="connsiteX2" fmla="*/ 4730622 w 5924940"/>
              <a:gd name="connsiteY2" fmla="*/ 3720481 h 4680000"/>
              <a:gd name="connsiteX3" fmla="*/ 5812973 w 5924940"/>
              <a:gd name="connsiteY3" fmla="*/ 3655166 h 4680000"/>
              <a:gd name="connsiteX4" fmla="*/ 5924940 w 5924940"/>
              <a:gd name="connsiteY4" fmla="*/ 4644211 h 4680000"/>
              <a:gd name="connsiteX5" fmla="*/ 48275 w 5924940"/>
              <a:gd name="connsiteY5" fmla="*/ 4680000 h 4680000"/>
              <a:gd name="connsiteX6" fmla="*/ 121298 w 5924940"/>
              <a:gd name="connsiteY6" fmla="*/ 4056383 h 4680000"/>
              <a:gd name="connsiteX7" fmla="*/ 3666931 w 5924940"/>
              <a:gd name="connsiteY7" fmla="*/ 3571191 h 4680000"/>
              <a:gd name="connsiteX8" fmla="*/ 4161454 w 5924940"/>
              <a:gd name="connsiteY8" fmla="*/ 883974 h 4680000"/>
              <a:gd name="connsiteX9" fmla="*/ 0 w 5924940"/>
              <a:gd name="connsiteY9" fmla="*/ 641378 h 4680000"/>
              <a:gd name="connsiteX10" fmla="*/ 48275 w 5924940"/>
              <a:gd name="connsiteY10" fmla="*/ 0 h 4680000"/>
              <a:gd name="connsiteX0" fmla="*/ 48275 w 5924940"/>
              <a:gd name="connsiteY0" fmla="*/ 0 h 4680000"/>
              <a:gd name="connsiteX1" fmla="*/ 4728275 w 5924940"/>
              <a:gd name="connsiteY1" fmla="*/ 0 h 4680000"/>
              <a:gd name="connsiteX2" fmla="*/ 4730622 w 5924940"/>
              <a:gd name="connsiteY2" fmla="*/ 3720481 h 4680000"/>
              <a:gd name="connsiteX3" fmla="*/ 5812973 w 5924940"/>
              <a:gd name="connsiteY3" fmla="*/ 3655166 h 4680000"/>
              <a:gd name="connsiteX4" fmla="*/ 5924940 w 5924940"/>
              <a:gd name="connsiteY4" fmla="*/ 4644211 h 4680000"/>
              <a:gd name="connsiteX5" fmla="*/ 48275 w 5924940"/>
              <a:gd name="connsiteY5" fmla="*/ 4680000 h 4680000"/>
              <a:gd name="connsiteX6" fmla="*/ 121298 w 5924940"/>
              <a:gd name="connsiteY6" fmla="*/ 4056383 h 4680000"/>
              <a:gd name="connsiteX7" fmla="*/ 3666931 w 5924940"/>
              <a:gd name="connsiteY7" fmla="*/ 3571191 h 4680000"/>
              <a:gd name="connsiteX8" fmla="*/ 4161454 w 5924940"/>
              <a:gd name="connsiteY8" fmla="*/ 883974 h 4680000"/>
              <a:gd name="connsiteX9" fmla="*/ 0 w 5924940"/>
              <a:gd name="connsiteY9" fmla="*/ 641378 h 4680000"/>
              <a:gd name="connsiteX10" fmla="*/ 48275 w 5924940"/>
              <a:gd name="connsiteY10" fmla="*/ 0 h 4680000"/>
              <a:gd name="connsiteX0" fmla="*/ 48275 w 5924940"/>
              <a:gd name="connsiteY0" fmla="*/ 0 h 4680000"/>
              <a:gd name="connsiteX1" fmla="*/ 4728275 w 5924940"/>
              <a:gd name="connsiteY1" fmla="*/ 0 h 4680000"/>
              <a:gd name="connsiteX2" fmla="*/ 4730622 w 5924940"/>
              <a:gd name="connsiteY2" fmla="*/ 3720481 h 4680000"/>
              <a:gd name="connsiteX3" fmla="*/ 5812973 w 5924940"/>
              <a:gd name="connsiteY3" fmla="*/ 3655166 h 4680000"/>
              <a:gd name="connsiteX4" fmla="*/ 5924940 w 5924940"/>
              <a:gd name="connsiteY4" fmla="*/ 4644211 h 4680000"/>
              <a:gd name="connsiteX5" fmla="*/ 48275 w 5924940"/>
              <a:gd name="connsiteY5" fmla="*/ 4680000 h 4680000"/>
              <a:gd name="connsiteX6" fmla="*/ 121298 w 5924940"/>
              <a:gd name="connsiteY6" fmla="*/ 4056383 h 4680000"/>
              <a:gd name="connsiteX7" fmla="*/ 3666931 w 5924940"/>
              <a:gd name="connsiteY7" fmla="*/ 3571191 h 4680000"/>
              <a:gd name="connsiteX8" fmla="*/ 4161454 w 5924940"/>
              <a:gd name="connsiteY8" fmla="*/ 883974 h 4680000"/>
              <a:gd name="connsiteX9" fmla="*/ 0 w 5924940"/>
              <a:gd name="connsiteY9" fmla="*/ 641378 h 4680000"/>
              <a:gd name="connsiteX10" fmla="*/ 48275 w 5924940"/>
              <a:gd name="connsiteY10" fmla="*/ 0 h 4680000"/>
              <a:gd name="connsiteX0" fmla="*/ 48275 w 5924940"/>
              <a:gd name="connsiteY0" fmla="*/ 0 h 4680000"/>
              <a:gd name="connsiteX1" fmla="*/ 4728275 w 5924940"/>
              <a:gd name="connsiteY1" fmla="*/ 0 h 4680000"/>
              <a:gd name="connsiteX2" fmla="*/ 4730622 w 5924940"/>
              <a:gd name="connsiteY2" fmla="*/ 3720481 h 4680000"/>
              <a:gd name="connsiteX3" fmla="*/ 5812973 w 5924940"/>
              <a:gd name="connsiteY3" fmla="*/ 3655166 h 4680000"/>
              <a:gd name="connsiteX4" fmla="*/ 5924940 w 5924940"/>
              <a:gd name="connsiteY4" fmla="*/ 4644211 h 4680000"/>
              <a:gd name="connsiteX5" fmla="*/ 48275 w 5924940"/>
              <a:gd name="connsiteY5" fmla="*/ 4680000 h 4680000"/>
              <a:gd name="connsiteX6" fmla="*/ 121298 w 5924940"/>
              <a:gd name="connsiteY6" fmla="*/ 4056383 h 4680000"/>
              <a:gd name="connsiteX7" fmla="*/ 3666931 w 5924940"/>
              <a:gd name="connsiteY7" fmla="*/ 3571191 h 4680000"/>
              <a:gd name="connsiteX8" fmla="*/ 4161454 w 5924940"/>
              <a:gd name="connsiteY8" fmla="*/ 883974 h 4680000"/>
              <a:gd name="connsiteX9" fmla="*/ 0 w 5924940"/>
              <a:gd name="connsiteY9" fmla="*/ 641378 h 4680000"/>
              <a:gd name="connsiteX10" fmla="*/ 48275 w 5924940"/>
              <a:gd name="connsiteY10" fmla="*/ 0 h 4680000"/>
              <a:gd name="connsiteX0" fmla="*/ 48275 w 5924940"/>
              <a:gd name="connsiteY0" fmla="*/ 0 h 4680000"/>
              <a:gd name="connsiteX1" fmla="*/ 4728275 w 5924940"/>
              <a:gd name="connsiteY1" fmla="*/ 0 h 4680000"/>
              <a:gd name="connsiteX2" fmla="*/ 4730622 w 5924940"/>
              <a:gd name="connsiteY2" fmla="*/ 3720481 h 4680000"/>
              <a:gd name="connsiteX3" fmla="*/ 5812973 w 5924940"/>
              <a:gd name="connsiteY3" fmla="*/ 3655166 h 4680000"/>
              <a:gd name="connsiteX4" fmla="*/ 5924940 w 5924940"/>
              <a:gd name="connsiteY4" fmla="*/ 4644211 h 4680000"/>
              <a:gd name="connsiteX5" fmla="*/ 48275 w 5924940"/>
              <a:gd name="connsiteY5" fmla="*/ 4680000 h 4680000"/>
              <a:gd name="connsiteX6" fmla="*/ 121298 w 5924940"/>
              <a:gd name="connsiteY6" fmla="*/ 4056383 h 4680000"/>
              <a:gd name="connsiteX7" fmla="*/ 4114800 w 5924940"/>
              <a:gd name="connsiteY7" fmla="*/ 3739142 h 4680000"/>
              <a:gd name="connsiteX8" fmla="*/ 4161454 w 5924940"/>
              <a:gd name="connsiteY8" fmla="*/ 883974 h 4680000"/>
              <a:gd name="connsiteX9" fmla="*/ 0 w 5924940"/>
              <a:gd name="connsiteY9" fmla="*/ 641378 h 4680000"/>
              <a:gd name="connsiteX10" fmla="*/ 48275 w 5924940"/>
              <a:gd name="connsiteY10" fmla="*/ 0 h 4680000"/>
              <a:gd name="connsiteX0" fmla="*/ 48275 w 5924940"/>
              <a:gd name="connsiteY0" fmla="*/ 0 h 4680000"/>
              <a:gd name="connsiteX1" fmla="*/ 4728275 w 5924940"/>
              <a:gd name="connsiteY1" fmla="*/ 0 h 4680000"/>
              <a:gd name="connsiteX2" fmla="*/ 4730622 w 5924940"/>
              <a:gd name="connsiteY2" fmla="*/ 3720481 h 4680000"/>
              <a:gd name="connsiteX3" fmla="*/ 5812973 w 5924940"/>
              <a:gd name="connsiteY3" fmla="*/ 3655166 h 4680000"/>
              <a:gd name="connsiteX4" fmla="*/ 5924940 w 5924940"/>
              <a:gd name="connsiteY4" fmla="*/ 4644211 h 4680000"/>
              <a:gd name="connsiteX5" fmla="*/ 48275 w 5924940"/>
              <a:gd name="connsiteY5" fmla="*/ 4680000 h 4680000"/>
              <a:gd name="connsiteX6" fmla="*/ 121298 w 5924940"/>
              <a:gd name="connsiteY6" fmla="*/ 4056383 h 4680000"/>
              <a:gd name="connsiteX7" fmla="*/ 4114800 w 5924940"/>
              <a:gd name="connsiteY7" fmla="*/ 3739142 h 4680000"/>
              <a:gd name="connsiteX8" fmla="*/ 4161454 w 5924940"/>
              <a:gd name="connsiteY8" fmla="*/ 883974 h 4680000"/>
              <a:gd name="connsiteX9" fmla="*/ 0 w 5924940"/>
              <a:gd name="connsiteY9" fmla="*/ 641378 h 4680000"/>
              <a:gd name="connsiteX10" fmla="*/ 48275 w 5924940"/>
              <a:gd name="connsiteY10" fmla="*/ 0 h 4680000"/>
              <a:gd name="connsiteX0" fmla="*/ 48275 w 5924940"/>
              <a:gd name="connsiteY0" fmla="*/ 0 h 4680000"/>
              <a:gd name="connsiteX1" fmla="*/ 4728275 w 5924940"/>
              <a:gd name="connsiteY1" fmla="*/ 0 h 4680000"/>
              <a:gd name="connsiteX2" fmla="*/ 4730622 w 5924940"/>
              <a:gd name="connsiteY2" fmla="*/ 3720481 h 4680000"/>
              <a:gd name="connsiteX3" fmla="*/ 5812973 w 5924940"/>
              <a:gd name="connsiteY3" fmla="*/ 3655166 h 4680000"/>
              <a:gd name="connsiteX4" fmla="*/ 5924940 w 5924940"/>
              <a:gd name="connsiteY4" fmla="*/ 4644211 h 4680000"/>
              <a:gd name="connsiteX5" fmla="*/ 48275 w 5924940"/>
              <a:gd name="connsiteY5" fmla="*/ 4680000 h 4680000"/>
              <a:gd name="connsiteX6" fmla="*/ 121298 w 5924940"/>
              <a:gd name="connsiteY6" fmla="*/ 4056383 h 4680000"/>
              <a:gd name="connsiteX7" fmla="*/ 4114800 w 5924940"/>
              <a:gd name="connsiteY7" fmla="*/ 3739142 h 4680000"/>
              <a:gd name="connsiteX8" fmla="*/ 4161454 w 5924940"/>
              <a:gd name="connsiteY8" fmla="*/ 883974 h 4680000"/>
              <a:gd name="connsiteX9" fmla="*/ 0 w 5924940"/>
              <a:gd name="connsiteY9" fmla="*/ 641378 h 4680000"/>
              <a:gd name="connsiteX10" fmla="*/ 48275 w 5924940"/>
              <a:gd name="connsiteY10" fmla="*/ 0 h 4680000"/>
              <a:gd name="connsiteX0" fmla="*/ 48275 w 5924940"/>
              <a:gd name="connsiteY0" fmla="*/ 0 h 4680000"/>
              <a:gd name="connsiteX1" fmla="*/ 4728275 w 5924940"/>
              <a:gd name="connsiteY1" fmla="*/ 0 h 4680000"/>
              <a:gd name="connsiteX2" fmla="*/ 4730622 w 5924940"/>
              <a:gd name="connsiteY2" fmla="*/ 3720481 h 4680000"/>
              <a:gd name="connsiteX3" fmla="*/ 5812973 w 5924940"/>
              <a:gd name="connsiteY3" fmla="*/ 3655166 h 4680000"/>
              <a:gd name="connsiteX4" fmla="*/ 5924940 w 5924940"/>
              <a:gd name="connsiteY4" fmla="*/ 4644211 h 4680000"/>
              <a:gd name="connsiteX5" fmla="*/ 48275 w 5924940"/>
              <a:gd name="connsiteY5" fmla="*/ 4680000 h 4680000"/>
              <a:gd name="connsiteX6" fmla="*/ 121298 w 5924940"/>
              <a:gd name="connsiteY6" fmla="*/ 4056383 h 4680000"/>
              <a:gd name="connsiteX7" fmla="*/ 4114800 w 5924940"/>
              <a:gd name="connsiteY7" fmla="*/ 3739142 h 4680000"/>
              <a:gd name="connsiteX8" fmla="*/ 3965511 w 5924940"/>
              <a:gd name="connsiteY8" fmla="*/ 622717 h 4680000"/>
              <a:gd name="connsiteX9" fmla="*/ 0 w 5924940"/>
              <a:gd name="connsiteY9" fmla="*/ 641378 h 4680000"/>
              <a:gd name="connsiteX10" fmla="*/ 48275 w 5924940"/>
              <a:gd name="connsiteY10" fmla="*/ 0 h 4680000"/>
              <a:gd name="connsiteX0" fmla="*/ 48275 w 5924940"/>
              <a:gd name="connsiteY0" fmla="*/ 0 h 4680000"/>
              <a:gd name="connsiteX1" fmla="*/ 4728275 w 5924940"/>
              <a:gd name="connsiteY1" fmla="*/ 0 h 4680000"/>
              <a:gd name="connsiteX2" fmla="*/ 4730622 w 5924940"/>
              <a:gd name="connsiteY2" fmla="*/ 3720481 h 4680000"/>
              <a:gd name="connsiteX3" fmla="*/ 5812973 w 5924940"/>
              <a:gd name="connsiteY3" fmla="*/ 3655166 h 4680000"/>
              <a:gd name="connsiteX4" fmla="*/ 5924940 w 5924940"/>
              <a:gd name="connsiteY4" fmla="*/ 4644211 h 4680000"/>
              <a:gd name="connsiteX5" fmla="*/ 48275 w 5924940"/>
              <a:gd name="connsiteY5" fmla="*/ 4680000 h 4680000"/>
              <a:gd name="connsiteX6" fmla="*/ 121298 w 5924940"/>
              <a:gd name="connsiteY6" fmla="*/ 4056383 h 4680000"/>
              <a:gd name="connsiteX7" fmla="*/ 3909526 w 5924940"/>
              <a:gd name="connsiteY7" fmla="*/ 3608513 h 4680000"/>
              <a:gd name="connsiteX8" fmla="*/ 3965511 w 5924940"/>
              <a:gd name="connsiteY8" fmla="*/ 622717 h 4680000"/>
              <a:gd name="connsiteX9" fmla="*/ 0 w 5924940"/>
              <a:gd name="connsiteY9" fmla="*/ 641378 h 4680000"/>
              <a:gd name="connsiteX10" fmla="*/ 48275 w 5924940"/>
              <a:gd name="connsiteY10" fmla="*/ 0 h 4680000"/>
              <a:gd name="connsiteX0" fmla="*/ 48275 w 5924940"/>
              <a:gd name="connsiteY0" fmla="*/ 0 h 4680000"/>
              <a:gd name="connsiteX1" fmla="*/ 4728275 w 5924940"/>
              <a:gd name="connsiteY1" fmla="*/ 0 h 4680000"/>
              <a:gd name="connsiteX2" fmla="*/ 4730622 w 5924940"/>
              <a:gd name="connsiteY2" fmla="*/ 3720481 h 4680000"/>
              <a:gd name="connsiteX3" fmla="*/ 5812973 w 5924940"/>
              <a:gd name="connsiteY3" fmla="*/ 3655166 h 4680000"/>
              <a:gd name="connsiteX4" fmla="*/ 5924940 w 5924940"/>
              <a:gd name="connsiteY4" fmla="*/ 4644211 h 4680000"/>
              <a:gd name="connsiteX5" fmla="*/ 48275 w 5924940"/>
              <a:gd name="connsiteY5" fmla="*/ 4680000 h 4680000"/>
              <a:gd name="connsiteX6" fmla="*/ 121298 w 5924940"/>
              <a:gd name="connsiteY6" fmla="*/ 4056383 h 4680000"/>
              <a:gd name="connsiteX7" fmla="*/ 3909526 w 5924940"/>
              <a:gd name="connsiteY7" fmla="*/ 3608513 h 4680000"/>
              <a:gd name="connsiteX8" fmla="*/ 3965511 w 5924940"/>
              <a:gd name="connsiteY8" fmla="*/ 622717 h 4680000"/>
              <a:gd name="connsiteX9" fmla="*/ 0 w 5924940"/>
              <a:gd name="connsiteY9" fmla="*/ 641378 h 4680000"/>
              <a:gd name="connsiteX10" fmla="*/ 48275 w 5924940"/>
              <a:gd name="connsiteY10" fmla="*/ 0 h 4680000"/>
              <a:gd name="connsiteX0" fmla="*/ 48275 w 5924940"/>
              <a:gd name="connsiteY0" fmla="*/ 0 h 4680000"/>
              <a:gd name="connsiteX1" fmla="*/ 4728275 w 5924940"/>
              <a:gd name="connsiteY1" fmla="*/ 0 h 4680000"/>
              <a:gd name="connsiteX2" fmla="*/ 4730622 w 5924940"/>
              <a:gd name="connsiteY2" fmla="*/ 3720481 h 4680000"/>
              <a:gd name="connsiteX3" fmla="*/ 5812973 w 5924940"/>
              <a:gd name="connsiteY3" fmla="*/ 3655166 h 4680000"/>
              <a:gd name="connsiteX4" fmla="*/ 5924940 w 5924940"/>
              <a:gd name="connsiteY4" fmla="*/ 4644211 h 4680000"/>
              <a:gd name="connsiteX5" fmla="*/ 48275 w 5924940"/>
              <a:gd name="connsiteY5" fmla="*/ 4680000 h 4680000"/>
              <a:gd name="connsiteX6" fmla="*/ 121298 w 5924940"/>
              <a:gd name="connsiteY6" fmla="*/ 4056383 h 4680000"/>
              <a:gd name="connsiteX7" fmla="*/ 4030824 w 5924940"/>
              <a:gd name="connsiteY7" fmla="*/ 3748472 h 4680000"/>
              <a:gd name="connsiteX8" fmla="*/ 3965511 w 5924940"/>
              <a:gd name="connsiteY8" fmla="*/ 622717 h 4680000"/>
              <a:gd name="connsiteX9" fmla="*/ 0 w 5924940"/>
              <a:gd name="connsiteY9" fmla="*/ 641378 h 4680000"/>
              <a:gd name="connsiteX10" fmla="*/ 48275 w 5924940"/>
              <a:gd name="connsiteY10" fmla="*/ 0 h 4680000"/>
              <a:gd name="connsiteX0" fmla="*/ 92876 w 5969541"/>
              <a:gd name="connsiteY0" fmla="*/ 0 h 4680000"/>
              <a:gd name="connsiteX1" fmla="*/ 4772876 w 5969541"/>
              <a:gd name="connsiteY1" fmla="*/ 0 h 4680000"/>
              <a:gd name="connsiteX2" fmla="*/ 4775223 w 5969541"/>
              <a:gd name="connsiteY2" fmla="*/ 3720481 h 4680000"/>
              <a:gd name="connsiteX3" fmla="*/ 5857574 w 5969541"/>
              <a:gd name="connsiteY3" fmla="*/ 3655166 h 4680000"/>
              <a:gd name="connsiteX4" fmla="*/ 5969541 w 5969541"/>
              <a:gd name="connsiteY4" fmla="*/ 4644211 h 4680000"/>
              <a:gd name="connsiteX5" fmla="*/ 92876 w 5969541"/>
              <a:gd name="connsiteY5" fmla="*/ 4680000 h 4680000"/>
              <a:gd name="connsiteX6" fmla="*/ 7279 w 5969541"/>
              <a:gd name="connsiteY6" fmla="*/ 3888432 h 4680000"/>
              <a:gd name="connsiteX7" fmla="*/ 4075425 w 5969541"/>
              <a:gd name="connsiteY7" fmla="*/ 3748472 h 4680000"/>
              <a:gd name="connsiteX8" fmla="*/ 4010112 w 5969541"/>
              <a:gd name="connsiteY8" fmla="*/ 622717 h 4680000"/>
              <a:gd name="connsiteX9" fmla="*/ 44601 w 5969541"/>
              <a:gd name="connsiteY9" fmla="*/ 641378 h 4680000"/>
              <a:gd name="connsiteX10" fmla="*/ 92876 w 5969541"/>
              <a:gd name="connsiteY10" fmla="*/ 0 h 4680000"/>
              <a:gd name="connsiteX0" fmla="*/ 92876 w 5969541"/>
              <a:gd name="connsiteY0" fmla="*/ 37322 h 4717322"/>
              <a:gd name="connsiteX1" fmla="*/ 5743259 w 5969541"/>
              <a:gd name="connsiteY1" fmla="*/ 0 h 4717322"/>
              <a:gd name="connsiteX2" fmla="*/ 4775223 w 5969541"/>
              <a:gd name="connsiteY2" fmla="*/ 3757803 h 4717322"/>
              <a:gd name="connsiteX3" fmla="*/ 5857574 w 5969541"/>
              <a:gd name="connsiteY3" fmla="*/ 3692488 h 4717322"/>
              <a:gd name="connsiteX4" fmla="*/ 5969541 w 5969541"/>
              <a:gd name="connsiteY4" fmla="*/ 4681533 h 4717322"/>
              <a:gd name="connsiteX5" fmla="*/ 92876 w 5969541"/>
              <a:gd name="connsiteY5" fmla="*/ 4717322 h 4717322"/>
              <a:gd name="connsiteX6" fmla="*/ 7279 w 5969541"/>
              <a:gd name="connsiteY6" fmla="*/ 3925754 h 4717322"/>
              <a:gd name="connsiteX7" fmla="*/ 4075425 w 5969541"/>
              <a:gd name="connsiteY7" fmla="*/ 3785794 h 4717322"/>
              <a:gd name="connsiteX8" fmla="*/ 4010112 w 5969541"/>
              <a:gd name="connsiteY8" fmla="*/ 660039 h 4717322"/>
              <a:gd name="connsiteX9" fmla="*/ 44601 w 5969541"/>
              <a:gd name="connsiteY9" fmla="*/ 678700 h 4717322"/>
              <a:gd name="connsiteX10" fmla="*/ 92876 w 5969541"/>
              <a:gd name="connsiteY10" fmla="*/ 37322 h 4717322"/>
              <a:gd name="connsiteX0" fmla="*/ 92876 w 5969541"/>
              <a:gd name="connsiteY0" fmla="*/ 37322 h 4717322"/>
              <a:gd name="connsiteX1" fmla="*/ 5743259 w 5969541"/>
              <a:gd name="connsiteY1" fmla="*/ 0 h 4717322"/>
              <a:gd name="connsiteX2" fmla="*/ 5642970 w 5969541"/>
              <a:gd name="connsiteY2" fmla="*/ 697362 h 4717322"/>
              <a:gd name="connsiteX3" fmla="*/ 5857574 w 5969541"/>
              <a:gd name="connsiteY3" fmla="*/ 3692488 h 4717322"/>
              <a:gd name="connsiteX4" fmla="*/ 5969541 w 5969541"/>
              <a:gd name="connsiteY4" fmla="*/ 4681533 h 4717322"/>
              <a:gd name="connsiteX5" fmla="*/ 92876 w 5969541"/>
              <a:gd name="connsiteY5" fmla="*/ 4717322 h 4717322"/>
              <a:gd name="connsiteX6" fmla="*/ 7279 w 5969541"/>
              <a:gd name="connsiteY6" fmla="*/ 3925754 h 4717322"/>
              <a:gd name="connsiteX7" fmla="*/ 4075425 w 5969541"/>
              <a:gd name="connsiteY7" fmla="*/ 3785794 h 4717322"/>
              <a:gd name="connsiteX8" fmla="*/ 4010112 w 5969541"/>
              <a:gd name="connsiteY8" fmla="*/ 660039 h 4717322"/>
              <a:gd name="connsiteX9" fmla="*/ 44601 w 5969541"/>
              <a:gd name="connsiteY9" fmla="*/ 678700 h 4717322"/>
              <a:gd name="connsiteX10" fmla="*/ 92876 w 5969541"/>
              <a:gd name="connsiteY10" fmla="*/ 37322 h 4717322"/>
              <a:gd name="connsiteX0" fmla="*/ 92876 w 5969541"/>
              <a:gd name="connsiteY0" fmla="*/ 37322 h 4717322"/>
              <a:gd name="connsiteX1" fmla="*/ 5743259 w 5969541"/>
              <a:gd name="connsiteY1" fmla="*/ 0 h 4717322"/>
              <a:gd name="connsiteX2" fmla="*/ 5642970 w 5969541"/>
              <a:gd name="connsiteY2" fmla="*/ 697362 h 4717322"/>
              <a:gd name="connsiteX3" fmla="*/ 4625933 w 5969541"/>
              <a:gd name="connsiteY3" fmla="*/ 604056 h 4717322"/>
              <a:gd name="connsiteX4" fmla="*/ 5969541 w 5969541"/>
              <a:gd name="connsiteY4" fmla="*/ 4681533 h 4717322"/>
              <a:gd name="connsiteX5" fmla="*/ 92876 w 5969541"/>
              <a:gd name="connsiteY5" fmla="*/ 4717322 h 4717322"/>
              <a:gd name="connsiteX6" fmla="*/ 7279 w 5969541"/>
              <a:gd name="connsiteY6" fmla="*/ 3925754 h 4717322"/>
              <a:gd name="connsiteX7" fmla="*/ 4075425 w 5969541"/>
              <a:gd name="connsiteY7" fmla="*/ 3785794 h 4717322"/>
              <a:gd name="connsiteX8" fmla="*/ 4010112 w 5969541"/>
              <a:gd name="connsiteY8" fmla="*/ 660039 h 4717322"/>
              <a:gd name="connsiteX9" fmla="*/ 44601 w 5969541"/>
              <a:gd name="connsiteY9" fmla="*/ 678700 h 4717322"/>
              <a:gd name="connsiteX10" fmla="*/ 92876 w 5969541"/>
              <a:gd name="connsiteY10" fmla="*/ 37322 h 4717322"/>
              <a:gd name="connsiteX0" fmla="*/ 92876 w 5756239"/>
              <a:gd name="connsiteY0" fmla="*/ 37322 h 4717322"/>
              <a:gd name="connsiteX1" fmla="*/ 5743259 w 5756239"/>
              <a:gd name="connsiteY1" fmla="*/ 0 h 4717322"/>
              <a:gd name="connsiteX2" fmla="*/ 5642970 w 5756239"/>
              <a:gd name="connsiteY2" fmla="*/ 697362 h 4717322"/>
              <a:gd name="connsiteX3" fmla="*/ 4625933 w 5756239"/>
              <a:gd name="connsiteY3" fmla="*/ 604056 h 4717322"/>
              <a:gd name="connsiteX4" fmla="*/ 4812545 w 5756239"/>
              <a:gd name="connsiteY4" fmla="*/ 4681533 h 4717322"/>
              <a:gd name="connsiteX5" fmla="*/ 92876 w 5756239"/>
              <a:gd name="connsiteY5" fmla="*/ 4717322 h 4717322"/>
              <a:gd name="connsiteX6" fmla="*/ 7279 w 5756239"/>
              <a:gd name="connsiteY6" fmla="*/ 3925754 h 4717322"/>
              <a:gd name="connsiteX7" fmla="*/ 4075425 w 5756239"/>
              <a:gd name="connsiteY7" fmla="*/ 3785794 h 4717322"/>
              <a:gd name="connsiteX8" fmla="*/ 4010112 w 5756239"/>
              <a:gd name="connsiteY8" fmla="*/ 660039 h 4717322"/>
              <a:gd name="connsiteX9" fmla="*/ 44601 w 5756239"/>
              <a:gd name="connsiteY9" fmla="*/ 678700 h 4717322"/>
              <a:gd name="connsiteX10" fmla="*/ 92876 w 5756239"/>
              <a:gd name="connsiteY10" fmla="*/ 37322 h 4717322"/>
              <a:gd name="connsiteX0" fmla="*/ 85597 w 5748960"/>
              <a:gd name="connsiteY0" fmla="*/ 37322 h 4681533"/>
              <a:gd name="connsiteX1" fmla="*/ 5735980 w 5748960"/>
              <a:gd name="connsiteY1" fmla="*/ 0 h 4681533"/>
              <a:gd name="connsiteX2" fmla="*/ 5635691 w 5748960"/>
              <a:gd name="connsiteY2" fmla="*/ 697362 h 4681533"/>
              <a:gd name="connsiteX3" fmla="*/ 4618654 w 5748960"/>
              <a:gd name="connsiteY3" fmla="*/ 604056 h 4681533"/>
              <a:gd name="connsiteX4" fmla="*/ 4805266 w 5748960"/>
              <a:gd name="connsiteY4" fmla="*/ 4681533 h 4681533"/>
              <a:gd name="connsiteX5" fmla="*/ 0 w 5748960"/>
              <a:gd name="connsiteY5" fmla="*/ 3925754 h 4681533"/>
              <a:gd name="connsiteX6" fmla="*/ 4068146 w 5748960"/>
              <a:gd name="connsiteY6" fmla="*/ 3785794 h 4681533"/>
              <a:gd name="connsiteX7" fmla="*/ 4002833 w 5748960"/>
              <a:gd name="connsiteY7" fmla="*/ 660039 h 4681533"/>
              <a:gd name="connsiteX8" fmla="*/ 37322 w 5748960"/>
              <a:gd name="connsiteY8" fmla="*/ 678700 h 4681533"/>
              <a:gd name="connsiteX9" fmla="*/ 85597 w 5748960"/>
              <a:gd name="connsiteY9" fmla="*/ 37322 h 4681533"/>
              <a:gd name="connsiteX0" fmla="*/ 48275 w 5711638"/>
              <a:gd name="connsiteY0" fmla="*/ 37322 h 4681533"/>
              <a:gd name="connsiteX1" fmla="*/ 5698658 w 5711638"/>
              <a:gd name="connsiteY1" fmla="*/ 0 h 4681533"/>
              <a:gd name="connsiteX2" fmla="*/ 5598369 w 5711638"/>
              <a:gd name="connsiteY2" fmla="*/ 697362 h 4681533"/>
              <a:gd name="connsiteX3" fmla="*/ 4581332 w 5711638"/>
              <a:gd name="connsiteY3" fmla="*/ 604056 h 4681533"/>
              <a:gd name="connsiteX4" fmla="*/ 4767944 w 5711638"/>
              <a:gd name="connsiteY4" fmla="*/ 4681533 h 4681533"/>
              <a:gd name="connsiteX5" fmla="*/ 4030824 w 5711638"/>
              <a:gd name="connsiteY5" fmla="*/ 3785794 h 4681533"/>
              <a:gd name="connsiteX6" fmla="*/ 3965511 w 5711638"/>
              <a:gd name="connsiteY6" fmla="*/ 660039 h 4681533"/>
              <a:gd name="connsiteX7" fmla="*/ 0 w 5711638"/>
              <a:gd name="connsiteY7" fmla="*/ 678700 h 4681533"/>
              <a:gd name="connsiteX8" fmla="*/ 48275 w 5711638"/>
              <a:gd name="connsiteY8" fmla="*/ 37322 h 4681533"/>
              <a:gd name="connsiteX0" fmla="*/ 48275 w 5711638"/>
              <a:gd name="connsiteY0" fmla="*/ 37322 h 4681533"/>
              <a:gd name="connsiteX1" fmla="*/ 5698658 w 5711638"/>
              <a:gd name="connsiteY1" fmla="*/ 0 h 4681533"/>
              <a:gd name="connsiteX2" fmla="*/ 5598369 w 5711638"/>
              <a:gd name="connsiteY2" fmla="*/ 697362 h 4681533"/>
              <a:gd name="connsiteX3" fmla="*/ 4581332 w 5711638"/>
              <a:gd name="connsiteY3" fmla="*/ 604056 h 4681533"/>
              <a:gd name="connsiteX4" fmla="*/ 4767944 w 5711638"/>
              <a:gd name="connsiteY4" fmla="*/ 4681533 h 4681533"/>
              <a:gd name="connsiteX5" fmla="*/ 4012163 w 5711638"/>
              <a:gd name="connsiteY5" fmla="*/ 4578896 h 4681533"/>
              <a:gd name="connsiteX6" fmla="*/ 3965511 w 5711638"/>
              <a:gd name="connsiteY6" fmla="*/ 660039 h 4681533"/>
              <a:gd name="connsiteX7" fmla="*/ 0 w 5711638"/>
              <a:gd name="connsiteY7" fmla="*/ 678700 h 4681533"/>
              <a:gd name="connsiteX8" fmla="*/ 48275 w 5711638"/>
              <a:gd name="connsiteY8" fmla="*/ 37322 h 4681533"/>
              <a:gd name="connsiteX0" fmla="*/ 48275 w 5698658"/>
              <a:gd name="connsiteY0" fmla="*/ 37322 h 4681533"/>
              <a:gd name="connsiteX1" fmla="*/ 5698658 w 5698658"/>
              <a:gd name="connsiteY1" fmla="*/ 0 h 4681533"/>
              <a:gd name="connsiteX2" fmla="*/ 5598369 w 5698658"/>
              <a:gd name="connsiteY2" fmla="*/ 697362 h 4681533"/>
              <a:gd name="connsiteX3" fmla="*/ 4581332 w 5698658"/>
              <a:gd name="connsiteY3" fmla="*/ 604056 h 4681533"/>
              <a:gd name="connsiteX4" fmla="*/ 4767944 w 5698658"/>
              <a:gd name="connsiteY4" fmla="*/ 4681533 h 4681533"/>
              <a:gd name="connsiteX5" fmla="*/ 4012163 w 5698658"/>
              <a:gd name="connsiteY5" fmla="*/ 4578896 h 4681533"/>
              <a:gd name="connsiteX6" fmla="*/ 3965511 w 5698658"/>
              <a:gd name="connsiteY6" fmla="*/ 660039 h 4681533"/>
              <a:gd name="connsiteX7" fmla="*/ 0 w 5698658"/>
              <a:gd name="connsiteY7" fmla="*/ 678700 h 4681533"/>
              <a:gd name="connsiteX8" fmla="*/ 48275 w 5698658"/>
              <a:gd name="connsiteY8" fmla="*/ 37322 h 4681533"/>
              <a:gd name="connsiteX0" fmla="*/ 48275 w 5700681"/>
              <a:gd name="connsiteY0" fmla="*/ 37322 h 4681533"/>
              <a:gd name="connsiteX1" fmla="*/ 5698658 w 5700681"/>
              <a:gd name="connsiteY1" fmla="*/ 0 h 4681533"/>
              <a:gd name="connsiteX2" fmla="*/ 5598369 w 5700681"/>
              <a:gd name="connsiteY2" fmla="*/ 697362 h 4681533"/>
              <a:gd name="connsiteX3" fmla="*/ 4581332 w 5700681"/>
              <a:gd name="connsiteY3" fmla="*/ 604056 h 4681533"/>
              <a:gd name="connsiteX4" fmla="*/ 4767944 w 5700681"/>
              <a:gd name="connsiteY4" fmla="*/ 4681533 h 4681533"/>
              <a:gd name="connsiteX5" fmla="*/ 4012163 w 5700681"/>
              <a:gd name="connsiteY5" fmla="*/ 4578896 h 4681533"/>
              <a:gd name="connsiteX6" fmla="*/ 3965511 w 5700681"/>
              <a:gd name="connsiteY6" fmla="*/ 660039 h 4681533"/>
              <a:gd name="connsiteX7" fmla="*/ 0 w 5700681"/>
              <a:gd name="connsiteY7" fmla="*/ 678700 h 4681533"/>
              <a:gd name="connsiteX8" fmla="*/ 48275 w 5700681"/>
              <a:gd name="connsiteY8" fmla="*/ 37322 h 4681533"/>
              <a:gd name="connsiteX0" fmla="*/ 48275 w 5784981"/>
              <a:gd name="connsiteY0" fmla="*/ 37322 h 4681533"/>
              <a:gd name="connsiteX1" fmla="*/ 5698658 w 5784981"/>
              <a:gd name="connsiteY1" fmla="*/ 0 h 4681533"/>
              <a:gd name="connsiteX2" fmla="*/ 5784981 w 5784981"/>
              <a:gd name="connsiteY2" fmla="*/ 688032 h 4681533"/>
              <a:gd name="connsiteX3" fmla="*/ 4581332 w 5784981"/>
              <a:gd name="connsiteY3" fmla="*/ 604056 h 4681533"/>
              <a:gd name="connsiteX4" fmla="*/ 4767944 w 5784981"/>
              <a:gd name="connsiteY4" fmla="*/ 4681533 h 4681533"/>
              <a:gd name="connsiteX5" fmla="*/ 4012163 w 5784981"/>
              <a:gd name="connsiteY5" fmla="*/ 4578896 h 4681533"/>
              <a:gd name="connsiteX6" fmla="*/ 3965511 w 5784981"/>
              <a:gd name="connsiteY6" fmla="*/ 660039 h 4681533"/>
              <a:gd name="connsiteX7" fmla="*/ 0 w 5784981"/>
              <a:gd name="connsiteY7" fmla="*/ 678700 h 4681533"/>
              <a:gd name="connsiteX8" fmla="*/ 48275 w 5784981"/>
              <a:gd name="connsiteY8" fmla="*/ 37322 h 4681533"/>
              <a:gd name="connsiteX0" fmla="*/ 48275 w 5784981"/>
              <a:gd name="connsiteY0" fmla="*/ 37322 h 4681533"/>
              <a:gd name="connsiteX1" fmla="*/ 5698658 w 5784981"/>
              <a:gd name="connsiteY1" fmla="*/ 0 h 4681533"/>
              <a:gd name="connsiteX2" fmla="*/ 5784981 w 5784981"/>
              <a:gd name="connsiteY2" fmla="*/ 688032 h 4681533"/>
              <a:gd name="connsiteX3" fmla="*/ 4581332 w 5784981"/>
              <a:gd name="connsiteY3" fmla="*/ 604056 h 4681533"/>
              <a:gd name="connsiteX4" fmla="*/ 4767944 w 5784981"/>
              <a:gd name="connsiteY4" fmla="*/ 4681533 h 4681533"/>
              <a:gd name="connsiteX5" fmla="*/ 4012163 w 5784981"/>
              <a:gd name="connsiteY5" fmla="*/ 4578896 h 4681533"/>
              <a:gd name="connsiteX6" fmla="*/ 3965511 w 5784981"/>
              <a:gd name="connsiteY6" fmla="*/ 660039 h 4681533"/>
              <a:gd name="connsiteX7" fmla="*/ 0 w 5784981"/>
              <a:gd name="connsiteY7" fmla="*/ 678700 h 4681533"/>
              <a:gd name="connsiteX8" fmla="*/ 48275 w 5784981"/>
              <a:gd name="connsiteY8" fmla="*/ 37322 h 4681533"/>
              <a:gd name="connsiteX0" fmla="*/ 48275 w 5784981"/>
              <a:gd name="connsiteY0" fmla="*/ 37322 h 4681533"/>
              <a:gd name="connsiteX1" fmla="*/ 5698658 w 5784981"/>
              <a:gd name="connsiteY1" fmla="*/ 0 h 4681533"/>
              <a:gd name="connsiteX2" fmla="*/ 5784981 w 5784981"/>
              <a:gd name="connsiteY2" fmla="*/ 688032 h 4681533"/>
              <a:gd name="connsiteX3" fmla="*/ 4581332 w 5784981"/>
              <a:gd name="connsiteY3" fmla="*/ 604056 h 4681533"/>
              <a:gd name="connsiteX4" fmla="*/ 4767944 w 5784981"/>
              <a:gd name="connsiteY4" fmla="*/ 4681533 h 4681533"/>
              <a:gd name="connsiteX5" fmla="*/ 4012163 w 5784981"/>
              <a:gd name="connsiteY5" fmla="*/ 4578896 h 4681533"/>
              <a:gd name="connsiteX6" fmla="*/ 3965511 w 5784981"/>
              <a:gd name="connsiteY6" fmla="*/ 660039 h 4681533"/>
              <a:gd name="connsiteX7" fmla="*/ 0 w 5784981"/>
              <a:gd name="connsiteY7" fmla="*/ 678700 h 4681533"/>
              <a:gd name="connsiteX8" fmla="*/ 48275 w 5784981"/>
              <a:gd name="connsiteY8" fmla="*/ 37322 h 4681533"/>
              <a:gd name="connsiteX0" fmla="*/ 48275 w 5784981"/>
              <a:gd name="connsiteY0" fmla="*/ 37322 h 4681533"/>
              <a:gd name="connsiteX1" fmla="*/ 5698658 w 5784981"/>
              <a:gd name="connsiteY1" fmla="*/ 0 h 4681533"/>
              <a:gd name="connsiteX2" fmla="*/ 5784981 w 5784981"/>
              <a:gd name="connsiteY2" fmla="*/ 688032 h 4681533"/>
              <a:gd name="connsiteX3" fmla="*/ 4581332 w 5784981"/>
              <a:gd name="connsiteY3" fmla="*/ 604056 h 4681533"/>
              <a:gd name="connsiteX4" fmla="*/ 4767944 w 5784981"/>
              <a:gd name="connsiteY4" fmla="*/ 4681533 h 4681533"/>
              <a:gd name="connsiteX5" fmla="*/ 4012163 w 5784981"/>
              <a:gd name="connsiteY5" fmla="*/ 4578896 h 4681533"/>
              <a:gd name="connsiteX6" fmla="*/ 3965511 w 5784981"/>
              <a:gd name="connsiteY6" fmla="*/ 660039 h 4681533"/>
              <a:gd name="connsiteX7" fmla="*/ 0 w 5784981"/>
              <a:gd name="connsiteY7" fmla="*/ 678700 h 4681533"/>
              <a:gd name="connsiteX8" fmla="*/ 48275 w 5784981"/>
              <a:gd name="connsiteY8" fmla="*/ 37322 h 4681533"/>
              <a:gd name="connsiteX0" fmla="*/ 48275 w 5784981"/>
              <a:gd name="connsiteY0" fmla="*/ 37322 h 4681533"/>
              <a:gd name="connsiteX1" fmla="*/ 5698658 w 5784981"/>
              <a:gd name="connsiteY1" fmla="*/ 0 h 4681533"/>
              <a:gd name="connsiteX2" fmla="*/ 5784981 w 5784981"/>
              <a:gd name="connsiteY2" fmla="*/ 688032 h 4681533"/>
              <a:gd name="connsiteX3" fmla="*/ 4581332 w 5784981"/>
              <a:gd name="connsiteY3" fmla="*/ 604056 h 4681533"/>
              <a:gd name="connsiteX4" fmla="*/ 4767944 w 5784981"/>
              <a:gd name="connsiteY4" fmla="*/ 4681533 h 4681533"/>
              <a:gd name="connsiteX5" fmla="*/ 4012163 w 5784981"/>
              <a:gd name="connsiteY5" fmla="*/ 4578896 h 4681533"/>
              <a:gd name="connsiteX6" fmla="*/ 3965511 w 5784981"/>
              <a:gd name="connsiteY6" fmla="*/ 660039 h 4681533"/>
              <a:gd name="connsiteX7" fmla="*/ 0 w 5784981"/>
              <a:gd name="connsiteY7" fmla="*/ 678700 h 4681533"/>
              <a:gd name="connsiteX8" fmla="*/ 48275 w 5784981"/>
              <a:gd name="connsiteY8" fmla="*/ 37322 h 4681533"/>
              <a:gd name="connsiteX0" fmla="*/ 48275 w 5889779"/>
              <a:gd name="connsiteY0" fmla="*/ 37322 h 4681533"/>
              <a:gd name="connsiteX1" fmla="*/ 5698658 w 5889779"/>
              <a:gd name="connsiteY1" fmla="*/ 0 h 4681533"/>
              <a:gd name="connsiteX2" fmla="*/ 4581332 w 5889779"/>
              <a:gd name="connsiteY2" fmla="*/ 604056 h 4681533"/>
              <a:gd name="connsiteX3" fmla="*/ 4767944 w 5889779"/>
              <a:gd name="connsiteY3" fmla="*/ 4681533 h 4681533"/>
              <a:gd name="connsiteX4" fmla="*/ 4012163 w 5889779"/>
              <a:gd name="connsiteY4" fmla="*/ 4578896 h 4681533"/>
              <a:gd name="connsiteX5" fmla="*/ 3965511 w 5889779"/>
              <a:gd name="connsiteY5" fmla="*/ 660039 h 4681533"/>
              <a:gd name="connsiteX6" fmla="*/ 0 w 5889779"/>
              <a:gd name="connsiteY6" fmla="*/ 678700 h 4681533"/>
              <a:gd name="connsiteX7" fmla="*/ 48275 w 5889779"/>
              <a:gd name="connsiteY7" fmla="*/ 37322 h 4681533"/>
              <a:gd name="connsiteX0" fmla="*/ 48275 w 4767944"/>
              <a:gd name="connsiteY0" fmla="*/ 0 h 4644211"/>
              <a:gd name="connsiteX1" fmla="*/ 4581332 w 4767944"/>
              <a:gd name="connsiteY1" fmla="*/ 566734 h 4644211"/>
              <a:gd name="connsiteX2" fmla="*/ 4767944 w 4767944"/>
              <a:gd name="connsiteY2" fmla="*/ 4644211 h 4644211"/>
              <a:gd name="connsiteX3" fmla="*/ 4012163 w 4767944"/>
              <a:gd name="connsiteY3" fmla="*/ 4541574 h 4644211"/>
              <a:gd name="connsiteX4" fmla="*/ 3965511 w 4767944"/>
              <a:gd name="connsiteY4" fmla="*/ 622717 h 4644211"/>
              <a:gd name="connsiteX5" fmla="*/ 0 w 4767944"/>
              <a:gd name="connsiteY5" fmla="*/ 641378 h 4644211"/>
              <a:gd name="connsiteX6" fmla="*/ 48275 w 4767944"/>
              <a:gd name="connsiteY6" fmla="*/ 0 h 4644211"/>
              <a:gd name="connsiteX0" fmla="*/ 48275 w 4767944"/>
              <a:gd name="connsiteY0" fmla="*/ 0 h 4644211"/>
              <a:gd name="connsiteX1" fmla="*/ 4637316 w 4767944"/>
              <a:gd name="connsiteY1" fmla="*/ 16228 h 4644211"/>
              <a:gd name="connsiteX2" fmla="*/ 4767944 w 4767944"/>
              <a:gd name="connsiteY2" fmla="*/ 4644211 h 4644211"/>
              <a:gd name="connsiteX3" fmla="*/ 4012163 w 4767944"/>
              <a:gd name="connsiteY3" fmla="*/ 4541574 h 4644211"/>
              <a:gd name="connsiteX4" fmla="*/ 3965511 w 4767944"/>
              <a:gd name="connsiteY4" fmla="*/ 622717 h 4644211"/>
              <a:gd name="connsiteX5" fmla="*/ 0 w 4767944"/>
              <a:gd name="connsiteY5" fmla="*/ 641378 h 4644211"/>
              <a:gd name="connsiteX6" fmla="*/ 48275 w 4767944"/>
              <a:gd name="connsiteY6" fmla="*/ 0 h 4644211"/>
              <a:gd name="connsiteX0" fmla="*/ 48275 w 4767944"/>
              <a:gd name="connsiteY0" fmla="*/ 72305 h 4716516"/>
              <a:gd name="connsiteX1" fmla="*/ 4637316 w 4767944"/>
              <a:gd name="connsiteY1" fmla="*/ 88533 h 4716516"/>
              <a:gd name="connsiteX2" fmla="*/ 4767944 w 4767944"/>
              <a:gd name="connsiteY2" fmla="*/ 4716516 h 4716516"/>
              <a:gd name="connsiteX3" fmla="*/ 4012163 w 4767944"/>
              <a:gd name="connsiteY3" fmla="*/ 4613879 h 4716516"/>
              <a:gd name="connsiteX4" fmla="*/ 3965511 w 4767944"/>
              <a:gd name="connsiteY4" fmla="*/ 695022 h 4716516"/>
              <a:gd name="connsiteX5" fmla="*/ 0 w 4767944"/>
              <a:gd name="connsiteY5" fmla="*/ 713683 h 4716516"/>
              <a:gd name="connsiteX6" fmla="*/ 48275 w 4767944"/>
              <a:gd name="connsiteY6" fmla="*/ 72305 h 4716516"/>
              <a:gd name="connsiteX0" fmla="*/ 48275 w 4767944"/>
              <a:gd name="connsiteY0" fmla="*/ 98594 h 4742805"/>
              <a:gd name="connsiteX1" fmla="*/ 4637316 w 4767944"/>
              <a:gd name="connsiteY1" fmla="*/ 114822 h 4742805"/>
              <a:gd name="connsiteX2" fmla="*/ 4767944 w 4767944"/>
              <a:gd name="connsiteY2" fmla="*/ 4742805 h 4742805"/>
              <a:gd name="connsiteX3" fmla="*/ 4012163 w 4767944"/>
              <a:gd name="connsiteY3" fmla="*/ 4640168 h 4742805"/>
              <a:gd name="connsiteX4" fmla="*/ 3965511 w 4767944"/>
              <a:gd name="connsiteY4" fmla="*/ 721311 h 4742805"/>
              <a:gd name="connsiteX5" fmla="*/ 0 w 4767944"/>
              <a:gd name="connsiteY5" fmla="*/ 739972 h 4742805"/>
              <a:gd name="connsiteX6" fmla="*/ 48275 w 4767944"/>
              <a:gd name="connsiteY6" fmla="*/ 98594 h 4742805"/>
              <a:gd name="connsiteX0" fmla="*/ 48275 w 4808863"/>
              <a:gd name="connsiteY0" fmla="*/ 98594 h 4742805"/>
              <a:gd name="connsiteX1" fmla="*/ 4637316 w 4808863"/>
              <a:gd name="connsiteY1" fmla="*/ 114822 h 4742805"/>
              <a:gd name="connsiteX2" fmla="*/ 4767944 w 4808863"/>
              <a:gd name="connsiteY2" fmla="*/ 4742805 h 4742805"/>
              <a:gd name="connsiteX3" fmla="*/ 4012163 w 4808863"/>
              <a:gd name="connsiteY3" fmla="*/ 4640168 h 4742805"/>
              <a:gd name="connsiteX4" fmla="*/ 3965511 w 4808863"/>
              <a:gd name="connsiteY4" fmla="*/ 721311 h 4742805"/>
              <a:gd name="connsiteX5" fmla="*/ 0 w 4808863"/>
              <a:gd name="connsiteY5" fmla="*/ 739972 h 4742805"/>
              <a:gd name="connsiteX6" fmla="*/ 48275 w 4808863"/>
              <a:gd name="connsiteY6" fmla="*/ 98594 h 4742805"/>
              <a:gd name="connsiteX0" fmla="*/ 48275 w 4883336"/>
              <a:gd name="connsiteY0" fmla="*/ 98594 h 4742805"/>
              <a:gd name="connsiteX1" fmla="*/ 4637316 w 4883336"/>
              <a:gd name="connsiteY1" fmla="*/ 114822 h 4742805"/>
              <a:gd name="connsiteX2" fmla="*/ 4767944 w 4883336"/>
              <a:gd name="connsiteY2" fmla="*/ 4742805 h 4742805"/>
              <a:gd name="connsiteX3" fmla="*/ 4012163 w 4883336"/>
              <a:gd name="connsiteY3" fmla="*/ 4640168 h 4742805"/>
              <a:gd name="connsiteX4" fmla="*/ 3965511 w 4883336"/>
              <a:gd name="connsiteY4" fmla="*/ 721311 h 4742805"/>
              <a:gd name="connsiteX5" fmla="*/ 0 w 4883336"/>
              <a:gd name="connsiteY5" fmla="*/ 739972 h 4742805"/>
              <a:gd name="connsiteX6" fmla="*/ 48275 w 4883336"/>
              <a:gd name="connsiteY6" fmla="*/ 98594 h 4742805"/>
              <a:gd name="connsiteX0" fmla="*/ 48275 w 4861085"/>
              <a:gd name="connsiteY0" fmla="*/ 98594 h 4742805"/>
              <a:gd name="connsiteX1" fmla="*/ 4637316 w 4861085"/>
              <a:gd name="connsiteY1" fmla="*/ 114822 h 4742805"/>
              <a:gd name="connsiteX2" fmla="*/ 4767944 w 4861085"/>
              <a:gd name="connsiteY2" fmla="*/ 4742805 h 4742805"/>
              <a:gd name="connsiteX3" fmla="*/ 4012163 w 4861085"/>
              <a:gd name="connsiteY3" fmla="*/ 4640168 h 4742805"/>
              <a:gd name="connsiteX4" fmla="*/ 3965511 w 4861085"/>
              <a:gd name="connsiteY4" fmla="*/ 721311 h 4742805"/>
              <a:gd name="connsiteX5" fmla="*/ 0 w 4861085"/>
              <a:gd name="connsiteY5" fmla="*/ 739972 h 4742805"/>
              <a:gd name="connsiteX6" fmla="*/ 48275 w 4861085"/>
              <a:gd name="connsiteY6" fmla="*/ 98594 h 4742805"/>
              <a:gd name="connsiteX0" fmla="*/ 48275 w 4867287"/>
              <a:gd name="connsiteY0" fmla="*/ 98594 h 4670176"/>
              <a:gd name="connsiteX1" fmla="*/ 4637316 w 4867287"/>
              <a:gd name="connsiteY1" fmla="*/ 114822 h 4670176"/>
              <a:gd name="connsiteX2" fmla="*/ 4778783 w 4867287"/>
              <a:gd name="connsiteY2" fmla="*/ 4670176 h 4670176"/>
              <a:gd name="connsiteX3" fmla="*/ 4012163 w 4867287"/>
              <a:gd name="connsiteY3" fmla="*/ 4640168 h 4670176"/>
              <a:gd name="connsiteX4" fmla="*/ 3965511 w 4867287"/>
              <a:gd name="connsiteY4" fmla="*/ 721311 h 4670176"/>
              <a:gd name="connsiteX5" fmla="*/ 0 w 4867287"/>
              <a:gd name="connsiteY5" fmla="*/ 739972 h 4670176"/>
              <a:gd name="connsiteX6" fmla="*/ 48275 w 4867287"/>
              <a:gd name="connsiteY6" fmla="*/ 98594 h 4670176"/>
              <a:gd name="connsiteX0" fmla="*/ 48275 w 4867287"/>
              <a:gd name="connsiteY0" fmla="*/ 98594 h 4738981"/>
              <a:gd name="connsiteX1" fmla="*/ 4637316 w 4867287"/>
              <a:gd name="connsiteY1" fmla="*/ 114822 h 4738981"/>
              <a:gd name="connsiteX2" fmla="*/ 4778783 w 4867287"/>
              <a:gd name="connsiteY2" fmla="*/ 4670176 h 4738981"/>
              <a:gd name="connsiteX3" fmla="*/ 4012163 w 4867287"/>
              <a:gd name="connsiteY3" fmla="*/ 4640168 h 4738981"/>
              <a:gd name="connsiteX4" fmla="*/ 3965511 w 4867287"/>
              <a:gd name="connsiteY4" fmla="*/ 721311 h 4738981"/>
              <a:gd name="connsiteX5" fmla="*/ 0 w 4867287"/>
              <a:gd name="connsiteY5" fmla="*/ 739972 h 4738981"/>
              <a:gd name="connsiteX6" fmla="*/ 48275 w 4867287"/>
              <a:gd name="connsiteY6" fmla="*/ 98594 h 4738981"/>
              <a:gd name="connsiteX0" fmla="*/ 48275 w 4867287"/>
              <a:gd name="connsiteY0" fmla="*/ 98594 h 4795336"/>
              <a:gd name="connsiteX1" fmla="*/ 4637316 w 4867287"/>
              <a:gd name="connsiteY1" fmla="*/ 114822 h 4795336"/>
              <a:gd name="connsiteX2" fmla="*/ 4778783 w 4867287"/>
              <a:gd name="connsiteY2" fmla="*/ 4670176 h 4795336"/>
              <a:gd name="connsiteX3" fmla="*/ 4012163 w 4867287"/>
              <a:gd name="connsiteY3" fmla="*/ 4640168 h 4795336"/>
              <a:gd name="connsiteX4" fmla="*/ 3965511 w 4867287"/>
              <a:gd name="connsiteY4" fmla="*/ 721311 h 4795336"/>
              <a:gd name="connsiteX5" fmla="*/ 0 w 4867287"/>
              <a:gd name="connsiteY5" fmla="*/ 739972 h 4795336"/>
              <a:gd name="connsiteX6" fmla="*/ 48275 w 4867287"/>
              <a:gd name="connsiteY6" fmla="*/ 98594 h 4795336"/>
              <a:gd name="connsiteX0" fmla="*/ 48275 w 4867287"/>
              <a:gd name="connsiteY0" fmla="*/ 98594 h 4795336"/>
              <a:gd name="connsiteX1" fmla="*/ 4637316 w 4867287"/>
              <a:gd name="connsiteY1" fmla="*/ 114822 h 4795336"/>
              <a:gd name="connsiteX2" fmla="*/ 4778783 w 4867287"/>
              <a:gd name="connsiteY2" fmla="*/ 4670176 h 4795336"/>
              <a:gd name="connsiteX3" fmla="*/ 4012163 w 4867287"/>
              <a:gd name="connsiteY3" fmla="*/ 4640168 h 4795336"/>
              <a:gd name="connsiteX4" fmla="*/ 3965511 w 4867287"/>
              <a:gd name="connsiteY4" fmla="*/ 721311 h 4795336"/>
              <a:gd name="connsiteX5" fmla="*/ 0 w 4867287"/>
              <a:gd name="connsiteY5" fmla="*/ 739972 h 4795336"/>
              <a:gd name="connsiteX6" fmla="*/ 48275 w 4867287"/>
              <a:gd name="connsiteY6" fmla="*/ 98594 h 4795336"/>
              <a:gd name="connsiteX0" fmla="*/ 48275 w 4867287"/>
              <a:gd name="connsiteY0" fmla="*/ 98594 h 4795336"/>
              <a:gd name="connsiteX1" fmla="*/ 4637316 w 4867287"/>
              <a:gd name="connsiteY1" fmla="*/ 114822 h 4795336"/>
              <a:gd name="connsiteX2" fmla="*/ 4778783 w 4867287"/>
              <a:gd name="connsiteY2" fmla="*/ 4670176 h 4795336"/>
              <a:gd name="connsiteX3" fmla="*/ 3882097 w 4867287"/>
              <a:gd name="connsiteY3" fmla="*/ 4640168 h 4795336"/>
              <a:gd name="connsiteX4" fmla="*/ 3965511 w 4867287"/>
              <a:gd name="connsiteY4" fmla="*/ 721311 h 4795336"/>
              <a:gd name="connsiteX5" fmla="*/ 0 w 4867287"/>
              <a:gd name="connsiteY5" fmla="*/ 739972 h 4795336"/>
              <a:gd name="connsiteX6" fmla="*/ 48275 w 4867287"/>
              <a:gd name="connsiteY6" fmla="*/ 98594 h 4795336"/>
              <a:gd name="connsiteX0" fmla="*/ 48275 w 4867287"/>
              <a:gd name="connsiteY0" fmla="*/ 98594 h 4799153"/>
              <a:gd name="connsiteX1" fmla="*/ 4637316 w 4867287"/>
              <a:gd name="connsiteY1" fmla="*/ 114822 h 4799153"/>
              <a:gd name="connsiteX2" fmla="*/ 4778783 w 4867287"/>
              <a:gd name="connsiteY2" fmla="*/ 4670176 h 4799153"/>
              <a:gd name="connsiteX3" fmla="*/ 3882097 w 4867287"/>
              <a:gd name="connsiteY3" fmla="*/ 4640168 h 4799153"/>
              <a:gd name="connsiteX4" fmla="*/ 3965511 w 4867287"/>
              <a:gd name="connsiteY4" fmla="*/ 721311 h 4799153"/>
              <a:gd name="connsiteX5" fmla="*/ 0 w 4867287"/>
              <a:gd name="connsiteY5" fmla="*/ 739972 h 4799153"/>
              <a:gd name="connsiteX6" fmla="*/ 48275 w 4867287"/>
              <a:gd name="connsiteY6" fmla="*/ 98594 h 4799153"/>
              <a:gd name="connsiteX0" fmla="*/ 48275 w 4867287"/>
              <a:gd name="connsiteY0" fmla="*/ 98594 h 4831937"/>
              <a:gd name="connsiteX1" fmla="*/ 4637316 w 4867287"/>
              <a:gd name="connsiteY1" fmla="*/ 114822 h 4831937"/>
              <a:gd name="connsiteX2" fmla="*/ 4778783 w 4867287"/>
              <a:gd name="connsiteY2" fmla="*/ 4670176 h 4831937"/>
              <a:gd name="connsiteX3" fmla="*/ 3882097 w 4867287"/>
              <a:gd name="connsiteY3" fmla="*/ 4640168 h 4831937"/>
              <a:gd name="connsiteX4" fmla="*/ 3965511 w 4867287"/>
              <a:gd name="connsiteY4" fmla="*/ 721311 h 4831937"/>
              <a:gd name="connsiteX5" fmla="*/ 0 w 4867287"/>
              <a:gd name="connsiteY5" fmla="*/ 739972 h 4831937"/>
              <a:gd name="connsiteX6" fmla="*/ 48275 w 4867287"/>
              <a:gd name="connsiteY6" fmla="*/ 98594 h 4831937"/>
              <a:gd name="connsiteX0" fmla="*/ 48275 w 4867287"/>
              <a:gd name="connsiteY0" fmla="*/ 98594 h 4831937"/>
              <a:gd name="connsiteX1" fmla="*/ 4637316 w 4867287"/>
              <a:gd name="connsiteY1" fmla="*/ 114822 h 4831937"/>
              <a:gd name="connsiteX2" fmla="*/ 4778783 w 4867287"/>
              <a:gd name="connsiteY2" fmla="*/ 4670176 h 4831937"/>
              <a:gd name="connsiteX3" fmla="*/ 3882097 w 4867287"/>
              <a:gd name="connsiteY3" fmla="*/ 4640168 h 4831937"/>
              <a:gd name="connsiteX4" fmla="*/ 3889640 w 4867287"/>
              <a:gd name="connsiteY4" fmla="*/ 773189 h 4831937"/>
              <a:gd name="connsiteX5" fmla="*/ 0 w 4867287"/>
              <a:gd name="connsiteY5" fmla="*/ 739972 h 4831937"/>
              <a:gd name="connsiteX6" fmla="*/ 48275 w 4867287"/>
              <a:gd name="connsiteY6" fmla="*/ 98594 h 4831937"/>
              <a:gd name="connsiteX0" fmla="*/ 48275 w 4867287"/>
              <a:gd name="connsiteY0" fmla="*/ 98594 h 4831937"/>
              <a:gd name="connsiteX1" fmla="*/ 4637316 w 4867287"/>
              <a:gd name="connsiteY1" fmla="*/ 114822 h 4831937"/>
              <a:gd name="connsiteX2" fmla="*/ 4778783 w 4867287"/>
              <a:gd name="connsiteY2" fmla="*/ 4670176 h 4831937"/>
              <a:gd name="connsiteX3" fmla="*/ 3882097 w 4867287"/>
              <a:gd name="connsiteY3" fmla="*/ 4640168 h 4831937"/>
              <a:gd name="connsiteX4" fmla="*/ 3889640 w 4867287"/>
              <a:gd name="connsiteY4" fmla="*/ 773189 h 4831937"/>
              <a:gd name="connsiteX5" fmla="*/ 0 w 4867287"/>
              <a:gd name="connsiteY5" fmla="*/ 739972 h 4831937"/>
              <a:gd name="connsiteX6" fmla="*/ 48275 w 4867287"/>
              <a:gd name="connsiteY6" fmla="*/ 98594 h 4831937"/>
              <a:gd name="connsiteX0" fmla="*/ 48275 w 4867287"/>
              <a:gd name="connsiteY0" fmla="*/ 98594 h 4831937"/>
              <a:gd name="connsiteX1" fmla="*/ 4637316 w 4867287"/>
              <a:gd name="connsiteY1" fmla="*/ 114822 h 4831937"/>
              <a:gd name="connsiteX2" fmla="*/ 4778783 w 4867287"/>
              <a:gd name="connsiteY2" fmla="*/ 4670176 h 4831937"/>
              <a:gd name="connsiteX3" fmla="*/ 3882097 w 4867287"/>
              <a:gd name="connsiteY3" fmla="*/ 4640168 h 4831937"/>
              <a:gd name="connsiteX4" fmla="*/ 3889640 w 4867287"/>
              <a:gd name="connsiteY4" fmla="*/ 773189 h 4831937"/>
              <a:gd name="connsiteX5" fmla="*/ 0 w 4867287"/>
              <a:gd name="connsiteY5" fmla="*/ 739972 h 4831937"/>
              <a:gd name="connsiteX6" fmla="*/ 48275 w 4867287"/>
              <a:gd name="connsiteY6" fmla="*/ 98594 h 4831937"/>
              <a:gd name="connsiteX0" fmla="*/ 4920 w 4823932"/>
              <a:gd name="connsiteY0" fmla="*/ 98594 h 4831937"/>
              <a:gd name="connsiteX1" fmla="*/ 4593961 w 4823932"/>
              <a:gd name="connsiteY1" fmla="*/ 114822 h 4831937"/>
              <a:gd name="connsiteX2" fmla="*/ 4735428 w 4823932"/>
              <a:gd name="connsiteY2" fmla="*/ 4670176 h 4831937"/>
              <a:gd name="connsiteX3" fmla="*/ 3838742 w 4823932"/>
              <a:gd name="connsiteY3" fmla="*/ 4640168 h 4831937"/>
              <a:gd name="connsiteX4" fmla="*/ 3846285 w 4823932"/>
              <a:gd name="connsiteY4" fmla="*/ 773189 h 4831937"/>
              <a:gd name="connsiteX5" fmla="*/ 0 w 4823932"/>
              <a:gd name="connsiteY5" fmla="*/ 739972 h 4831937"/>
              <a:gd name="connsiteX6" fmla="*/ 4920 w 4823932"/>
              <a:gd name="connsiteY6" fmla="*/ 98594 h 4831937"/>
              <a:gd name="connsiteX0" fmla="*/ 147805 w 4966817"/>
              <a:gd name="connsiteY0" fmla="*/ 98594 h 4831937"/>
              <a:gd name="connsiteX1" fmla="*/ 4736846 w 4966817"/>
              <a:gd name="connsiteY1" fmla="*/ 114822 h 4831937"/>
              <a:gd name="connsiteX2" fmla="*/ 4878313 w 4966817"/>
              <a:gd name="connsiteY2" fmla="*/ 4670176 h 4831937"/>
              <a:gd name="connsiteX3" fmla="*/ 3981627 w 4966817"/>
              <a:gd name="connsiteY3" fmla="*/ 4640168 h 4831937"/>
              <a:gd name="connsiteX4" fmla="*/ 3989170 w 4966817"/>
              <a:gd name="connsiteY4" fmla="*/ 773189 h 4831937"/>
              <a:gd name="connsiteX5" fmla="*/ 142885 w 4966817"/>
              <a:gd name="connsiteY5" fmla="*/ 739972 h 4831937"/>
              <a:gd name="connsiteX6" fmla="*/ 147805 w 4966817"/>
              <a:gd name="connsiteY6" fmla="*/ 98594 h 4831937"/>
              <a:gd name="connsiteX0" fmla="*/ 200822 w 5019834"/>
              <a:gd name="connsiteY0" fmla="*/ 98594 h 4831937"/>
              <a:gd name="connsiteX1" fmla="*/ 4789863 w 5019834"/>
              <a:gd name="connsiteY1" fmla="*/ 114822 h 4831937"/>
              <a:gd name="connsiteX2" fmla="*/ 4931330 w 5019834"/>
              <a:gd name="connsiteY2" fmla="*/ 4670176 h 4831937"/>
              <a:gd name="connsiteX3" fmla="*/ 4034644 w 5019834"/>
              <a:gd name="connsiteY3" fmla="*/ 4640168 h 4831937"/>
              <a:gd name="connsiteX4" fmla="*/ 4042187 w 5019834"/>
              <a:gd name="connsiteY4" fmla="*/ 773189 h 4831937"/>
              <a:gd name="connsiteX5" fmla="*/ 195902 w 5019834"/>
              <a:gd name="connsiteY5" fmla="*/ 739972 h 4831937"/>
              <a:gd name="connsiteX6" fmla="*/ 200822 w 5019834"/>
              <a:gd name="connsiteY6" fmla="*/ 98594 h 4831937"/>
              <a:gd name="connsiteX0" fmla="*/ 200822 w 5019834"/>
              <a:gd name="connsiteY0" fmla="*/ 98594 h 4831937"/>
              <a:gd name="connsiteX1" fmla="*/ 4789863 w 5019834"/>
              <a:gd name="connsiteY1" fmla="*/ 114822 h 4831937"/>
              <a:gd name="connsiteX2" fmla="*/ 4931330 w 5019834"/>
              <a:gd name="connsiteY2" fmla="*/ 4670176 h 4831937"/>
              <a:gd name="connsiteX3" fmla="*/ 4034644 w 5019834"/>
              <a:gd name="connsiteY3" fmla="*/ 4640168 h 4831937"/>
              <a:gd name="connsiteX4" fmla="*/ 4063866 w 5019834"/>
              <a:gd name="connsiteY4" fmla="*/ 856193 h 4831937"/>
              <a:gd name="connsiteX5" fmla="*/ 195902 w 5019834"/>
              <a:gd name="connsiteY5" fmla="*/ 739972 h 4831937"/>
              <a:gd name="connsiteX6" fmla="*/ 200822 w 5019834"/>
              <a:gd name="connsiteY6" fmla="*/ 98594 h 4831937"/>
              <a:gd name="connsiteX0" fmla="*/ 200822 w 5019834"/>
              <a:gd name="connsiteY0" fmla="*/ 98594 h 4831937"/>
              <a:gd name="connsiteX1" fmla="*/ 4789863 w 5019834"/>
              <a:gd name="connsiteY1" fmla="*/ 114822 h 4831937"/>
              <a:gd name="connsiteX2" fmla="*/ 4931330 w 5019834"/>
              <a:gd name="connsiteY2" fmla="*/ 4670176 h 4831937"/>
              <a:gd name="connsiteX3" fmla="*/ 4034644 w 5019834"/>
              <a:gd name="connsiteY3" fmla="*/ 4640168 h 4831937"/>
              <a:gd name="connsiteX4" fmla="*/ 4020510 w 5019834"/>
              <a:gd name="connsiteY4" fmla="*/ 866570 h 4831937"/>
              <a:gd name="connsiteX5" fmla="*/ 195902 w 5019834"/>
              <a:gd name="connsiteY5" fmla="*/ 739972 h 4831937"/>
              <a:gd name="connsiteX6" fmla="*/ 200822 w 5019834"/>
              <a:gd name="connsiteY6" fmla="*/ 98594 h 4831937"/>
              <a:gd name="connsiteX0" fmla="*/ 200822 w 5019834"/>
              <a:gd name="connsiteY0" fmla="*/ 98594 h 4831937"/>
              <a:gd name="connsiteX1" fmla="*/ 4789863 w 5019834"/>
              <a:gd name="connsiteY1" fmla="*/ 114822 h 4831937"/>
              <a:gd name="connsiteX2" fmla="*/ 4931330 w 5019834"/>
              <a:gd name="connsiteY2" fmla="*/ 4670176 h 4831937"/>
              <a:gd name="connsiteX3" fmla="*/ 4034644 w 5019834"/>
              <a:gd name="connsiteY3" fmla="*/ 4640168 h 4831937"/>
              <a:gd name="connsiteX4" fmla="*/ 4020510 w 5019834"/>
              <a:gd name="connsiteY4" fmla="*/ 866570 h 4831937"/>
              <a:gd name="connsiteX5" fmla="*/ 195902 w 5019834"/>
              <a:gd name="connsiteY5" fmla="*/ 812601 h 4831937"/>
              <a:gd name="connsiteX6" fmla="*/ 200822 w 5019834"/>
              <a:gd name="connsiteY6" fmla="*/ 98594 h 4831937"/>
              <a:gd name="connsiteX0" fmla="*/ 182214 w 5001226"/>
              <a:gd name="connsiteY0" fmla="*/ 98594 h 4831937"/>
              <a:gd name="connsiteX1" fmla="*/ 4771255 w 5001226"/>
              <a:gd name="connsiteY1" fmla="*/ 114822 h 4831937"/>
              <a:gd name="connsiteX2" fmla="*/ 4912722 w 5001226"/>
              <a:gd name="connsiteY2" fmla="*/ 4670176 h 4831937"/>
              <a:gd name="connsiteX3" fmla="*/ 4016036 w 5001226"/>
              <a:gd name="connsiteY3" fmla="*/ 4640168 h 4831937"/>
              <a:gd name="connsiteX4" fmla="*/ 4001902 w 5001226"/>
              <a:gd name="connsiteY4" fmla="*/ 866570 h 4831937"/>
              <a:gd name="connsiteX5" fmla="*/ 209811 w 5001226"/>
              <a:gd name="connsiteY5" fmla="*/ 1611522 h 4831937"/>
              <a:gd name="connsiteX6" fmla="*/ 182214 w 5001226"/>
              <a:gd name="connsiteY6" fmla="*/ 98594 h 4831937"/>
              <a:gd name="connsiteX0" fmla="*/ 182214 w 5001226"/>
              <a:gd name="connsiteY0" fmla="*/ 98594 h 4831937"/>
              <a:gd name="connsiteX1" fmla="*/ 4771255 w 5001226"/>
              <a:gd name="connsiteY1" fmla="*/ 114822 h 4831937"/>
              <a:gd name="connsiteX2" fmla="*/ 4912722 w 5001226"/>
              <a:gd name="connsiteY2" fmla="*/ 4670176 h 4831937"/>
              <a:gd name="connsiteX3" fmla="*/ 4016036 w 5001226"/>
              <a:gd name="connsiteY3" fmla="*/ 4640168 h 4831937"/>
              <a:gd name="connsiteX4" fmla="*/ 3297374 w 5001226"/>
              <a:gd name="connsiteY4" fmla="*/ 1623989 h 4831937"/>
              <a:gd name="connsiteX5" fmla="*/ 209811 w 5001226"/>
              <a:gd name="connsiteY5" fmla="*/ 1611522 h 4831937"/>
              <a:gd name="connsiteX6" fmla="*/ 182214 w 5001226"/>
              <a:gd name="connsiteY6" fmla="*/ 98594 h 4831937"/>
              <a:gd name="connsiteX0" fmla="*/ 182214 w 5001226"/>
              <a:gd name="connsiteY0" fmla="*/ 98594 h 4827584"/>
              <a:gd name="connsiteX1" fmla="*/ 4771255 w 5001226"/>
              <a:gd name="connsiteY1" fmla="*/ 114822 h 4827584"/>
              <a:gd name="connsiteX2" fmla="*/ 4912722 w 5001226"/>
              <a:gd name="connsiteY2" fmla="*/ 4670176 h 4827584"/>
              <a:gd name="connsiteX3" fmla="*/ 3322346 w 5001226"/>
              <a:gd name="connsiteY3" fmla="*/ 4629793 h 4827584"/>
              <a:gd name="connsiteX4" fmla="*/ 3297374 w 5001226"/>
              <a:gd name="connsiteY4" fmla="*/ 1623989 h 4827584"/>
              <a:gd name="connsiteX5" fmla="*/ 209811 w 5001226"/>
              <a:gd name="connsiteY5" fmla="*/ 1611522 h 4827584"/>
              <a:gd name="connsiteX6" fmla="*/ 182214 w 5001226"/>
              <a:gd name="connsiteY6" fmla="*/ 98594 h 4827584"/>
              <a:gd name="connsiteX0" fmla="*/ 182214 w 5001226"/>
              <a:gd name="connsiteY0" fmla="*/ 98594 h 4808140"/>
              <a:gd name="connsiteX1" fmla="*/ 4771255 w 5001226"/>
              <a:gd name="connsiteY1" fmla="*/ 114822 h 4808140"/>
              <a:gd name="connsiteX2" fmla="*/ 4912722 w 5001226"/>
              <a:gd name="connsiteY2" fmla="*/ 4670176 h 4808140"/>
              <a:gd name="connsiteX3" fmla="*/ 3289829 w 5001226"/>
              <a:gd name="connsiteY3" fmla="*/ 4577915 h 4808140"/>
              <a:gd name="connsiteX4" fmla="*/ 3297374 w 5001226"/>
              <a:gd name="connsiteY4" fmla="*/ 1623989 h 4808140"/>
              <a:gd name="connsiteX5" fmla="*/ 209811 w 5001226"/>
              <a:gd name="connsiteY5" fmla="*/ 1611522 h 4808140"/>
              <a:gd name="connsiteX6" fmla="*/ 182214 w 5001226"/>
              <a:gd name="connsiteY6" fmla="*/ 98594 h 4808140"/>
              <a:gd name="connsiteX0" fmla="*/ 182214 w 5001226"/>
              <a:gd name="connsiteY0" fmla="*/ 98594 h 4775704"/>
              <a:gd name="connsiteX1" fmla="*/ 4771255 w 5001226"/>
              <a:gd name="connsiteY1" fmla="*/ 114822 h 4775704"/>
              <a:gd name="connsiteX2" fmla="*/ 4912722 w 5001226"/>
              <a:gd name="connsiteY2" fmla="*/ 4618297 h 4775704"/>
              <a:gd name="connsiteX3" fmla="*/ 3289829 w 5001226"/>
              <a:gd name="connsiteY3" fmla="*/ 4577915 h 4775704"/>
              <a:gd name="connsiteX4" fmla="*/ 3297374 w 5001226"/>
              <a:gd name="connsiteY4" fmla="*/ 1623989 h 4775704"/>
              <a:gd name="connsiteX5" fmla="*/ 209811 w 5001226"/>
              <a:gd name="connsiteY5" fmla="*/ 1611522 h 4775704"/>
              <a:gd name="connsiteX6" fmla="*/ 182214 w 5001226"/>
              <a:gd name="connsiteY6" fmla="*/ 98594 h 4775704"/>
              <a:gd name="connsiteX0" fmla="*/ 182214 w 5001226"/>
              <a:gd name="connsiteY0" fmla="*/ 98594 h 4797385"/>
              <a:gd name="connsiteX1" fmla="*/ 4771255 w 5001226"/>
              <a:gd name="connsiteY1" fmla="*/ 114822 h 4797385"/>
              <a:gd name="connsiteX2" fmla="*/ 4912722 w 5001226"/>
              <a:gd name="connsiteY2" fmla="*/ 4618297 h 4797385"/>
              <a:gd name="connsiteX3" fmla="*/ 3289829 w 5001226"/>
              <a:gd name="connsiteY3" fmla="*/ 4577915 h 4797385"/>
              <a:gd name="connsiteX4" fmla="*/ 3297374 w 5001226"/>
              <a:gd name="connsiteY4" fmla="*/ 1623989 h 4797385"/>
              <a:gd name="connsiteX5" fmla="*/ 209811 w 5001226"/>
              <a:gd name="connsiteY5" fmla="*/ 1611522 h 4797385"/>
              <a:gd name="connsiteX6" fmla="*/ 182214 w 5001226"/>
              <a:gd name="connsiteY6" fmla="*/ 98594 h 47973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001226" h="4797385">
                <a:moveTo>
                  <a:pt x="182214" y="98594"/>
                </a:moveTo>
                <a:cubicBezTo>
                  <a:pt x="1300016" y="10622"/>
                  <a:pt x="3100669" y="-77348"/>
                  <a:pt x="4771255" y="114822"/>
                </a:cubicBezTo>
                <a:cubicBezTo>
                  <a:pt x="5078136" y="1331046"/>
                  <a:pt x="5025636" y="3182508"/>
                  <a:pt x="4912722" y="4618297"/>
                </a:cubicBezTo>
                <a:cubicBezTo>
                  <a:pt x="4678861" y="4919564"/>
                  <a:pt x="3447819" y="4795429"/>
                  <a:pt x="3289829" y="4577915"/>
                </a:cubicBezTo>
                <a:cubicBezTo>
                  <a:pt x="3316265" y="3944987"/>
                  <a:pt x="3591814" y="2869200"/>
                  <a:pt x="3297374" y="1623989"/>
                </a:cubicBezTo>
                <a:cubicBezTo>
                  <a:pt x="1838243" y="1363903"/>
                  <a:pt x="1506358" y="1622594"/>
                  <a:pt x="209811" y="1611522"/>
                </a:cubicBezTo>
                <a:cubicBezTo>
                  <a:pt x="-113717" y="1397729"/>
                  <a:pt x="-14527" y="229383"/>
                  <a:pt x="182214" y="98594"/>
                </a:cubicBezTo>
                <a:close/>
              </a:path>
            </a:pathLst>
          </a:custGeom>
          <a:gradFill>
            <a:gsLst>
              <a:gs pos="29000">
                <a:srgbClr val="655915"/>
              </a:gs>
              <a:gs pos="100000">
                <a:schemeClr val="bg2">
                  <a:lumMod val="50000"/>
                </a:schemeClr>
              </a:gs>
            </a:gsLst>
            <a:path path="circle">
              <a:fillToRect t="100000" r="100000"/>
            </a:path>
          </a:gradFill>
          <a:ln w="12700">
            <a:noFill/>
          </a:ln>
          <a:effectLst>
            <a:innerShdw blurRad="101600">
              <a:schemeClr val="tx1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800"/>
          </a:p>
        </p:txBody>
      </p:sp>
      <p:sp>
        <p:nvSpPr>
          <p:cNvPr id="66" name="מלבן 1"/>
          <p:cNvSpPr/>
          <p:nvPr/>
        </p:nvSpPr>
        <p:spPr>
          <a:xfrm>
            <a:off x="5739663" y="753569"/>
            <a:ext cx="146655" cy="218717"/>
          </a:xfrm>
          <a:custGeom>
            <a:avLst/>
            <a:gdLst>
              <a:gd name="connsiteX0" fmla="*/ 0 w 980526"/>
              <a:gd name="connsiteY0" fmla="*/ 0 h 2674639"/>
              <a:gd name="connsiteX1" fmla="*/ 980526 w 980526"/>
              <a:gd name="connsiteY1" fmla="*/ 0 h 2674639"/>
              <a:gd name="connsiteX2" fmla="*/ 980526 w 980526"/>
              <a:gd name="connsiteY2" fmla="*/ 2674639 h 2674639"/>
              <a:gd name="connsiteX3" fmla="*/ 0 w 980526"/>
              <a:gd name="connsiteY3" fmla="*/ 2674639 h 2674639"/>
              <a:gd name="connsiteX4" fmla="*/ 0 w 980526"/>
              <a:gd name="connsiteY4" fmla="*/ 0 h 2674639"/>
              <a:gd name="connsiteX0" fmla="*/ 0 w 1045840"/>
              <a:gd name="connsiteY0" fmla="*/ 0 h 2674639"/>
              <a:gd name="connsiteX1" fmla="*/ 1045840 w 1045840"/>
              <a:gd name="connsiteY1" fmla="*/ 65315 h 2674639"/>
              <a:gd name="connsiteX2" fmla="*/ 980526 w 1045840"/>
              <a:gd name="connsiteY2" fmla="*/ 2674639 h 2674639"/>
              <a:gd name="connsiteX3" fmla="*/ 0 w 1045840"/>
              <a:gd name="connsiteY3" fmla="*/ 2674639 h 2674639"/>
              <a:gd name="connsiteX4" fmla="*/ 0 w 1045840"/>
              <a:gd name="connsiteY4" fmla="*/ 0 h 2674639"/>
              <a:gd name="connsiteX0" fmla="*/ 65314 w 1045840"/>
              <a:gd name="connsiteY0" fmla="*/ 0 h 2674639"/>
              <a:gd name="connsiteX1" fmla="*/ 1045840 w 1045840"/>
              <a:gd name="connsiteY1" fmla="*/ 65315 h 2674639"/>
              <a:gd name="connsiteX2" fmla="*/ 980526 w 1045840"/>
              <a:gd name="connsiteY2" fmla="*/ 2674639 h 2674639"/>
              <a:gd name="connsiteX3" fmla="*/ 0 w 1045840"/>
              <a:gd name="connsiteY3" fmla="*/ 2674639 h 2674639"/>
              <a:gd name="connsiteX4" fmla="*/ 65314 w 1045840"/>
              <a:gd name="connsiteY4" fmla="*/ 0 h 2674639"/>
              <a:gd name="connsiteX0" fmla="*/ 18661 w 999187"/>
              <a:gd name="connsiteY0" fmla="*/ 0 h 2674639"/>
              <a:gd name="connsiteX1" fmla="*/ 999187 w 999187"/>
              <a:gd name="connsiteY1" fmla="*/ 65315 h 2674639"/>
              <a:gd name="connsiteX2" fmla="*/ 933873 w 999187"/>
              <a:gd name="connsiteY2" fmla="*/ 2674639 h 2674639"/>
              <a:gd name="connsiteX3" fmla="*/ 0 w 999187"/>
              <a:gd name="connsiteY3" fmla="*/ 2627986 h 2674639"/>
              <a:gd name="connsiteX4" fmla="*/ 18661 w 999187"/>
              <a:gd name="connsiteY4" fmla="*/ 0 h 2674639"/>
              <a:gd name="connsiteX0" fmla="*/ 18661 w 1101824"/>
              <a:gd name="connsiteY0" fmla="*/ 0 h 2627986"/>
              <a:gd name="connsiteX1" fmla="*/ 999187 w 1101824"/>
              <a:gd name="connsiteY1" fmla="*/ 65315 h 2627986"/>
              <a:gd name="connsiteX2" fmla="*/ 1101824 w 1101824"/>
              <a:gd name="connsiteY2" fmla="*/ 2572002 h 2627986"/>
              <a:gd name="connsiteX3" fmla="*/ 0 w 1101824"/>
              <a:gd name="connsiteY3" fmla="*/ 2627986 h 2627986"/>
              <a:gd name="connsiteX4" fmla="*/ 18661 w 1101824"/>
              <a:gd name="connsiteY4" fmla="*/ 0 h 2627986"/>
              <a:gd name="connsiteX0" fmla="*/ 0 w 1128538"/>
              <a:gd name="connsiteY0" fmla="*/ 37322 h 2562671"/>
              <a:gd name="connsiteX1" fmla="*/ 1025901 w 1128538"/>
              <a:gd name="connsiteY1" fmla="*/ 0 h 2562671"/>
              <a:gd name="connsiteX2" fmla="*/ 1128538 w 1128538"/>
              <a:gd name="connsiteY2" fmla="*/ 2506687 h 2562671"/>
              <a:gd name="connsiteX3" fmla="*/ 26714 w 1128538"/>
              <a:gd name="connsiteY3" fmla="*/ 2562671 h 2562671"/>
              <a:gd name="connsiteX4" fmla="*/ 0 w 1128538"/>
              <a:gd name="connsiteY4" fmla="*/ 37322 h 2562671"/>
              <a:gd name="connsiteX0" fmla="*/ 75379 w 1203917"/>
              <a:gd name="connsiteY0" fmla="*/ 37322 h 2506687"/>
              <a:gd name="connsiteX1" fmla="*/ 1101280 w 1203917"/>
              <a:gd name="connsiteY1" fmla="*/ 0 h 2506687"/>
              <a:gd name="connsiteX2" fmla="*/ 1203917 w 1203917"/>
              <a:gd name="connsiteY2" fmla="*/ 2506687 h 2506687"/>
              <a:gd name="connsiteX3" fmla="*/ 0 w 1203917"/>
              <a:gd name="connsiteY3" fmla="*/ 2506687 h 2506687"/>
              <a:gd name="connsiteX4" fmla="*/ 75379 w 1203917"/>
              <a:gd name="connsiteY4" fmla="*/ 37322 h 2506687"/>
              <a:gd name="connsiteX0" fmla="*/ 75379 w 1113167"/>
              <a:gd name="connsiteY0" fmla="*/ 37322 h 2516017"/>
              <a:gd name="connsiteX1" fmla="*/ 1101280 w 1113167"/>
              <a:gd name="connsiteY1" fmla="*/ 0 h 2516017"/>
              <a:gd name="connsiteX2" fmla="*/ 1113167 w 1113167"/>
              <a:gd name="connsiteY2" fmla="*/ 2516017 h 2516017"/>
              <a:gd name="connsiteX3" fmla="*/ 0 w 1113167"/>
              <a:gd name="connsiteY3" fmla="*/ 2506687 h 2516017"/>
              <a:gd name="connsiteX4" fmla="*/ 75379 w 1113167"/>
              <a:gd name="connsiteY4" fmla="*/ 37322 h 2516017"/>
              <a:gd name="connsiteX0" fmla="*/ 75379 w 1113167"/>
              <a:gd name="connsiteY0" fmla="*/ 0 h 2478695"/>
              <a:gd name="connsiteX1" fmla="*/ 1044562 w 1113167"/>
              <a:gd name="connsiteY1" fmla="*/ 27993 h 2478695"/>
              <a:gd name="connsiteX2" fmla="*/ 1113167 w 1113167"/>
              <a:gd name="connsiteY2" fmla="*/ 2478695 h 2478695"/>
              <a:gd name="connsiteX3" fmla="*/ 0 w 1113167"/>
              <a:gd name="connsiteY3" fmla="*/ 2469365 h 2478695"/>
              <a:gd name="connsiteX4" fmla="*/ 75379 w 1113167"/>
              <a:gd name="connsiteY4" fmla="*/ 0 h 2478695"/>
              <a:gd name="connsiteX0" fmla="*/ 52691 w 1113167"/>
              <a:gd name="connsiteY0" fmla="*/ 9329 h 2450702"/>
              <a:gd name="connsiteX1" fmla="*/ 1044562 w 1113167"/>
              <a:gd name="connsiteY1" fmla="*/ 0 h 2450702"/>
              <a:gd name="connsiteX2" fmla="*/ 1113167 w 1113167"/>
              <a:gd name="connsiteY2" fmla="*/ 2450702 h 2450702"/>
              <a:gd name="connsiteX3" fmla="*/ 0 w 1113167"/>
              <a:gd name="connsiteY3" fmla="*/ 2441372 h 2450702"/>
              <a:gd name="connsiteX4" fmla="*/ 52691 w 1113167"/>
              <a:gd name="connsiteY4" fmla="*/ 9329 h 2450702"/>
              <a:gd name="connsiteX0" fmla="*/ 52691 w 1113167"/>
              <a:gd name="connsiteY0" fmla="*/ 0 h 2441373"/>
              <a:gd name="connsiteX1" fmla="*/ 1033218 w 1113167"/>
              <a:gd name="connsiteY1" fmla="*/ 27994 h 2441373"/>
              <a:gd name="connsiteX2" fmla="*/ 1113167 w 1113167"/>
              <a:gd name="connsiteY2" fmla="*/ 2441373 h 2441373"/>
              <a:gd name="connsiteX3" fmla="*/ 0 w 1113167"/>
              <a:gd name="connsiteY3" fmla="*/ 2432043 h 2441373"/>
              <a:gd name="connsiteX4" fmla="*/ 52691 w 1113167"/>
              <a:gd name="connsiteY4" fmla="*/ 0 h 2441373"/>
              <a:gd name="connsiteX0" fmla="*/ 52691 w 1113167"/>
              <a:gd name="connsiteY0" fmla="*/ 68764 h 2510137"/>
              <a:gd name="connsiteX1" fmla="*/ 1033218 w 1113167"/>
              <a:gd name="connsiteY1" fmla="*/ 96758 h 2510137"/>
              <a:gd name="connsiteX2" fmla="*/ 1113167 w 1113167"/>
              <a:gd name="connsiteY2" fmla="*/ 2510137 h 2510137"/>
              <a:gd name="connsiteX3" fmla="*/ 0 w 1113167"/>
              <a:gd name="connsiteY3" fmla="*/ 2500807 h 2510137"/>
              <a:gd name="connsiteX4" fmla="*/ 52691 w 1113167"/>
              <a:gd name="connsiteY4" fmla="*/ 68764 h 2510137"/>
              <a:gd name="connsiteX0" fmla="*/ 52691 w 1113167"/>
              <a:gd name="connsiteY0" fmla="*/ 98927 h 2540300"/>
              <a:gd name="connsiteX1" fmla="*/ 1033218 w 1113167"/>
              <a:gd name="connsiteY1" fmla="*/ 126921 h 2540300"/>
              <a:gd name="connsiteX2" fmla="*/ 1113167 w 1113167"/>
              <a:gd name="connsiteY2" fmla="*/ 2540300 h 2540300"/>
              <a:gd name="connsiteX3" fmla="*/ 0 w 1113167"/>
              <a:gd name="connsiteY3" fmla="*/ 2530970 h 2540300"/>
              <a:gd name="connsiteX4" fmla="*/ 52691 w 1113167"/>
              <a:gd name="connsiteY4" fmla="*/ 98927 h 2540300"/>
              <a:gd name="connsiteX0" fmla="*/ 52691 w 1113167"/>
              <a:gd name="connsiteY0" fmla="*/ 98927 h 2604623"/>
              <a:gd name="connsiteX1" fmla="*/ 1033218 w 1113167"/>
              <a:gd name="connsiteY1" fmla="*/ 126921 h 2604623"/>
              <a:gd name="connsiteX2" fmla="*/ 1113167 w 1113167"/>
              <a:gd name="connsiteY2" fmla="*/ 2540300 h 2604623"/>
              <a:gd name="connsiteX3" fmla="*/ 0 w 1113167"/>
              <a:gd name="connsiteY3" fmla="*/ 2530970 h 2604623"/>
              <a:gd name="connsiteX4" fmla="*/ 52691 w 1113167"/>
              <a:gd name="connsiteY4" fmla="*/ 98927 h 2604623"/>
              <a:gd name="connsiteX0" fmla="*/ 52691 w 1113167"/>
              <a:gd name="connsiteY0" fmla="*/ 98927 h 2654646"/>
              <a:gd name="connsiteX1" fmla="*/ 1033218 w 1113167"/>
              <a:gd name="connsiteY1" fmla="*/ 126921 h 2654646"/>
              <a:gd name="connsiteX2" fmla="*/ 1113167 w 1113167"/>
              <a:gd name="connsiteY2" fmla="*/ 2540300 h 2654646"/>
              <a:gd name="connsiteX3" fmla="*/ 0 w 1113167"/>
              <a:gd name="connsiteY3" fmla="*/ 2530970 h 2654646"/>
              <a:gd name="connsiteX4" fmla="*/ 52691 w 1113167"/>
              <a:gd name="connsiteY4" fmla="*/ 98927 h 2654646"/>
              <a:gd name="connsiteX0" fmla="*/ 52691 w 1113167"/>
              <a:gd name="connsiteY0" fmla="*/ 98927 h 2654646"/>
              <a:gd name="connsiteX1" fmla="*/ 1033218 w 1113167"/>
              <a:gd name="connsiteY1" fmla="*/ 126921 h 2654646"/>
              <a:gd name="connsiteX2" fmla="*/ 1113167 w 1113167"/>
              <a:gd name="connsiteY2" fmla="*/ 2540300 h 2654646"/>
              <a:gd name="connsiteX3" fmla="*/ 0 w 1113167"/>
              <a:gd name="connsiteY3" fmla="*/ 2530970 h 2654646"/>
              <a:gd name="connsiteX4" fmla="*/ 52691 w 1113167"/>
              <a:gd name="connsiteY4" fmla="*/ 98927 h 2654646"/>
              <a:gd name="connsiteX0" fmla="*/ 219750 w 1280226"/>
              <a:gd name="connsiteY0" fmla="*/ 98927 h 2654646"/>
              <a:gd name="connsiteX1" fmla="*/ 1200277 w 1280226"/>
              <a:gd name="connsiteY1" fmla="*/ 126921 h 2654646"/>
              <a:gd name="connsiteX2" fmla="*/ 1280226 w 1280226"/>
              <a:gd name="connsiteY2" fmla="*/ 2540300 h 2654646"/>
              <a:gd name="connsiteX3" fmla="*/ 167059 w 1280226"/>
              <a:gd name="connsiteY3" fmla="*/ 2530970 h 2654646"/>
              <a:gd name="connsiteX4" fmla="*/ 219750 w 1280226"/>
              <a:gd name="connsiteY4" fmla="*/ 98927 h 2654646"/>
              <a:gd name="connsiteX0" fmla="*/ 312085 w 1372561"/>
              <a:gd name="connsiteY0" fmla="*/ 98927 h 2654646"/>
              <a:gd name="connsiteX1" fmla="*/ 1292612 w 1372561"/>
              <a:gd name="connsiteY1" fmla="*/ 126921 h 2654646"/>
              <a:gd name="connsiteX2" fmla="*/ 1372561 w 1372561"/>
              <a:gd name="connsiteY2" fmla="*/ 2540300 h 2654646"/>
              <a:gd name="connsiteX3" fmla="*/ 259394 w 1372561"/>
              <a:gd name="connsiteY3" fmla="*/ 2530970 h 2654646"/>
              <a:gd name="connsiteX4" fmla="*/ 312085 w 1372561"/>
              <a:gd name="connsiteY4" fmla="*/ 98927 h 2654646"/>
              <a:gd name="connsiteX0" fmla="*/ 277352 w 1337828"/>
              <a:gd name="connsiteY0" fmla="*/ 98927 h 2654646"/>
              <a:gd name="connsiteX1" fmla="*/ 1257879 w 1337828"/>
              <a:gd name="connsiteY1" fmla="*/ 126921 h 2654646"/>
              <a:gd name="connsiteX2" fmla="*/ 1337828 w 1337828"/>
              <a:gd name="connsiteY2" fmla="*/ 2540300 h 2654646"/>
              <a:gd name="connsiteX3" fmla="*/ 224661 w 1337828"/>
              <a:gd name="connsiteY3" fmla="*/ 2530970 h 2654646"/>
              <a:gd name="connsiteX4" fmla="*/ 277352 w 1337828"/>
              <a:gd name="connsiteY4" fmla="*/ 98927 h 2654646"/>
              <a:gd name="connsiteX0" fmla="*/ 245049 w 1305525"/>
              <a:gd name="connsiteY0" fmla="*/ 98927 h 2654646"/>
              <a:gd name="connsiteX1" fmla="*/ 1225576 w 1305525"/>
              <a:gd name="connsiteY1" fmla="*/ 126921 h 2654646"/>
              <a:gd name="connsiteX2" fmla="*/ 1305525 w 1305525"/>
              <a:gd name="connsiteY2" fmla="*/ 2540300 h 2654646"/>
              <a:gd name="connsiteX3" fmla="*/ 192358 w 1305525"/>
              <a:gd name="connsiteY3" fmla="*/ 2530970 h 2654646"/>
              <a:gd name="connsiteX4" fmla="*/ 245049 w 1305525"/>
              <a:gd name="connsiteY4" fmla="*/ 98927 h 2654646"/>
              <a:gd name="connsiteX0" fmla="*/ 245049 w 1305525"/>
              <a:gd name="connsiteY0" fmla="*/ 98927 h 2654646"/>
              <a:gd name="connsiteX1" fmla="*/ 1225576 w 1305525"/>
              <a:gd name="connsiteY1" fmla="*/ 126921 h 2654646"/>
              <a:gd name="connsiteX2" fmla="*/ 1305525 w 1305525"/>
              <a:gd name="connsiteY2" fmla="*/ 2540300 h 2654646"/>
              <a:gd name="connsiteX3" fmla="*/ 192358 w 1305525"/>
              <a:gd name="connsiteY3" fmla="*/ 2530970 h 2654646"/>
              <a:gd name="connsiteX4" fmla="*/ 245049 w 1305525"/>
              <a:gd name="connsiteY4" fmla="*/ 98927 h 2654646"/>
              <a:gd name="connsiteX0" fmla="*/ 245049 w 1305525"/>
              <a:gd name="connsiteY0" fmla="*/ 98927 h 2654646"/>
              <a:gd name="connsiteX1" fmla="*/ 1225576 w 1305525"/>
              <a:gd name="connsiteY1" fmla="*/ 126921 h 2654646"/>
              <a:gd name="connsiteX2" fmla="*/ 1305525 w 1305525"/>
              <a:gd name="connsiteY2" fmla="*/ 2540300 h 2654646"/>
              <a:gd name="connsiteX3" fmla="*/ 192358 w 1305525"/>
              <a:gd name="connsiteY3" fmla="*/ 2530970 h 2654646"/>
              <a:gd name="connsiteX4" fmla="*/ 245049 w 1305525"/>
              <a:gd name="connsiteY4" fmla="*/ 98927 h 2654646"/>
              <a:gd name="connsiteX0" fmla="*/ 245049 w 1305525"/>
              <a:gd name="connsiteY0" fmla="*/ 98927 h 2654646"/>
              <a:gd name="connsiteX1" fmla="*/ 1225576 w 1305525"/>
              <a:gd name="connsiteY1" fmla="*/ 126921 h 2654646"/>
              <a:gd name="connsiteX2" fmla="*/ 1305525 w 1305525"/>
              <a:gd name="connsiteY2" fmla="*/ 2540300 h 2654646"/>
              <a:gd name="connsiteX3" fmla="*/ 192358 w 1305525"/>
              <a:gd name="connsiteY3" fmla="*/ 2530970 h 2654646"/>
              <a:gd name="connsiteX4" fmla="*/ 245049 w 1305525"/>
              <a:gd name="connsiteY4" fmla="*/ 98927 h 2654646"/>
              <a:gd name="connsiteX0" fmla="*/ 245049 w 1316326"/>
              <a:gd name="connsiteY0" fmla="*/ 75088 h 2630807"/>
              <a:gd name="connsiteX1" fmla="*/ 1316326 w 1316326"/>
              <a:gd name="connsiteY1" fmla="*/ 149735 h 2630807"/>
              <a:gd name="connsiteX2" fmla="*/ 1305525 w 1316326"/>
              <a:gd name="connsiteY2" fmla="*/ 2516461 h 2630807"/>
              <a:gd name="connsiteX3" fmla="*/ 192358 w 1316326"/>
              <a:gd name="connsiteY3" fmla="*/ 2507131 h 2630807"/>
              <a:gd name="connsiteX4" fmla="*/ 245049 w 1316326"/>
              <a:gd name="connsiteY4" fmla="*/ 75088 h 2630807"/>
              <a:gd name="connsiteX0" fmla="*/ 245049 w 1716359"/>
              <a:gd name="connsiteY0" fmla="*/ 22464 h 2578183"/>
              <a:gd name="connsiteX1" fmla="*/ 1716359 w 1716359"/>
              <a:gd name="connsiteY1" fmla="*/ 349038 h 2578183"/>
              <a:gd name="connsiteX2" fmla="*/ 1305525 w 1716359"/>
              <a:gd name="connsiteY2" fmla="*/ 2463837 h 2578183"/>
              <a:gd name="connsiteX3" fmla="*/ 192358 w 1716359"/>
              <a:gd name="connsiteY3" fmla="*/ 2454507 h 2578183"/>
              <a:gd name="connsiteX4" fmla="*/ 245049 w 1716359"/>
              <a:gd name="connsiteY4" fmla="*/ 22464 h 2578183"/>
              <a:gd name="connsiteX0" fmla="*/ 134379 w 1884500"/>
              <a:gd name="connsiteY0" fmla="*/ 93735 h 2360205"/>
              <a:gd name="connsiteX1" fmla="*/ 1884500 w 1884500"/>
              <a:gd name="connsiteY1" fmla="*/ 131060 h 2360205"/>
              <a:gd name="connsiteX2" fmla="*/ 1473666 w 1884500"/>
              <a:gd name="connsiteY2" fmla="*/ 2245859 h 2360205"/>
              <a:gd name="connsiteX3" fmla="*/ 360499 w 1884500"/>
              <a:gd name="connsiteY3" fmla="*/ 2236529 h 2360205"/>
              <a:gd name="connsiteX4" fmla="*/ 134379 w 1884500"/>
              <a:gd name="connsiteY4" fmla="*/ 93735 h 2360205"/>
              <a:gd name="connsiteX0" fmla="*/ 134379 w 1884500"/>
              <a:gd name="connsiteY0" fmla="*/ 93735 h 2328196"/>
              <a:gd name="connsiteX1" fmla="*/ 1884500 w 1884500"/>
              <a:gd name="connsiteY1" fmla="*/ 131060 h 2328196"/>
              <a:gd name="connsiteX2" fmla="*/ 1873700 w 1884500"/>
              <a:gd name="connsiteY2" fmla="*/ 2171214 h 2328196"/>
              <a:gd name="connsiteX3" fmla="*/ 360499 w 1884500"/>
              <a:gd name="connsiteY3" fmla="*/ 2236529 h 2328196"/>
              <a:gd name="connsiteX4" fmla="*/ 134379 w 1884500"/>
              <a:gd name="connsiteY4" fmla="*/ 93735 h 2328196"/>
              <a:gd name="connsiteX0" fmla="*/ 167164 w 1917285"/>
              <a:gd name="connsiteY0" fmla="*/ 93735 h 2305310"/>
              <a:gd name="connsiteX1" fmla="*/ 1917285 w 1917285"/>
              <a:gd name="connsiteY1" fmla="*/ 131060 h 2305310"/>
              <a:gd name="connsiteX2" fmla="*/ 1906485 w 1917285"/>
              <a:gd name="connsiteY2" fmla="*/ 2171214 h 2305310"/>
              <a:gd name="connsiteX3" fmla="*/ 284184 w 1917285"/>
              <a:gd name="connsiteY3" fmla="*/ 2199207 h 2305310"/>
              <a:gd name="connsiteX4" fmla="*/ 167164 w 1917285"/>
              <a:gd name="connsiteY4" fmla="*/ 93735 h 2305310"/>
              <a:gd name="connsiteX0" fmla="*/ 167164 w 1967096"/>
              <a:gd name="connsiteY0" fmla="*/ 93735 h 2284716"/>
              <a:gd name="connsiteX1" fmla="*/ 1917285 w 1967096"/>
              <a:gd name="connsiteY1" fmla="*/ 131060 h 2284716"/>
              <a:gd name="connsiteX2" fmla="*/ 1967096 w 1967096"/>
              <a:gd name="connsiteY2" fmla="*/ 2115231 h 2284716"/>
              <a:gd name="connsiteX3" fmla="*/ 284184 w 1967096"/>
              <a:gd name="connsiteY3" fmla="*/ 2199207 h 2284716"/>
              <a:gd name="connsiteX4" fmla="*/ 167164 w 1967096"/>
              <a:gd name="connsiteY4" fmla="*/ 93735 h 2284716"/>
              <a:gd name="connsiteX0" fmla="*/ 167164 w 1977897"/>
              <a:gd name="connsiteY0" fmla="*/ 104317 h 2295298"/>
              <a:gd name="connsiteX1" fmla="*/ 1977897 w 1977897"/>
              <a:gd name="connsiteY1" fmla="*/ 122981 h 2295298"/>
              <a:gd name="connsiteX2" fmla="*/ 1967096 w 1977897"/>
              <a:gd name="connsiteY2" fmla="*/ 2125813 h 2295298"/>
              <a:gd name="connsiteX3" fmla="*/ 284184 w 1977897"/>
              <a:gd name="connsiteY3" fmla="*/ 2209789 h 2295298"/>
              <a:gd name="connsiteX4" fmla="*/ 167164 w 1977897"/>
              <a:gd name="connsiteY4" fmla="*/ 104317 h 2295298"/>
              <a:gd name="connsiteX0" fmla="*/ 167164 w 1967096"/>
              <a:gd name="connsiteY0" fmla="*/ 67102 h 2258083"/>
              <a:gd name="connsiteX1" fmla="*/ 1953653 w 1967096"/>
              <a:gd name="connsiteY1" fmla="*/ 160411 h 2258083"/>
              <a:gd name="connsiteX2" fmla="*/ 1967096 w 1967096"/>
              <a:gd name="connsiteY2" fmla="*/ 2088598 h 2258083"/>
              <a:gd name="connsiteX3" fmla="*/ 284184 w 1967096"/>
              <a:gd name="connsiteY3" fmla="*/ 2172574 h 2258083"/>
              <a:gd name="connsiteX4" fmla="*/ 167164 w 1967096"/>
              <a:gd name="connsiteY4" fmla="*/ 67102 h 22580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67096" h="2258083">
                <a:moveTo>
                  <a:pt x="167164" y="67102"/>
                </a:moveTo>
                <a:cubicBezTo>
                  <a:pt x="414601" y="-26204"/>
                  <a:pt x="1581437" y="-44863"/>
                  <a:pt x="1953653" y="160411"/>
                </a:cubicBezTo>
                <a:cubicBezTo>
                  <a:pt x="1685364" y="1334985"/>
                  <a:pt x="1815665" y="1231264"/>
                  <a:pt x="1967096" y="2088598"/>
                </a:cubicBezTo>
                <a:cubicBezTo>
                  <a:pt x="1630071" y="2244109"/>
                  <a:pt x="632553" y="2334304"/>
                  <a:pt x="284184" y="2172574"/>
                </a:cubicBezTo>
                <a:cubicBezTo>
                  <a:pt x="-4533" y="1408546"/>
                  <a:pt x="-122651" y="821799"/>
                  <a:pt x="167164" y="67102"/>
                </a:cubicBezTo>
                <a:close/>
              </a:path>
            </a:pathLst>
          </a:custGeom>
          <a:gradFill flip="none" rotWithShape="1">
            <a:gsLst>
              <a:gs pos="0">
                <a:srgbClr val="655915"/>
              </a:gs>
              <a:gs pos="100000">
                <a:schemeClr val="bg2">
                  <a:lumMod val="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 w="12700">
            <a:noFill/>
          </a:ln>
          <a:effectLst>
            <a:innerShdw blurRad="101600">
              <a:schemeClr val="tx1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800"/>
          </a:p>
        </p:txBody>
      </p:sp>
      <p:sp>
        <p:nvSpPr>
          <p:cNvPr id="59" name="מלבן 3"/>
          <p:cNvSpPr>
            <a:spLocks noChangeAspect="1"/>
          </p:cNvSpPr>
          <p:nvPr/>
        </p:nvSpPr>
        <p:spPr>
          <a:xfrm>
            <a:off x="7214781" y="553649"/>
            <a:ext cx="209117" cy="418635"/>
          </a:xfrm>
          <a:custGeom>
            <a:avLst/>
            <a:gdLst>
              <a:gd name="connsiteX0" fmla="*/ 0 w 4680000"/>
              <a:gd name="connsiteY0" fmla="*/ 0 h 4680000"/>
              <a:gd name="connsiteX1" fmla="*/ 4680000 w 4680000"/>
              <a:gd name="connsiteY1" fmla="*/ 0 h 4680000"/>
              <a:gd name="connsiteX2" fmla="*/ 4680000 w 4680000"/>
              <a:gd name="connsiteY2" fmla="*/ 4680000 h 4680000"/>
              <a:gd name="connsiteX3" fmla="*/ 0 w 4680000"/>
              <a:gd name="connsiteY3" fmla="*/ 4680000 h 4680000"/>
              <a:gd name="connsiteX4" fmla="*/ 0 w 4680000"/>
              <a:gd name="connsiteY4" fmla="*/ 0 h 4680000"/>
              <a:gd name="connsiteX0" fmla="*/ 136 w 4680136"/>
              <a:gd name="connsiteY0" fmla="*/ 0 h 4680000"/>
              <a:gd name="connsiteX1" fmla="*/ 4680136 w 4680136"/>
              <a:gd name="connsiteY1" fmla="*/ 0 h 4680000"/>
              <a:gd name="connsiteX2" fmla="*/ 4680136 w 4680136"/>
              <a:gd name="connsiteY2" fmla="*/ 4680000 h 4680000"/>
              <a:gd name="connsiteX3" fmla="*/ 136 w 4680136"/>
              <a:gd name="connsiteY3" fmla="*/ 4680000 h 4680000"/>
              <a:gd name="connsiteX4" fmla="*/ 63828 w 4680136"/>
              <a:gd name="connsiteY4" fmla="*/ 548072 h 4680000"/>
              <a:gd name="connsiteX5" fmla="*/ 136 w 4680136"/>
              <a:gd name="connsiteY5" fmla="*/ 0 h 4680000"/>
              <a:gd name="connsiteX0" fmla="*/ 330979 w 5010979"/>
              <a:gd name="connsiteY0" fmla="*/ 0 h 4680000"/>
              <a:gd name="connsiteX1" fmla="*/ 5010979 w 5010979"/>
              <a:gd name="connsiteY1" fmla="*/ 0 h 4680000"/>
              <a:gd name="connsiteX2" fmla="*/ 5010979 w 5010979"/>
              <a:gd name="connsiteY2" fmla="*/ 4680000 h 4680000"/>
              <a:gd name="connsiteX3" fmla="*/ 330979 w 5010979"/>
              <a:gd name="connsiteY3" fmla="*/ 4680000 h 4680000"/>
              <a:gd name="connsiteX4" fmla="*/ 404002 w 5010979"/>
              <a:gd name="connsiteY4" fmla="*/ 4056383 h 4680000"/>
              <a:gd name="connsiteX5" fmla="*/ 394671 w 5010979"/>
              <a:gd name="connsiteY5" fmla="*/ 548072 h 4680000"/>
              <a:gd name="connsiteX6" fmla="*/ 330979 w 5010979"/>
              <a:gd name="connsiteY6" fmla="*/ 0 h 4680000"/>
              <a:gd name="connsiteX0" fmla="*/ 518974 w 5198974"/>
              <a:gd name="connsiteY0" fmla="*/ 0 h 4680000"/>
              <a:gd name="connsiteX1" fmla="*/ 5198974 w 5198974"/>
              <a:gd name="connsiteY1" fmla="*/ 0 h 4680000"/>
              <a:gd name="connsiteX2" fmla="*/ 5198974 w 5198974"/>
              <a:gd name="connsiteY2" fmla="*/ 4680000 h 4680000"/>
              <a:gd name="connsiteX3" fmla="*/ 518974 w 5198974"/>
              <a:gd name="connsiteY3" fmla="*/ 4680000 h 4680000"/>
              <a:gd name="connsiteX4" fmla="*/ 591997 w 5198974"/>
              <a:gd name="connsiteY4" fmla="*/ 4056383 h 4680000"/>
              <a:gd name="connsiteX5" fmla="*/ 582666 w 5198974"/>
              <a:gd name="connsiteY5" fmla="*/ 548072 h 4680000"/>
              <a:gd name="connsiteX6" fmla="*/ 518974 w 5198974"/>
              <a:gd name="connsiteY6" fmla="*/ 0 h 4680000"/>
              <a:gd name="connsiteX0" fmla="*/ 518974 w 5198974"/>
              <a:gd name="connsiteY0" fmla="*/ 0 h 4680000"/>
              <a:gd name="connsiteX1" fmla="*/ 5198974 w 5198974"/>
              <a:gd name="connsiteY1" fmla="*/ 0 h 4680000"/>
              <a:gd name="connsiteX2" fmla="*/ 5198974 w 5198974"/>
              <a:gd name="connsiteY2" fmla="*/ 4680000 h 4680000"/>
              <a:gd name="connsiteX3" fmla="*/ 518974 w 5198974"/>
              <a:gd name="connsiteY3" fmla="*/ 4680000 h 4680000"/>
              <a:gd name="connsiteX4" fmla="*/ 591997 w 5198974"/>
              <a:gd name="connsiteY4" fmla="*/ 4056383 h 4680000"/>
              <a:gd name="connsiteX5" fmla="*/ 4128300 w 5198974"/>
              <a:gd name="connsiteY5" fmla="*/ 2199591 h 4680000"/>
              <a:gd name="connsiteX6" fmla="*/ 582666 w 5198974"/>
              <a:gd name="connsiteY6" fmla="*/ 548072 h 4680000"/>
              <a:gd name="connsiteX7" fmla="*/ 518974 w 5198974"/>
              <a:gd name="connsiteY7" fmla="*/ 0 h 4680000"/>
              <a:gd name="connsiteX0" fmla="*/ 518974 w 6171704"/>
              <a:gd name="connsiteY0" fmla="*/ 0 h 4680000"/>
              <a:gd name="connsiteX1" fmla="*/ 5198974 w 6171704"/>
              <a:gd name="connsiteY1" fmla="*/ 0 h 4680000"/>
              <a:gd name="connsiteX2" fmla="*/ 6171704 w 6171704"/>
              <a:gd name="connsiteY2" fmla="*/ 4373624 h 4680000"/>
              <a:gd name="connsiteX3" fmla="*/ 5198974 w 6171704"/>
              <a:gd name="connsiteY3" fmla="*/ 4680000 h 4680000"/>
              <a:gd name="connsiteX4" fmla="*/ 518974 w 6171704"/>
              <a:gd name="connsiteY4" fmla="*/ 4680000 h 4680000"/>
              <a:gd name="connsiteX5" fmla="*/ 591997 w 6171704"/>
              <a:gd name="connsiteY5" fmla="*/ 4056383 h 4680000"/>
              <a:gd name="connsiteX6" fmla="*/ 4128300 w 6171704"/>
              <a:gd name="connsiteY6" fmla="*/ 2199591 h 4680000"/>
              <a:gd name="connsiteX7" fmla="*/ 582666 w 6171704"/>
              <a:gd name="connsiteY7" fmla="*/ 548072 h 4680000"/>
              <a:gd name="connsiteX8" fmla="*/ 518974 w 6171704"/>
              <a:gd name="connsiteY8" fmla="*/ 0 h 4680000"/>
              <a:gd name="connsiteX0" fmla="*/ 518974 w 6181664"/>
              <a:gd name="connsiteY0" fmla="*/ 0 h 4680000"/>
              <a:gd name="connsiteX1" fmla="*/ 5198974 w 6181664"/>
              <a:gd name="connsiteY1" fmla="*/ 0 h 4680000"/>
              <a:gd name="connsiteX2" fmla="*/ 5126675 w 6181664"/>
              <a:gd name="connsiteY2" fmla="*/ 3711150 h 4680000"/>
              <a:gd name="connsiteX3" fmla="*/ 6171704 w 6181664"/>
              <a:gd name="connsiteY3" fmla="*/ 4373624 h 4680000"/>
              <a:gd name="connsiteX4" fmla="*/ 5198974 w 6181664"/>
              <a:gd name="connsiteY4" fmla="*/ 4680000 h 4680000"/>
              <a:gd name="connsiteX5" fmla="*/ 518974 w 6181664"/>
              <a:gd name="connsiteY5" fmla="*/ 4680000 h 4680000"/>
              <a:gd name="connsiteX6" fmla="*/ 591997 w 6181664"/>
              <a:gd name="connsiteY6" fmla="*/ 4056383 h 4680000"/>
              <a:gd name="connsiteX7" fmla="*/ 4128300 w 6181664"/>
              <a:gd name="connsiteY7" fmla="*/ 2199591 h 4680000"/>
              <a:gd name="connsiteX8" fmla="*/ 582666 w 6181664"/>
              <a:gd name="connsiteY8" fmla="*/ 548072 h 4680000"/>
              <a:gd name="connsiteX9" fmla="*/ 518974 w 6181664"/>
              <a:gd name="connsiteY9" fmla="*/ 0 h 4680000"/>
              <a:gd name="connsiteX0" fmla="*/ 518974 w 6181664"/>
              <a:gd name="connsiteY0" fmla="*/ 0 h 4680000"/>
              <a:gd name="connsiteX1" fmla="*/ 5198974 w 6181664"/>
              <a:gd name="connsiteY1" fmla="*/ 0 h 4680000"/>
              <a:gd name="connsiteX2" fmla="*/ 5126675 w 6181664"/>
              <a:gd name="connsiteY2" fmla="*/ 3711150 h 4680000"/>
              <a:gd name="connsiteX3" fmla="*/ 6171704 w 6181664"/>
              <a:gd name="connsiteY3" fmla="*/ 4373624 h 4680000"/>
              <a:gd name="connsiteX4" fmla="*/ 5198974 w 6181664"/>
              <a:gd name="connsiteY4" fmla="*/ 4680000 h 4680000"/>
              <a:gd name="connsiteX5" fmla="*/ 518974 w 6181664"/>
              <a:gd name="connsiteY5" fmla="*/ 4680000 h 4680000"/>
              <a:gd name="connsiteX6" fmla="*/ 591997 w 6181664"/>
              <a:gd name="connsiteY6" fmla="*/ 4056383 h 4680000"/>
              <a:gd name="connsiteX7" fmla="*/ 4557508 w 6181664"/>
              <a:gd name="connsiteY7" fmla="*/ 986611 h 4680000"/>
              <a:gd name="connsiteX8" fmla="*/ 582666 w 6181664"/>
              <a:gd name="connsiteY8" fmla="*/ 548072 h 4680000"/>
              <a:gd name="connsiteX9" fmla="*/ 518974 w 6181664"/>
              <a:gd name="connsiteY9" fmla="*/ 0 h 4680000"/>
              <a:gd name="connsiteX0" fmla="*/ 518974 w 6181664"/>
              <a:gd name="connsiteY0" fmla="*/ 0 h 4680000"/>
              <a:gd name="connsiteX1" fmla="*/ 5198974 w 6181664"/>
              <a:gd name="connsiteY1" fmla="*/ 0 h 4680000"/>
              <a:gd name="connsiteX2" fmla="*/ 5126675 w 6181664"/>
              <a:gd name="connsiteY2" fmla="*/ 3711150 h 4680000"/>
              <a:gd name="connsiteX3" fmla="*/ 6171704 w 6181664"/>
              <a:gd name="connsiteY3" fmla="*/ 4373624 h 4680000"/>
              <a:gd name="connsiteX4" fmla="*/ 5198974 w 6181664"/>
              <a:gd name="connsiteY4" fmla="*/ 4680000 h 4680000"/>
              <a:gd name="connsiteX5" fmla="*/ 518974 w 6181664"/>
              <a:gd name="connsiteY5" fmla="*/ 4680000 h 4680000"/>
              <a:gd name="connsiteX6" fmla="*/ 591997 w 6181664"/>
              <a:gd name="connsiteY6" fmla="*/ 4056383 h 4680000"/>
              <a:gd name="connsiteX7" fmla="*/ 3969679 w 6181664"/>
              <a:gd name="connsiteY7" fmla="*/ 3888432 h 4680000"/>
              <a:gd name="connsiteX8" fmla="*/ 4557508 w 6181664"/>
              <a:gd name="connsiteY8" fmla="*/ 986611 h 4680000"/>
              <a:gd name="connsiteX9" fmla="*/ 582666 w 6181664"/>
              <a:gd name="connsiteY9" fmla="*/ 548072 h 4680000"/>
              <a:gd name="connsiteX10" fmla="*/ 518974 w 6181664"/>
              <a:gd name="connsiteY10" fmla="*/ 0 h 4680000"/>
              <a:gd name="connsiteX0" fmla="*/ 518974 w 6357553"/>
              <a:gd name="connsiteY0" fmla="*/ 0 h 4680000"/>
              <a:gd name="connsiteX1" fmla="*/ 5198974 w 6357553"/>
              <a:gd name="connsiteY1" fmla="*/ 0 h 4680000"/>
              <a:gd name="connsiteX2" fmla="*/ 5126675 w 6357553"/>
              <a:gd name="connsiteY2" fmla="*/ 3711150 h 4680000"/>
              <a:gd name="connsiteX3" fmla="*/ 6348986 w 6357553"/>
              <a:gd name="connsiteY3" fmla="*/ 3795126 h 4680000"/>
              <a:gd name="connsiteX4" fmla="*/ 5198974 w 6357553"/>
              <a:gd name="connsiteY4" fmla="*/ 4680000 h 4680000"/>
              <a:gd name="connsiteX5" fmla="*/ 518974 w 6357553"/>
              <a:gd name="connsiteY5" fmla="*/ 4680000 h 4680000"/>
              <a:gd name="connsiteX6" fmla="*/ 591997 w 6357553"/>
              <a:gd name="connsiteY6" fmla="*/ 4056383 h 4680000"/>
              <a:gd name="connsiteX7" fmla="*/ 3969679 w 6357553"/>
              <a:gd name="connsiteY7" fmla="*/ 3888432 h 4680000"/>
              <a:gd name="connsiteX8" fmla="*/ 4557508 w 6357553"/>
              <a:gd name="connsiteY8" fmla="*/ 986611 h 4680000"/>
              <a:gd name="connsiteX9" fmla="*/ 582666 w 6357553"/>
              <a:gd name="connsiteY9" fmla="*/ 548072 h 4680000"/>
              <a:gd name="connsiteX10" fmla="*/ 518974 w 6357553"/>
              <a:gd name="connsiteY10" fmla="*/ 0 h 4680000"/>
              <a:gd name="connsiteX0" fmla="*/ 518974 w 6444644"/>
              <a:gd name="connsiteY0" fmla="*/ 0 h 4680000"/>
              <a:gd name="connsiteX1" fmla="*/ 5198974 w 6444644"/>
              <a:gd name="connsiteY1" fmla="*/ 0 h 4680000"/>
              <a:gd name="connsiteX2" fmla="*/ 5126675 w 6444644"/>
              <a:gd name="connsiteY2" fmla="*/ 3711150 h 4680000"/>
              <a:gd name="connsiteX3" fmla="*/ 6348986 w 6444644"/>
              <a:gd name="connsiteY3" fmla="*/ 3795126 h 4680000"/>
              <a:gd name="connsiteX4" fmla="*/ 6395639 w 6444644"/>
              <a:gd name="connsiteY4" fmla="*/ 4644211 h 4680000"/>
              <a:gd name="connsiteX5" fmla="*/ 5198974 w 6444644"/>
              <a:gd name="connsiteY5" fmla="*/ 4680000 h 4680000"/>
              <a:gd name="connsiteX6" fmla="*/ 518974 w 6444644"/>
              <a:gd name="connsiteY6" fmla="*/ 4680000 h 4680000"/>
              <a:gd name="connsiteX7" fmla="*/ 591997 w 6444644"/>
              <a:gd name="connsiteY7" fmla="*/ 4056383 h 4680000"/>
              <a:gd name="connsiteX8" fmla="*/ 3969679 w 6444644"/>
              <a:gd name="connsiteY8" fmla="*/ 3888432 h 4680000"/>
              <a:gd name="connsiteX9" fmla="*/ 4557508 w 6444644"/>
              <a:gd name="connsiteY9" fmla="*/ 986611 h 4680000"/>
              <a:gd name="connsiteX10" fmla="*/ 582666 w 6444644"/>
              <a:gd name="connsiteY10" fmla="*/ 548072 h 4680000"/>
              <a:gd name="connsiteX11" fmla="*/ 518974 w 6444644"/>
              <a:gd name="connsiteY11" fmla="*/ 0 h 4680000"/>
              <a:gd name="connsiteX0" fmla="*/ 518974 w 6444644"/>
              <a:gd name="connsiteY0" fmla="*/ 0 h 4680000"/>
              <a:gd name="connsiteX1" fmla="*/ 5198974 w 6444644"/>
              <a:gd name="connsiteY1" fmla="*/ 0 h 4680000"/>
              <a:gd name="connsiteX2" fmla="*/ 5126675 w 6444644"/>
              <a:gd name="connsiteY2" fmla="*/ 3711150 h 4680000"/>
              <a:gd name="connsiteX3" fmla="*/ 6348986 w 6444644"/>
              <a:gd name="connsiteY3" fmla="*/ 3795126 h 4680000"/>
              <a:gd name="connsiteX4" fmla="*/ 6395639 w 6444644"/>
              <a:gd name="connsiteY4" fmla="*/ 4644211 h 4680000"/>
              <a:gd name="connsiteX5" fmla="*/ 5198974 w 6444644"/>
              <a:gd name="connsiteY5" fmla="*/ 4680000 h 4680000"/>
              <a:gd name="connsiteX6" fmla="*/ 518974 w 6444644"/>
              <a:gd name="connsiteY6" fmla="*/ 4680000 h 4680000"/>
              <a:gd name="connsiteX7" fmla="*/ 591997 w 6444644"/>
              <a:gd name="connsiteY7" fmla="*/ 4056383 h 4680000"/>
              <a:gd name="connsiteX8" fmla="*/ 4137630 w 6444644"/>
              <a:gd name="connsiteY8" fmla="*/ 3571191 h 4680000"/>
              <a:gd name="connsiteX9" fmla="*/ 4557508 w 6444644"/>
              <a:gd name="connsiteY9" fmla="*/ 986611 h 4680000"/>
              <a:gd name="connsiteX10" fmla="*/ 582666 w 6444644"/>
              <a:gd name="connsiteY10" fmla="*/ 548072 h 4680000"/>
              <a:gd name="connsiteX11" fmla="*/ 518974 w 6444644"/>
              <a:gd name="connsiteY11" fmla="*/ 0 h 4680000"/>
              <a:gd name="connsiteX0" fmla="*/ 518974 w 6444644"/>
              <a:gd name="connsiteY0" fmla="*/ 0 h 4680000"/>
              <a:gd name="connsiteX1" fmla="*/ 5198974 w 6444644"/>
              <a:gd name="connsiteY1" fmla="*/ 0 h 4680000"/>
              <a:gd name="connsiteX2" fmla="*/ 5238643 w 6444644"/>
              <a:gd name="connsiteY2" fmla="*/ 3141983 h 4680000"/>
              <a:gd name="connsiteX3" fmla="*/ 6348986 w 6444644"/>
              <a:gd name="connsiteY3" fmla="*/ 3795126 h 4680000"/>
              <a:gd name="connsiteX4" fmla="*/ 6395639 w 6444644"/>
              <a:gd name="connsiteY4" fmla="*/ 4644211 h 4680000"/>
              <a:gd name="connsiteX5" fmla="*/ 5198974 w 6444644"/>
              <a:gd name="connsiteY5" fmla="*/ 4680000 h 4680000"/>
              <a:gd name="connsiteX6" fmla="*/ 518974 w 6444644"/>
              <a:gd name="connsiteY6" fmla="*/ 4680000 h 4680000"/>
              <a:gd name="connsiteX7" fmla="*/ 591997 w 6444644"/>
              <a:gd name="connsiteY7" fmla="*/ 4056383 h 4680000"/>
              <a:gd name="connsiteX8" fmla="*/ 4137630 w 6444644"/>
              <a:gd name="connsiteY8" fmla="*/ 3571191 h 4680000"/>
              <a:gd name="connsiteX9" fmla="*/ 4557508 w 6444644"/>
              <a:gd name="connsiteY9" fmla="*/ 986611 h 4680000"/>
              <a:gd name="connsiteX10" fmla="*/ 582666 w 6444644"/>
              <a:gd name="connsiteY10" fmla="*/ 548072 h 4680000"/>
              <a:gd name="connsiteX11" fmla="*/ 518974 w 6444644"/>
              <a:gd name="connsiteY11" fmla="*/ 0 h 4680000"/>
              <a:gd name="connsiteX0" fmla="*/ 518974 w 6444644"/>
              <a:gd name="connsiteY0" fmla="*/ 0 h 4680000"/>
              <a:gd name="connsiteX1" fmla="*/ 5198974 w 6444644"/>
              <a:gd name="connsiteY1" fmla="*/ 0 h 4680000"/>
              <a:gd name="connsiteX2" fmla="*/ 5238643 w 6444644"/>
              <a:gd name="connsiteY2" fmla="*/ 3141983 h 4680000"/>
              <a:gd name="connsiteX3" fmla="*/ 6348986 w 6444644"/>
              <a:gd name="connsiteY3" fmla="*/ 3795126 h 4680000"/>
              <a:gd name="connsiteX4" fmla="*/ 6395639 w 6444644"/>
              <a:gd name="connsiteY4" fmla="*/ 4644211 h 4680000"/>
              <a:gd name="connsiteX5" fmla="*/ 5198974 w 6444644"/>
              <a:gd name="connsiteY5" fmla="*/ 4680000 h 4680000"/>
              <a:gd name="connsiteX6" fmla="*/ 518974 w 6444644"/>
              <a:gd name="connsiteY6" fmla="*/ 4680000 h 4680000"/>
              <a:gd name="connsiteX7" fmla="*/ 591997 w 6444644"/>
              <a:gd name="connsiteY7" fmla="*/ 4056383 h 4680000"/>
              <a:gd name="connsiteX8" fmla="*/ 4137630 w 6444644"/>
              <a:gd name="connsiteY8" fmla="*/ 3571191 h 4680000"/>
              <a:gd name="connsiteX9" fmla="*/ 4557508 w 6444644"/>
              <a:gd name="connsiteY9" fmla="*/ 986611 h 4680000"/>
              <a:gd name="connsiteX10" fmla="*/ 461368 w 6444644"/>
              <a:gd name="connsiteY10" fmla="*/ 874643 h 4680000"/>
              <a:gd name="connsiteX11" fmla="*/ 518974 w 6444644"/>
              <a:gd name="connsiteY11" fmla="*/ 0 h 4680000"/>
              <a:gd name="connsiteX0" fmla="*/ 518974 w 6444644"/>
              <a:gd name="connsiteY0" fmla="*/ 0 h 4680000"/>
              <a:gd name="connsiteX1" fmla="*/ 5198974 w 6444644"/>
              <a:gd name="connsiteY1" fmla="*/ 0 h 4680000"/>
              <a:gd name="connsiteX2" fmla="*/ 5238643 w 6444644"/>
              <a:gd name="connsiteY2" fmla="*/ 3141983 h 4680000"/>
              <a:gd name="connsiteX3" fmla="*/ 6348986 w 6444644"/>
              <a:gd name="connsiteY3" fmla="*/ 3795126 h 4680000"/>
              <a:gd name="connsiteX4" fmla="*/ 6395639 w 6444644"/>
              <a:gd name="connsiteY4" fmla="*/ 4644211 h 4680000"/>
              <a:gd name="connsiteX5" fmla="*/ 5198974 w 6444644"/>
              <a:gd name="connsiteY5" fmla="*/ 4680000 h 4680000"/>
              <a:gd name="connsiteX6" fmla="*/ 518974 w 6444644"/>
              <a:gd name="connsiteY6" fmla="*/ 4680000 h 4680000"/>
              <a:gd name="connsiteX7" fmla="*/ 591997 w 6444644"/>
              <a:gd name="connsiteY7" fmla="*/ 4056383 h 4680000"/>
              <a:gd name="connsiteX8" fmla="*/ 4137630 w 6444644"/>
              <a:gd name="connsiteY8" fmla="*/ 3571191 h 4680000"/>
              <a:gd name="connsiteX9" fmla="*/ 4557508 w 6444644"/>
              <a:gd name="connsiteY9" fmla="*/ 986611 h 4680000"/>
              <a:gd name="connsiteX10" fmla="*/ 470699 w 6444644"/>
              <a:gd name="connsiteY10" fmla="*/ 641378 h 4680000"/>
              <a:gd name="connsiteX11" fmla="*/ 518974 w 6444644"/>
              <a:gd name="connsiteY11" fmla="*/ 0 h 4680000"/>
              <a:gd name="connsiteX0" fmla="*/ 518974 w 6444644"/>
              <a:gd name="connsiteY0" fmla="*/ 0 h 4680000"/>
              <a:gd name="connsiteX1" fmla="*/ 5198974 w 6444644"/>
              <a:gd name="connsiteY1" fmla="*/ 0 h 4680000"/>
              <a:gd name="connsiteX2" fmla="*/ 5238643 w 6444644"/>
              <a:gd name="connsiteY2" fmla="*/ 3141983 h 4680000"/>
              <a:gd name="connsiteX3" fmla="*/ 6348986 w 6444644"/>
              <a:gd name="connsiteY3" fmla="*/ 3795126 h 4680000"/>
              <a:gd name="connsiteX4" fmla="*/ 6395639 w 6444644"/>
              <a:gd name="connsiteY4" fmla="*/ 4644211 h 4680000"/>
              <a:gd name="connsiteX5" fmla="*/ 5198974 w 6444644"/>
              <a:gd name="connsiteY5" fmla="*/ 4680000 h 4680000"/>
              <a:gd name="connsiteX6" fmla="*/ 518974 w 6444644"/>
              <a:gd name="connsiteY6" fmla="*/ 4680000 h 4680000"/>
              <a:gd name="connsiteX7" fmla="*/ 591997 w 6444644"/>
              <a:gd name="connsiteY7" fmla="*/ 4056383 h 4680000"/>
              <a:gd name="connsiteX8" fmla="*/ 4137630 w 6444644"/>
              <a:gd name="connsiteY8" fmla="*/ 3571191 h 4680000"/>
              <a:gd name="connsiteX9" fmla="*/ 4557508 w 6444644"/>
              <a:gd name="connsiteY9" fmla="*/ 986611 h 4680000"/>
              <a:gd name="connsiteX10" fmla="*/ 470699 w 6444644"/>
              <a:gd name="connsiteY10" fmla="*/ 641378 h 4680000"/>
              <a:gd name="connsiteX11" fmla="*/ 518974 w 6444644"/>
              <a:gd name="connsiteY11" fmla="*/ 0 h 4680000"/>
              <a:gd name="connsiteX0" fmla="*/ 518974 w 6444644"/>
              <a:gd name="connsiteY0" fmla="*/ 0 h 4680000"/>
              <a:gd name="connsiteX1" fmla="*/ 5198974 w 6444644"/>
              <a:gd name="connsiteY1" fmla="*/ 0 h 4680000"/>
              <a:gd name="connsiteX2" fmla="*/ 5238643 w 6444644"/>
              <a:gd name="connsiteY2" fmla="*/ 3141983 h 4680000"/>
              <a:gd name="connsiteX3" fmla="*/ 6348986 w 6444644"/>
              <a:gd name="connsiteY3" fmla="*/ 3795126 h 4680000"/>
              <a:gd name="connsiteX4" fmla="*/ 6395639 w 6444644"/>
              <a:gd name="connsiteY4" fmla="*/ 4644211 h 4680000"/>
              <a:gd name="connsiteX5" fmla="*/ 5198974 w 6444644"/>
              <a:gd name="connsiteY5" fmla="*/ 4680000 h 4680000"/>
              <a:gd name="connsiteX6" fmla="*/ 518974 w 6444644"/>
              <a:gd name="connsiteY6" fmla="*/ 4680000 h 4680000"/>
              <a:gd name="connsiteX7" fmla="*/ 591997 w 6444644"/>
              <a:gd name="connsiteY7" fmla="*/ 4056383 h 4680000"/>
              <a:gd name="connsiteX8" fmla="*/ 4137630 w 6444644"/>
              <a:gd name="connsiteY8" fmla="*/ 3571191 h 4680000"/>
              <a:gd name="connsiteX9" fmla="*/ 4557508 w 6444644"/>
              <a:gd name="connsiteY9" fmla="*/ 986611 h 4680000"/>
              <a:gd name="connsiteX10" fmla="*/ 470699 w 6444644"/>
              <a:gd name="connsiteY10" fmla="*/ 641378 h 4680000"/>
              <a:gd name="connsiteX11" fmla="*/ 518974 w 6444644"/>
              <a:gd name="connsiteY11" fmla="*/ 0 h 4680000"/>
              <a:gd name="connsiteX0" fmla="*/ 518974 w 6444644"/>
              <a:gd name="connsiteY0" fmla="*/ 0 h 4680000"/>
              <a:gd name="connsiteX1" fmla="*/ 5198974 w 6444644"/>
              <a:gd name="connsiteY1" fmla="*/ 0 h 4680000"/>
              <a:gd name="connsiteX2" fmla="*/ 5238643 w 6444644"/>
              <a:gd name="connsiteY2" fmla="*/ 3141983 h 4680000"/>
              <a:gd name="connsiteX3" fmla="*/ 6348986 w 6444644"/>
              <a:gd name="connsiteY3" fmla="*/ 3795126 h 4680000"/>
              <a:gd name="connsiteX4" fmla="*/ 6395639 w 6444644"/>
              <a:gd name="connsiteY4" fmla="*/ 4644211 h 4680000"/>
              <a:gd name="connsiteX5" fmla="*/ 5198974 w 6444644"/>
              <a:gd name="connsiteY5" fmla="*/ 4680000 h 4680000"/>
              <a:gd name="connsiteX6" fmla="*/ 518974 w 6444644"/>
              <a:gd name="connsiteY6" fmla="*/ 4680000 h 4680000"/>
              <a:gd name="connsiteX7" fmla="*/ 591997 w 6444644"/>
              <a:gd name="connsiteY7" fmla="*/ 4056383 h 4680000"/>
              <a:gd name="connsiteX8" fmla="*/ 4137630 w 6444644"/>
              <a:gd name="connsiteY8" fmla="*/ 3571191 h 4680000"/>
              <a:gd name="connsiteX9" fmla="*/ 4557508 w 6444644"/>
              <a:gd name="connsiteY9" fmla="*/ 986611 h 4680000"/>
              <a:gd name="connsiteX10" fmla="*/ 470699 w 6444644"/>
              <a:gd name="connsiteY10" fmla="*/ 641378 h 4680000"/>
              <a:gd name="connsiteX11" fmla="*/ 518974 w 6444644"/>
              <a:gd name="connsiteY11" fmla="*/ 0 h 4680000"/>
              <a:gd name="connsiteX0" fmla="*/ 518974 w 6444644"/>
              <a:gd name="connsiteY0" fmla="*/ 0 h 4680000"/>
              <a:gd name="connsiteX1" fmla="*/ 5198974 w 6444644"/>
              <a:gd name="connsiteY1" fmla="*/ 0 h 4680000"/>
              <a:gd name="connsiteX2" fmla="*/ 5238643 w 6444644"/>
              <a:gd name="connsiteY2" fmla="*/ 3141983 h 4680000"/>
              <a:gd name="connsiteX3" fmla="*/ 6348986 w 6444644"/>
              <a:gd name="connsiteY3" fmla="*/ 3795126 h 4680000"/>
              <a:gd name="connsiteX4" fmla="*/ 6395639 w 6444644"/>
              <a:gd name="connsiteY4" fmla="*/ 4644211 h 4680000"/>
              <a:gd name="connsiteX5" fmla="*/ 5198974 w 6444644"/>
              <a:gd name="connsiteY5" fmla="*/ 4680000 h 4680000"/>
              <a:gd name="connsiteX6" fmla="*/ 518974 w 6444644"/>
              <a:gd name="connsiteY6" fmla="*/ 4680000 h 4680000"/>
              <a:gd name="connsiteX7" fmla="*/ 591997 w 6444644"/>
              <a:gd name="connsiteY7" fmla="*/ 4056383 h 4680000"/>
              <a:gd name="connsiteX8" fmla="*/ 4137630 w 6444644"/>
              <a:gd name="connsiteY8" fmla="*/ 3571191 h 4680000"/>
              <a:gd name="connsiteX9" fmla="*/ 4632153 w 6444644"/>
              <a:gd name="connsiteY9" fmla="*/ 883974 h 4680000"/>
              <a:gd name="connsiteX10" fmla="*/ 470699 w 6444644"/>
              <a:gd name="connsiteY10" fmla="*/ 641378 h 4680000"/>
              <a:gd name="connsiteX11" fmla="*/ 518974 w 6444644"/>
              <a:gd name="connsiteY11" fmla="*/ 0 h 4680000"/>
              <a:gd name="connsiteX0" fmla="*/ 518974 w 6444644"/>
              <a:gd name="connsiteY0" fmla="*/ 0 h 4680000"/>
              <a:gd name="connsiteX1" fmla="*/ 5198974 w 6444644"/>
              <a:gd name="connsiteY1" fmla="*/ 0 h 4680000"/>
              <a:gd name="connsiteX2" fmla="*/ 5238643 w 6444644"/>
              <a:gd name="connsiteY2" fmla="*/ 3141983 h 4680000"/>
              <a:gd name="connsiteX3" fmla="*/ 6348986 w 6444644"/>
              <a:gd name="connsiteY3" fmla="*/ 3795126 h 4680000"/>
              <a:gd name="connsiteX4" fmla="*/ 6395639 w 6444644"/>
              <a:gd name="connsiteY4" fmla="*/ 4644211 h 4680000"/>
              <a:gd name="connsiteX5" fmla="*/ 5198974 w 6444644"/>
              <a:gd name="connsiteY5" fmla="*/ 4680000 h 4680000"/>
              <a:gd name="connsiteX6" fmla="*/ 518974 w 6444644"/>
              <a:gd name="connsiteY6" fmla="*/ 4680000 h 4680000"/>
              <a:gd name="connsiteX7" fmla="*/ 591997 w 6444644"/>
              <a:gd name="connsiteY7" fmla="*/ 4056383 h 4680000"/>
              <a:gd name="connsiteX8" fmla="*/ 4137630 w 6444644"/>
              <a:gd name="connsiteY8" fmla="*/ 3571191 h 4680000"/>
              <a:gd name="connsiteX9" fmla="*/ 4632153 w 6444644"/>
              <a:gd name="connsiteY9" fmla="*/ 883974 h 4680000"/>
              <a:gd name="connsiteX10" fmla="*/ 470699 w 6444644"/>
              <a:gd name="connsiteY10" fmla="*/ 641378 h 4680000"/>
              <a:gd name="connsiteX11" fmla="*/ 518974 w 6444644"/>
              <a:gd name="connsiteY11" fmla="*/ 0 h 4680000"/>
              <a:gd name="connsiteX0" fmla="*/ 518974 w 6835346"/>
              <a:gd name="connsiteY0" fmla="*/ 0 h 4680000"/>
              <a:gd name="connsiteX1" fmla="*/ 5198974 w 6835346"/>
              <a:gd name="connsiteY1" fmla="*/ 0 h 4680000"/>
              <a:gd name="connsiteX2" fmla="*/ 5238643 w 6835346"/>
              <a:gd name="connsiteY2" fmla="*/ 3141983 h 4680000"/>
              <a:gd name="connsiteX3" fmla="*/ 6348986 w 6835346"/>
              <a:gd name="connsiteY3" fmla="*/ 3795126 h 4680000"/>
              <a:gd name="connsiteX4" fmla="*/ 6395639 w 6835346"/>
              <a:gd name="connsiteY4" fmla="*/ 4644211 h 4680000"/>
              <a:gd name="connsiteX5" fmla="*/ 5198974 w 6835346"/>
              <a:gd name="connsiteY5" fmla="*/ 4680000 h 4680000"/>
              <a:gd name="connsiteX6" fmla="*/ 518974 w 6835346"/>
              <a:gd name="connsiteY6" fmla="*/ 4680000 h 4680000"/>
              <a:gd name="connsiteX7" fmla="*/ 591997 w 6835346"/>
              <a:gd name="connsiteY7" fmla="*/ 4056383 h 4680000"/>
              <a:gd name="connsiteX8" fmla="*/ 4137630 w 6835346"/>
              <a:gd name="connsiteY8" fmla="*/ 3571191 h 4680000"/>
              <a:gd name="connsiteX9" fmla="*/ 4632153 w 6835346"/>
              <a:gd name="connsiteY9" fmla="*/ 883974 h 4680000"/>
              <a:gd name="connsiteX10" fmla="*/ 470699 w 6835346"/>
              <a:gd name="connsiteY10" fmla="*/ 641378 h 4680000"/>
              <a:gd name="connsiteX11" fmla="*/ 518974 w 6835346"/>
              <a:gd name="connsiteY11" fmla="*/ 0 h 4680000"/>
              <a:gd name="connsiteX0" fmla="*/ 518974 w 6583677"/>
              <a:gd name="connsiteY0" fmla="*/ 0 h 4680000"/>
              <a:gd name="connsiteX1" fmla="*/ 5198974 w 6583677"/>
              <a:gd name="connsiteY1" fmla="*/ 0 h 4680000"/>
              <a:gd name="connsiteX2" fmla="*/ 5238643 w 6583677"/>
              <a:gd name="connsiteY2" fmla="*/ 3141983 h 4680000"/>
              <a:gd name="connsiteX3" fmla="*/ 6348986 w 6583677"/>
              <a:gd name="connsiteY3" fmla="*/ 3795126 h 4680000"/>
              <a:gd name="connsiteX4" fmla="*/ 6395639 w 6583677"/>
              <a:gd name="connsiteY4" fmla="*/ 4644211 h 4680000"/>
              <a:gd name="connsiteX5" fmla="*/ 5198974 w 6583677"/>
              <a:gd name="connsiteY5" fmla="*/ 4680000 h 4680000"/>
              <a:gd name="connsiteX6" fmla="*/ 518974 w 6583677"/>
              <a:gd name="connsiteY6" fmla="*/ 4680000 h 4680000"/>
              <a:gd name="connsiteX7" fmla="*/ 591997 w 6583677"/>
              <a:gd name="connsiteY7" fmla="*/ 4056383 h 4680000"/>
              <a:gd name="connsiteX8" fmla="*/ 4137630 w 6583677"/>
              <a:gd name="connsiteY8" fmla="*/ 3571191 h 4680000"/>
              <a:gd name="connsiteX9" fmla="*/ 4632153 w 6583677"/>
              <a:gd name="connsiteY9" fmla="*/ 883974 h 4680000"/>
              <a:gd name="connsiteX10" fmla="*/ 470699 w 6583677"/>
              <a:gd name="connsiteY10" fmla="*/ 641378 h 4680000"/>
              <a:gd name="connsiteX11" fmla="*/ 518974 w 6583677"/>
              <a:gd name="connsiteY11" fmla="*/ 0 h 4680000"/>
              <a:gd name="connsiteX0" fmla="*/ 518974 w 6549829"/>
              <a:gd name="connsiteY0" fmla="*/ 0 h 4680000"/>
              <a:gd name="connsiteX1" fmla="*/ 5198974 w 6549829"/>
              <a:gd name="connsiteY1" fmla="*/ 0 h 4680000"/>
              <a:gd name="connsiteX2" fmla="*/ 5238643 w 6549829"/>
              <a:gd name="connsiteY2" fmla="*/ 3141983 h 4680000"/>
              <a:gd name="connsiteX3" fmla="*/ 6283672 w 6549829"/>
              <a:gd name="connsiteY3" fmla="*/ 3655166 h 4680000"/>
              <a:gd name="connsiteX4" fmla="*/ 6395639 w 6549829"/>
              <a:gd name="connsiteY4" fmla="*/ 4644211 h 4680000"/>
              <a:gd name="connsiteX5" fmla="*/ 5198974 w 6549829"/>
              <a:gd name="connsiteY5" fmla="*/ 4680000 h 4680000"/>
              <a:gd name="connsiteX6" fmla="*/ 518974 w 6549829"/>
              <a:gd name="connsiteY6" fmla="*/ 4680000 h 4680000"/>
              <a:gd name="connsiteX7" fmla="*/ 591997 w 6549829"/>
              <a:gd name="connsiteY7" fmla="*/ 4056383 h 4680000"/>
              <a:gd name="connsiteX8" fmla="*/ 4137630 w 6549829"/>
              <a:gd name="connsiteY8" fmla="*/ 3571191 h 4680000"/>
              <a:gd name="connsiteX9" fmla="*/ 4632153 w 6549829"/>
              <a:gd name="connsiteY9" fmla="*/ 883974 h 4680000"/>
              <a:gd name="connsiteX10" fmla="*/ 470699 w 6549829"/>
              <a:gd name="connsiteY10" fmla="*/ 641378 h 4680000"/>
              <a:gd name="connsiteX11" fmla="*/ 518974 w 6549829"/>
              <a:gd name="connsiteY11" fmla="*/ 0 h 4680000"/>
              <a:gd name="connsiteX0" fmla="*/ 518974 w 6549829"/>
              <a:gd name="connsiteY0" fmla="*/ 0 h 4680000"/>
              <a:gd name="connsiteX1" fmla="*/ 5198974 w 6549829"/>
              <a:gd name="connsiteY1" fmla="*/ 0 h 4680000"/>
              <a:gd name="connsiteX2" fmla="*/ 5238643 w 6549829"/>
              <a:gd name="connsiteY2" fmla="*/ 3141983 h 4680000"/>
              <a:gd name="connsiteX3" fmla="*/ 6283672 w 6549829"/>
              <a:gd name="connsiteY3" fmla="*/ 3655166 h 4680000"/>
              <a:gd name="connsiteX4" fmla="*/ 6395639 w 6549829"/>
              <a:gd name="connsiteY4" fmla="*/ 4644211 h 4680000"/>
              <a:gd name="connsiteX5" fmla="*/ 5198974 w 6549829"/>
              <a:gd name="connsiteY5" fmla="*/ 4680000 h 4680000"/>
              <a:gd name="connsiteX6" fmla="*/ 518974 w 6549829"/>
              <a:gd name="connsiteY6" fmla="*/ 4680000 h 4680000"/>
              <a:gd name="connsiteX7" fmla="*/ 591997 w 6549829"/>
              <a:gd name="connsiteY7" fmla="*/ 4056383 h 4680000"/>
              <a:gd name="connsiteX8" fmla="*/ 4137630 w 6549829"/>
              <a:gd name="connsiteY8" fmla="*/ 3571191 h 4680000"/>
              <a:gd name="connsiteX9" fmla="*/ 4632153 w 6549829"/>
              <a:gd name="connsiteY9" fmla="*/ 883974 h 4680000"/>
              <a:gd name="connsiteX10" fmla="*/ 470699 w 6549829"/>
              <a:gd name="connsiteY10" fmla="*/ 641378 h 4680000"/>
              <a:gd name="connsiteX11" fmla="*/ 518974 w 6549829"/>
              <a:gd name="connsiteY11" fmla="*/ 0 h 4680000"/>
              <a:gd name="connsiteX0" fmla="*/ 518974 w 6549829"/>
              <a:gd name="connsiteY0" fmla="*/ 0 h 4680000"/>
              <a:gd name="connsiteX1" fmla="*/ 5198974 w 6549829"/>
              <a:gd name="connsiteY1" fmla="*/ 0 h 4680000"/>
              <a:gd name="connsiteX2" fmla="*/ 5238643 w 6549829"/>
              <a:gd name="connsiteY2" fmla="*/ 3141983 h 4680000"/>
              <a:gd name="connsiteX3" fmla="*/ 6283672 w 6549829"/>
              <a:gd name="connsiteY3" fmla="*/ 3655166 h 4680000"/>
              <a:gd name="connsiteX4" fmla="*/ 6395639 w 6549829"/>
              <a:gd name="connsiteY4" fmla="*/ 4644211 h 4680000"/>
              <a:gd name="connsiteX5" fmla="*/ 5198974 w 6549829"/>
              <a:gd name="connsiteY5" fmla="*/ 4680000 h 4680000"/>
              <a:gd name="connsiteX6" fmla="*/ 518974 w 6549829"/>
              <a:gd name="connsiteY6" fmla="*/ 4680000 h 4680000"/>
              <a:gd name="connsiteX7" fmla="*/ 591997 w 6549829"/>
              <a:gd name="connsiteY7" fmla="*/ 4056383 h 4680000"/>
              <a:gd name="connsiteX8" fmla="*/ 4137630 w 6549829"/>
              <a:gd name="connsiteY8" fmla="*/ 3571191 h 4680000"/>
              <a:gd name="connsiteX9" fmla="*/ 4632153 w 6549829"/>
              <a:gd name="connsiteY9" fmla="*/ 883974 h 4680000"/>
              <a:gd name="connsiteX10" fmla="*/ 470699 w 6549829"/>
              <a:gd name="connsiteY10" fmla="*/ 641378 h 4680000"/>
              <a:gd name="connsiteX11" fmla="*/ 518974 w 6549829"/>
              <a:gd name="connsiteY11" fmla="*/ 0 h 4680000"/>
              <a:gd name="connsiteX0" fmla="*/ 518974 w 6549829"/>
              <a:gd name="connsiteY0" fmla="*/ 0 h 4680000"/>
              <a:gd name="connsiteX1" fmla="*/ 5198974 w 6549829"/>
              <a:gd name="connsiteY1" fmla="*/ 0 h 4680000"/>
              <a:gd name="connsiteX2" fmla="*/ 5238643 w 6549829"/>
              <a:gd name="connsiteY2" fmla="*/ 3141983 h 4680000"/>
              <a:gd name="connsiteX3" fmla="*/ 6283672 w 6549829"/>
              <a:gd name="connsiteY3" fmla="*/ 3655166 h 4680000"/>
              <a:gd name="connsiteX4" fmla="*/ 6395639 w 6549829"/>
              <a:gd name="connsiteY4" fmla="*/ 4644211 h 4680000"/>
              <a:gd name="connsiteX5" fmla="*/ 5198974 w 6549829"/>
              <a:gd name="connsiteY5" fmla="*/ 4680000 h 4680000"/>
              <a:gd name="connsiteX6" fmla="*/ 518974 w 6549829"/>
              <a:gd name="connsiteY6" fmla="*/ 4680000 h 4680000"/>
              <a:gd name="connsiteX7" fmla="*/ 591997 w 6549829"/>
              <a:gd name="connsiteY7" fmla="*/ 4056383 h 4680000"/>
              <a:gd name="connsiteX8" fmla="*/ 4137630 w 6549829"/>
              <a:gd name="connsiteY8" fmla="*/ 3571191 h 4680000"/>
              <a:gd name="connsiteX9" fmla="*/ 4632153 w 6549829"/>
              <a:gd name="connsiteY9" fmla="*/ 883974 h 4680000"/>
              <a:gd name="connsiteX10" fmla="*/ 470699 w 6549829"/>
              <a:gd name="connsiteY10" fmla="*/ 641378 h 4680000"/>
              <a:gd name="connsiteX11" fmla="*/ 518974 w 6549829"/>
              <a:gd name="connsiteY11" fmla="*/ 0 h 4680000"/>
              <a:gd name="connsiteX0" fmla="*/ 518974 w 6549829"/>
              <a:gd name="connsiteY0" fmla="*/ 0 h 4680000"/>
              <a:gd name="connsiteX1" fmla="*/ 5198974 w 6549829"/>
              <a:gd name="connsiteY1" fmla="*/ 0 h 4680000"/>
              <a:gd name="connsiteX2" fmla="*/ 5238643 w 6549829"/>
              <a:gd name="connsiteY2" fmla="*/ 3141983 h 4680000"/>
              <a:gd name="connsiteX3" fmla="*/ 6283672 w 6549829"/>
              <a:gd name="connsiteY3" fmla="*/ 3655166 h 4680000"/>
              <a:gd name="connsiteX4" fmla="*/ 6395639 w 6549829"/>
              <a:gd name="connsiteY4" fmla="*/ 4644211 h 4680000"/>
              <a:gd name="connsiteX5" fmla="*/ 5198974 w 6549829"/>
              <a:gd name="connsiteY5" fmla="*/ 4680000 h 4680000"/>
              <a:gd name="connsiteX6" fmla="*/ 518974 w 6549829"/>
              <a:gd name="connsiteY6" fmla="*/ 4680000 h 4680000"/>
              <a:gd name="connsiteX7" fmla="*/ 591997 w 6549829"/>
              <a:gd name="connsiteY7" fmla="*/ 4056383 h 4680000"/>
              <a:gd name="connsiteX8" fmla="*/ 4137630 w 6549829"/>
              <a:gd name="connsiteY8" fmla="*/ 3571191 h 4680000"/>
              <a:gd name="connsiteX9" fmla="*/ 4632153 w 6549829"/>
              <a:gd name="connsiteY9" fmla="*/ 883974 h 4680000"/>
              <a:gd name="connsiteX10" fmla="*/ 470699 w 6549829"/>
              <a:gd name="connsiteY10" fmla="*/ 641378 h 4680000"/>
              <a:gd name="connsiteX11" fmla="*/ 518974 w 6549829"/>
              <a:gd name="connsiteY11" fmla="*/ 0 h 4680000"/>
              <a:gd name="connsiteX0" fmla="*/ 518974 w 6549829"/>
              <a:gd name="connsiteY0" fmla="*/ 0 h 4680000"/>
              <a:gd name="connsiteX1" fmla="*/ 5198974 w 6549829"/>
              <a:gd name="connsiteY1" fmla="*/ 0 h 4680000"/>
              <a:gd name="connsiteX2" fmla="*/ 5238643 w 6549829"/>
              <a:gd name="connsiteY2" fmla="*/ 3141983 h 4680000"/>
              <a:gd name="connsiteX3" fmla="*/ 6283672 w 6549829"/>
              <a:gd name="connsiteY3" fmla="*/ 3655166 h 4680000"/>
              <a:gd name="connsiteX4" fmla="*/ 6395639 w 6549829"/>
              <a:gd name="connsiteY4" fmla="*/ 4644211 h 4680000"/>
              <a:gd name="connsiteX5" fmla="*/ 5198974 w 6549829"/>
              <a:gd name="connsiteY5" fmla="*/ 4680000 h 4680000"/>
              <a:gd name="connsiteX6" fmla="*/ 518974 w 6549829"/>
              <a:gd name="connsiteY6" fmla="*/ 4680000 h 4680000"/>
              <a:gd name="connsiteX7" fmla="*/ 591997 w 6549829"/>
              <a:gd name="connsiteY7" fmla="*/ 4056383 h 4680000"/>
              <a:gd name="connsiteX8" fmla="*/ 4137630 w 6549829"/>
              <a:gd name="connsiteY8" fmla="*/ 3571191 h 4680000"/>
              <a:gd name="connsiteX9" fmla="*/ 4632153 w 6549829"/>
              <a:gd name="connsiteY9" fmla="*/ 883974 h 4680000"/>
              <a:gd name="connsiteX10" fmla="*/ 470699 w 6549829"/>
              <a:gd name="connsiteY10" fmla="*/ 641378 h 4680000"/>
              <a:gd name="connsiteX11" fmla="*/ 518974 w 6549829"/>
              <a:gd name="connsiteY11" fmla="*/ 0 h 4680000"/>
              <a:gd name="connsiteX0" fmla="*/ 518974 w 6549829"/>
              <a:gd name="connsiteY0" fmla="*/ 0 h 4680000"/>
              <a:gd name="connsiteX1" fmla="*/ 5198974 w 6549829"/>
              <a:gd name="connsiteY1" fmla="*/ 0 h 4680000"/>
              <a:gd name="connsiteX2" fmla="*/ 5238643 w 6549829"/>
              <a:gd name="connsiteY2" fmla="*/ 3141983 h 4680000"/>
              <a:gd name="connsiteX3" fmla="*/ 6283672 w 6549829"/>
              <a:gd name="connsiteY3" fmla="*/ 3655166 h 4680000"/>
              <a:gd name="connsiteX4" fmla="*/ 6395639 w 6549829"/>
              <a:gd name="connsiteY4" fmla="*/ 4644211 h 4680000"/>
              <a:gd name="connsiteX5" fmla="*/ 5198974 w 6549829"/>
              <a:gd name="connsiteY5" fmla="*/ 4680000 h 4680000"/>
              <a:gd name="connsiteX6" fmla="*/ 518974 w 6549829"/>
              <a:gd name="connsiteY6" fmla="*/ 4680000 h 4680000"/>
              <a:gd name="connsiteX7" fmla="*/ 591997 w 6549829"/>
              <a:gd name="connsiteY7" fmla="*/ 4056383 h 4680000"/>
              <a:gd name="connsiteX8" fmla="*/ 4137630 w 6549829"/>
              <a:gd name="connsiteY8" fmla="*/ 3571191 h 4680000"/>
              <a:gd name="connsiteX9" fmla="*/ 4632153 w 6549829"/>
              <a:gd name="connsiteY9" fmla="*/ 883974 h 4680000"/>
              <a:gd name="connsiteX10" fmla="*/ 470699 w 6549829"/>
              <a:gd name="connsiteY10" fmla="*/ 641378 h 4680000"/>
              <a:gd name="connsiteX11" fmla="*/ 518974 w 6549829"/>
              <a:gd name="connsiteY11" fmla="*/ 0 h 4680000"/>
              <a:gd name="connsiteX0" fmla="*/ 518974 w 6494714"/>
              <a:gd name="connsiteY0" fmla="*/ 0 h 4680000"/>
              <a:gd name="connsiteX1" fmla="*/ 5198974 w 6494714"/>
              <a:gd name="connsiteY1" fmla="*/ 0 h 4680000"/>
              <a:gd name="connsiteX2" fmla="*/ 5201321 w 6494714"/>
              <a:gd name="connsiteY2" fmla="*/ 3720481 h 4680000"/>
              <a:gd name="connsiteX3" fmla="*/ 6283672 w 6494714"/>
              <a:gd name="connsiteY3" fmla="*/ 3655166 h 4680000"/>
              <a:gd name="connsiteX4" fmla="*/ 6395639 w 6494714"/>
              <a:gd name="connsiteY4" fmla="*/ 4644211 h 4680000"/>
              <a:gd name="connsiteX5" fmla="*/ 5198974 w 6494714"/>
              <a:gd name="connsiteY5" fmla="*/ 4680000 h 4680000"/>
              <a:gd name="connsiteX6" fmla="*/ 518974 w 6494714"/>
              <a:gd name="connsiteY6" fmla="*/ 4680000 h 4680000"/>
              <a:gd name="connsiteX7" fmla="*/ 591997 w 6494714"/>
              <a:gd name="connsiteY7" fmla="*/ 4056383 h 4680000"/>
              <a:gd name="connsiteX8" fmla="*/ 4137630 w 6494714"/>
              <a:gd name="connsiteY8" fmla="*/ 3571191 h 4680000"/>
              <a:gd name="connsiteX9" fmla="*/ 4632153 w 6494714"/>
              <a:gd name="connsiteY9" fmla="*/ 883974 h 4680000"/>
              <a:gd name="connsiteX10" fmla="*/ 470699 w 6494714"/>
              <a:gd name="connsiteY10" fmla="*/ 641378 h 4680000"/>
              <a:gd name="connsiteX11" fmla="*/ 518974 w 6494714"/>
              <a:gd name="connsiteY11" fmla="*/ 0 h 4680000"/>
              <a:gd name="connsiteX0" fmla="*/ 518974 w 6499690"/>
              <a:gd name="connsiteY0" fmla="*/ 0 h 4680000"/>
              <a:gd name="connsiteX1" fmla="*/ 5198974 w 6499690"/>
              <a:gd name="connsiteY1" fmla="*/ 0 h 4680000"/>
              <a:gd name="connsiteX2" fmla="*/ 5201321 w 6499690"/>
              <a:gd name="connsiteY2" fmla="*/ 3720481 h 4680000"/>
              <a:gd name="connsiteX3" fmla="*/ 6283672 w 6499690"/>
              <a:gd name="connsiteY3" fmla="*/ 3655166 h 4680000"/>
              <a:gd name="connsiteX4" fmla="*/ 6395639 w 6499690"/>
              <a:gd name="connsiteY4" fmla="*/ 4644211 h 4680000"/>
              <a:gd name="connsiteX5" fmla="*/ 5198974 w 6499690"/>
              <a:gd name="connsiteY5" fmla="*/ 4680000 h 4680000"/>
              <a:gd name="connsiteX6" fmla="*/ 518974 w 6499690"/>
              <a:gd name="connsiteY6" fmla="*/ 4680000 h 4680000"/>
              <a:gd name="connsiteX7" fmla="*/ 591997 w 6499690"/>
              <a:gd name="connsiteY7" fmla="*/ 4056383 h 4680000"/>
              <a:gd name="connsiteX8" fmla="*/ 4137630 w 6499690"/>
              <a:gd name="connsiteY8" fmla="*/ 3571191 h 4680000"/>
              <a:gd name="connsiteX9" fmla="*/ 4632153 w 6499690"/>
              <a:gd name="connsiteY9" fmla="*/ 883974 h 4680000"/>
              <a:gd name="connsiteX10" fmla="*/ 470699 w 6499690"/>
              <a:gd name="connsiteY10" fmla="*/ 641378 h 4680000"/>
              <a:gd name="connsiteX11" fmla="*/ 518974 w 6499690"/>
              <a:gd name="connsiteY11" fmla="*/ 0 h 4680000"/>
              <a:gd name="connsiteX0" fmla="*/ 518974 w 6475550"/>
              <a:gd name="connsiteY0" fmla="*/ 0 h 4680000"/>
              <a:gd name="connsiteX1" fmla="*/ 5198974 w 6475550"/>
              <a:gd name="connsiteY1" fmla="*/ 0 h 4680000"/>
              <a:gd name="connsiteX2" fmla="*/ 5201321 w 6475550"/>
              <a:gd name="connsiteY2" fmla="*/ 3720481 h 4680000"/>
              <a:gd name="connsiteX3" fmla="*/ 6283672 w 6475550"/>
              <a:gd name="connsiteY3" fmla="*/ 3655166 h 4680000"/>
              <a:gd name="connsiteX4" fmla="*/ 6395639 w 6475550"/>
              <a:gd name="connsiteY4" fmla="*/ 4644211 h 4680000"/>
              <a:gd name="connsiteX5" fmla="*/ 5198974 w 6475550"/>
              <a:gd name="connsiteY5" fmla="*/ 4680000 h 4680000"/>
              <a:gd name="connsiteX6" fmla="*/ 518974 w 6475550"/>
              <a:gd name="connsiteY6" fmla="*/ 4680000 h 4680000"/>
              <a:gd name="connsiteX7" fmla="*/ 591997 w 6475550"/>
              <a:gd name="connsiteY7" fmla="*/ 4056383 h 4680000"/>
              <a:gd name="connsiteX8" fmla="*/ 4137630 w 6475550"/>
              <a:gd name="connsiteY8" fmla="*/ 3571191 h 4680000"/>
              <a:gd name="connsiteX9" fmla="*/ 4632153 w 6475550"/>
              <a:gd name="connsiteY9" fmla="*/ 883974 h 4680000"/>
              <a:gd name="connsiteX10" fmla="*/ 470699 w 6475550"/>
              <a:gd name="connsiteY10" fmla="*/ 641378 h 4680000"/>
              <a:gd name="connsiteX11" fmla="*/ 518974 w 6475550"/>
              <a:gd name="connsiteY11" fmla="*/ 0 h 4680000"/>
              <a:gd name="connsiteX0" fmla="*/ 518974 w 6475550"/>
              <a:gd name="connsiteY0" fmla="*/ 0 h 4680000"/>
              <a:gd name="connsiteX1" fmla="*/ 5198974 w 6475550"/>
              <a:gd name="connsiteY1" fmla="*/ 0 h 4680000"/>
              <a:gd name="connsiteX2" fmla="*/ 5201321 w 6475550"/>
              <a:gd name="connsiteY2" fmla="*/ 3720481 h 4680000"/>
              <a:gd name="connsiteX3" fmla="*/ 6283672 w 6475550"/>
              <a:gd name="connsiteY3" fmla="*/ 3655166 h 4680000"/>
              <a:gd name="connsiteX4" fmla="*/ 6395639 w 6475550"/>
              <a:gd name="connsiteY4" fmla="*/ 4644211 h 4680000"/>
              <a:gd name="connsiteX5" fmla="*/ 5198974 w 6475550"/>
              <a:gd name="connsiteY5" fmla="*/ 4680000 h 4680000"/>
              <a:gd name="connsiteX6" fmla="*/ 518974 w 6475550"/>
              <a:gd name="connsiteY6" fmla="*/ 4680000 h 4680000"/>
              <a:gd name="connsiteX7" fmla="*/ 591997 w 6475550"/>
              <a:gd name="connsiteY7" fmla="*/ 4056383 h 4680000"/>
              <a:gd name="connsiteX8" fmla="*/ 4137630 w 6475550"/>
              <a:gd name="connsiteY8" fmla="*/ 3571191 h 4680000"/>
              <a:gd name="connsiteX9" fmla="*/ 4632153 w 6475550"/>
              <a:gd name="connsiteY9" fmla="*/ 883974 h 4680000"/>
              <a:gd name="connsiteX10" fmla="*/ 470699 w 6475550"/>
              <a:gd name="connsiteY10" fmla="*/ 641378 h 4680000"/>
              <a:gd name="connsiteX11" fmla="*/ 518974 w 6475550"/>
              <a:gd name="connsiteY11" fmla="*/ 0 h 4680000"/>
              <a:gd name="connsiteX0" fmla="*/ 518974 w 6475550"/>
              <a:gd name="connsiteY0" fmla="*/ 0 h 4680000"/>
              <a:gd name="connsiteX1" fmla="*/ 5198974 w 6475550"/>
              <a:gd name="connsiteY1" fmla="*/ 0 h 4680000"/>
              <a:gd name="connsiteX2" fmla="*/ 5201321 w 6475550"/>
              <a:gd name="connsiteY2" fmla="*/ 3720481 h 4680000"/>
              <a:gd name="connsiteX3" fmla="*/ 6283672 w 6475550"/>
              <a:gd name="connsiteY3" fmla="*/ 3655166 h 4680000"/>
              <a:gd name="connsiteX4" fmla="*/ 6395639 w 6475550"/>
              <a:gd name="connsiteY4" fmla="*/ 4644211 h 4680000"/>
              <a:gd name="connsiteX5" fmla="*/ 5198974 w 6475550"/>
              <a:gd name="connsiteY5" fmla="*/ 4680000 h 4680000"/>
              <a:gd name="connsiteX6" fmla="*/ 518974 w 6475550"/>
              <a:gd name="connsiteY6" fmla="*/ 4680000 h 4680000"/>
              <a:gd name="connsiteX7" fmla="*/ 591997 w 6475550"/>
              <a:gd name="connsiteY7" fmla="*/ 4056383 h 4680000"/>
              <a:gd name="connsiteX8" fmla="*/ 4137630 w 6475550"/>
              <a:gd name="connsiteY8" fmla="*/ 3571191 h 4680000"/>
              <a:gd name="connsiteX9" fmla="*/ 4632153 w 6475550"/>
              <a:gd name="connsiteY9" fmla="*/ 883974 h 4680000"/>
              <a:gd name="connsiteX10" fmla="*/ 470699 w 6475550"/>
              <a:gd name="connsiteY10" fmla="*/ 641378 h 4680000"/>
              <a:gd name="connsiteX11" fmla="*/ 518974 w 6475550"/>
              <a:gd name="connsiteY11" fmla="*/ 0 h 4680000"/>
              <a:gd name="connsiteX0" fmla="*/ 518974 w 6395639"/>
              <a:gd name="connsiteY0" fmla="*/ 0 h 4680000"/>
              <a:gd name="connsiteX1" fmla="*/ 5198974 w 6395639"/>
              <a:gd name="connsiteY1" fmla="*/ 0 h 4680000"/>
              <a:gd name="connsiteX2" fmla="*/ 5201321 w 6395639"/>
              <a:gd name="connsiteY2" fmla="*/ 3720481 h 4680000"/>
              <a:gd name="connsiteX3" fmla="*/ 6283672 w 6395639"/>
              <a:gd name="connsiteY3" fmla="*/ 3655166 h 4680000"/>
              <a:gd name="connsiteX4" fmla="*/ 6395639 w 6395639"/>
              <a:gd name="connsiteY4" fmla="*/ 4644211 h 4680000"/>
              <a:gd name="connsiteX5" fmla="*/ 5198974 w 6395639"/>
              <a:gd name="connsiteY5" fmla="*/ 4680000 h 4680000"/>
              <a:gd name="connsiteX6" fmla="*/ 518974 w 6395639"/>
              <a:gd name="connsiteY6" fmla="*/ 4680000 h 4680000"/>
              <a:gd name="connsiteX7" fmla="*/ 591997 w 6395639"/>
              <a:gd name="connsiteY7" fmla="*/ 4056383 h 4680000"/>
              <a:gd name="connsiteX8" fmla="*/ 4137630 w 6395639"/>
              <a:gd name="connsiteY8" fmla="*/ 3571191 h 4680000"/>
              <a:gd name="connsiteX9" fmla="*/ 4632153 w 6395639"/>
              <a:gd name="connsiteY9" fmla="*/ 883974 h 4680000"/>
              <a:gd name="connsiteX10" fmla="*/ 470699 w 6395639"/>
              <a:gd name="connsiteY10" fmla="*/ 641378 h 4680000"/>
              <a:gd name="connsiteX11" fmla="*/ 518974 w 6395639"/>
              <a:gd name="connsiteY11" fmla="*/ 0 h 4680000"/>
              <a:gd name="connsiteX0" fmla="*/ 518974 w 6395639"/>
              <a:gd name="connsiteY0" fmla="*/ 0 h 4680000"/>
              <a:gd name="connsiteX1" fmla="*/ 5198974 w 6395639"/>
              <a:gd name="connsiteY1" fmla="*/ 0 h 4680000"/>
              <a:gd name="connsiteX2" fmla="*/ 5201321 w 6395639"/>
              <a:gd name="connsiteY2" fmla="*/ 3720481 h 4680000"/>
              <a:gd name="connsiteX3" fmla="*/ 6283672 w 6395639"/>
              <a:gd name="connsiteY3" fmla="*/ 3655166 h 4680000"/>
              <a:gd name="connsiteX4" fmla="*/ 6395639 w 6395639"/>
              <a:gd name="connsiteY4" fmla="*/ 4644211 h 4680000"/>
              <a:gd name="connsiteX5" fmla="*/ 518974 w 6395639"/>
              <a:gd name="connsiteY5" fmla="*/ 4680000 h 4680000"/>
              <a:gd name="connsiteX6" fmla="*/ 591997 w 6395639"/>
              <a:gd name="connsiteY6" fmla="*/ 4056383 h 4680000"/>
              <a:gd name="connsiteX7" fmla="*/ 4137630 w 6395639"/>
              <a:gd name="connsiteY7" fmla="*/ 3571191 h 4680000"/>
              <a:gd name="connsiteX8" fmla="*/ 4632153 w 6395639"/>
              <a:gd name="connsiteY8" fmla="*/ 883974 h 4680000"/>
              <a:gd name="connsiteX9" fmla="*/ 470699 w 6395639"/>
              <a:gd name="connsiteY9" fmla="*/ 641378 h 4680000"/>
              <a:gd name="connsiteX10" fmla="*/ 518974 w 6395639"/>
              <a:gd name="connsiteY10" fmla="*/ 0 h 4680000"/>
              <a:gd name="connsiteX0" fmla="*/ 253702 w 6130367"/>
              <a:gd name="connsiteY0" fmla="*/ 0 h 4680000"/>
              <a:gd name="connsiteX1" fmla="*/ 4933702 w 6130367"/>
              <a:gd name="connsiteY1" fmla="*/ 0 h 4680000"/>
              <a:gd name="connsiteX2" fmla="*/ 4936049 w 6130367"/>
              <a:gd name="connsiteY2" fmla="*/ 3720481 h 4680000"/>
              <a:gd name="connsiteX3" fmla="*/ 6018400 w 6130367"/>
              <a:gd name="connsiteY3" fmla="*/ 3655166 h 4680000"/>
              <a:gd name="connsiteX4" fmla="*/ 6130367 w 6130367"/>
              <a:gd name="connsiteY4" fmla="*/ 4644211 h 4680000"/>
              <a:gd name="connsiteX5" fmla="*/ 253702 w 6130367"/>
              <a:gd name="connsiteY5" fmla="*/ 4680000 h 4680000"/>
              <a:gd name="connsiteX6" fmla="*/ 326725 w 6130367"/>
              <a:gd name="connsiteY6" fmla="*/ 4056383 h 4680000"/>
              <a:gd name="connsiteX7" fmla="*/ 3872358 w 6130367"/>
              <a:gd name="connsiteY7" fmla="*/ 3571191 h 4680000"/>
              <a:gd name="connsiteX8" fmla="*/ 4366881 w 6130367"/>
              <a:gd name="connsiteY8" fmla="*/ 883974 h 4680000"/>
              <a:gd name="connsiteX9" fmla="*/ 205427 w 6130367"/>
              <a:gd name="connsiteY9" fmla="*/ 641378 h 4680000"/>
              <a:gd name="connsiteX10" fmla="*/ 253702 w 6130367"/>
              <a:gd name="connsiteY10" fmla="*/ 0 h 4680000"/>
              <a:gd name="connsiteX0" fmla="*/ 48275 w 5924940"/>
              <a:gd name="connsiteY0" fmla="*/ 0 h 4680000"/>
              <a:gd name="connsiteX1" fmla="*/ 4728275 w 5924940"/>
              <a:gd name="connsiteY1" fmla="*/ 0 h 4680000"/>
              <a:gd name="connsiteX2" fmla="*/ 4730622 w 5924940"/>
              <a:gd name="connsiteY2" fmla="*/ 3720481 h 4680000"/>
              <a:gd name="connsiteX3" fmla="*/ 5812973 w 5924940"/>
              <a:gd name="connsiteY3" fmla="*/ 3655166 h 4680000"/>
              <a:gd name="connsiteX4" fmla="*/ 5924940 w 5924940"/>
              <a:gd name="connsiteY4" fmla="*/ 4644211 h 4680000"/>
              <a:gd name="connsiteX5" fmla="*/ 48275 w 5924940"/>
              <a:gd name="connsiteY5" fmla="*/ 4680000 h 4680000"/>
              <a:gd name="connsiteX6" fmla="*/ 121298 w 5924940"/>
              <a:gd name="connsiteY6" fmla="*/ 4056383 h 4680000"/>
              <a:gd name="connsiteX7" fmla="*/ 3666931 w 5924940"/>
              <a:gd name="connsiteY7" fmla="*/ 3571191 h 4680000"/>
              <a:gd name="connsiteX8" fmla="*/ 4161454 w 5924940"/>
              <a:gd name="connsiteY8" fmla="*/ 883974 h 4680000"/>
              <a:gd name="connsiteX9" fmla="*/ 0 w 5924940"/>
              <a:gd name="connsiteY9" fmla="*/ 641378 h 4680000"/>
              <a:gd name="connsiteX10" fmla="*/ 48275 w 5924940"/>
              <a:gd name="connsiteY10" fmla="*/ 0 h 4680000"/>
              <a:gd name="connsiteX0" fmla="*/ 48275 w 5924940"/>
              <a:gd name="connsiteY0" fmla="*/ 0 h 4680000"/>
              <a:gd name="connsiteX1" fmla="*/ 4728275 w 5924940"/>
              <a:gd name="connsiteY1" fmla="*/ 0 h 4680000"/>
              <a:gd name="connsiteX2" fmla="*/ 4730622 w 5924940"/>
              <a:gd name="connsiteY2" fmla="*/ 3720481 h 4680000"/>
              <a:gd name="connsiteX3" fmla="*/ 5812973 w 5924940"/>
              <a:gd name="connsiteY3" fmla="*/ 3655166 h 4680000"/>
              <a:gd name="connsiteX4" fmla="*/ 5924940 w 5924940"/>
              <a:gd name="connsiteY4" fmla="*/ 4644211 h 4680000"/>
              <a:gd name="connsiteX5" fmla="*/ 48275 w 5924940"/>
              <a:gd name="connsiteY5" fmla="*/ 4680000 h 4680000"/>
              <a:gd name="connsiteX6" fmla="*/ 121298 w 5924940"/>
              <a:gd name="connsiteY6" fmla="*/ 4056383 h 4680000"/>
              <a:gd name="connsiteX7" fmla="*/ 3666931 w 5924940"/>
              <a:gd name="connsiteY7" fmla="*/ 3571191 h 4680000"/>
              <a:gd name="connsiteX8" fmla="*/ 4161454 w 5924940"/>
              <a:gd name="connsiteY8" fmla="*/ 883974 h 4680000"/>
              <a:gd name="connsiteX9" fmla="*/ 0 w 5924940"/>
              <a:gd name="connsiteY9" fmla="*/ 641378 h 4680000"/>
              <a:gd name="connsiteX10" fmla="*/ 48275 w 5924940"/>
              <a:gd name="connsiteY10" fmla="*/ 0 h 4680000"/>
              <a:gd name="connsiteX0" fmla="*/ 48275 w 5924940"/>
              <a:gd name="connsiteY0" fmla="*/ 0 h 4680000"/>
              <a:gd name="connsiteX1" fmla="*/ 4728275 w 5924940"/>
              <a:gd name="connsiteY1" fmla="*/ 0 h 4680000"/>
              <a:gd name="connsiteX2" fmla="*/ 4730622 w 5924940"/>
              <a:gd name="connsiteY2" fmla="*/ 3720481 h 4680000"/>
              <a:gd name="connsiteX3" fmla="*/ 5812973 w 5924940"/>
              <a:gd name="connsiteY3" fmla="*/ 3655166 h 4680000"/>
              <a:gd name="connsiteX4" fmla="*/ 5924940 w 5924940"/>
              <a:gd name="connsiteY4" fmla="*/ 4644211 h 4680000"/>
              <a:gd name="connsiteX5" fmla="*/ 48275 w 5924940"/>
              <a:gd name="connsiteY5" fmla="*/ 4680000 h 4680000"/>
              <a:gd name="connsiteX6" fmla="*/ 121298 w 5924940"/>
              <a:gd name="connsiteY6" fmla="*/ 4056383 h 4680000"/>
              <a:gd name="connsiteX7" fmla="*/ 3666931 w 5924940"/>
              <a:gd name="connsiteY7" fmla="*/ 3571191 h 4680000"/>
              <a:gd name="connsiteX8" fmla="*/ 4161454 w 5924940"/>
              <a:gd name="connsiteY8" fmla="*/ 883974 h 4680000"/>
              <a:gd name="connsiteX9" fmla="*/ 0 w 5924940"/>
              <a:gd name="connsiteY9" fmla="*/ 641378 h 4680000"/>
              <a:gd name="connsiteX10" fmla="*/ 48275 w 5924940"/>
              <a:gd name="connsiteY10" fmla="*/ 0 h 4680000"/>
              <a:gd name="connsiteX0" fmla="*/ 48275 w 5924940"/>
              <a:gd name="connsiteY0" fmla="*/ 0 h 4680000"/>
              <a:gd name="connsiteX1" fmla="*/ 4728275 w 5924940"/>
              <a:gd name="connsiteY1" fmla="*/ 0 h 4680000"/>
              <a:gd name="connsiteX2" fmla="*/ 4730622 w 5924940"/>
              <a:gd name="connsiteY2" fmla="*/ 3720481 h 4680000"/>
              <a:gd name="connsiteX3" fmla="*/ 5812973 w 5924940"/>
              <a:gd name="connsiteY3" fmla="*/ 3655166 h 4680000"/>
              <a:gd name="connsiteX4" fmla="*/ 5924940 w 5924940"/>
              <a:gd name="connsiteY4" fmla="*/ 4644211 h 4680000"/>
              <a:gd name="connsiteX5" fmla="*/ 48275 w 5924940"/>
              <a:gd name="connsiteY5" fmla="*/ 4680000 h 4680000"/>
              <a:gd name="connsiteX6" fmla="*/ 121298 w 5924940"/>
              <a:gd name="connsiteY6" fmla="*/ 4056383 h 4680000"/>
              <a:gd name="connsiteX7" fmla="*/ 3666931 w 5924940"/>
              <a:gd name="connsiteY7" fmla="*/ 3571191 h 4680000"/>
              <a:gd name="connsiteX8" fmla="*/ 4161454 w 5924940"/>
              <a:gd name="connsiteY8" fmla="*/ 883974 h 4680000"/>
              <a:gd name="connsiteX9" fmla="*/ 0 w 5924940"/>
              <a:gd name="connsiteY9" fmla="*/ 641378 h 4680000"/>
              <a:gd name="connsiteX10" fmla="*/ 48275 w 5924940"/>
              <a:gd name="connsiteY10" fmla="*/ 0 h 4680000"/>
              <a:gd name="connsiteX0" fmla="*/ 48275 w 5924940"/>
              <a:gd name="connsiteY0" fmla="*/ 0 h 4680000"/>
              <a:gd name="connsiteX1" fmla="*/ 4728275 w 5924940"/>
              <a:gd name="connsiteY1" fmla="*/ 0 h 4680000"/>
              <a:gd name="connsiteX2" fmla="*/ 4730622 w 5924940"/>
              <a:gd name="connsiteY2" fmla="*/ 3720481 h 4680000"/>
              <a:gd name="connsiteX3" fmla="*/ 5812973 w 5924940"/>
              <a:gd name="connsiteY3" fmla="*/ 3655166 h 4680000"/>
              <a:gd name="connsiteX4" fmla="*/ 5924940 w 5924940"/>
              <a:gd name="connsiteY4" fmla="*/ 4644211 h 4680000"/>
              <a:gd name="connsiteX5" fmla="*/ 48275 w 5924940"/>
              <a:gd name="connsiteY5" fmla="*/ 4680000 h 4680000"/>
              <a:gd name="connsiteX6" fmla="*/ 121298 w 5924940"/>
              <a:gd name="connsiteY6" fmla="*/ 4056383 h 4680000"/>
              <a:gd name="connsiteX7" fmla="*/ 4114800 w 5924940"/>
              <a:gd name="connsiteY7" fmla="*/ 3739142 h 4680000"/>
              <a:gd name="connsiteX8" fmla="*/ 4161454 w 5924940"/>
              <a:gd name="connsiteY8" fmla="*/ 883974 h 4680000"/>
              <a:gd name="connsiteX9" fmla="*/ 0 w 5924940"/>
              <a:gd name="connsiteY9" fmla="*/ 641378 h 4680000"/>
              <a:gd name="connsiteX10" fmla="*/ 48275 w 5924940"/>
              <a:gd name="connsiteY10" fmla="*/ 0 h 4680000"/>
              <a:gd name="connsiteX0" fmla="*/ 48275 w 5924940"/>
              <a:gd name="connsiteY0" fmla="*/ 0 h 4680000"/>
              <a:gd name="connsiteX1" fmla="*/ 4728275 w 5924940"/>
              <a:gd name="connsiteY1" fmla="*/ 0 h 4680000"/>
              <a:gd name="connsiteX2" fmla="*/ 4730622 w 5924940"/>
              <a:gd name="connsiteY2" fmla="*/ 3720481 h 4680000"/>
              <a:gd name="connsiteX3" fmla="*/ 5812973 w 5924940"/>
              <a:gd name="connsiteY3" fmla="*/ 3655166 h 4680000"/>
              <a:gd name="connsiteX4" fmla="*/ 5924940 w 5924940"/>
              <a:gd name="connsiteY4" fmla="*/ 4644211 h 4680000"/>
              <a:gd name="connsiteX5" fmla="*/ 48275 w 5924940"/>
              <a:gd name="connsiteY5" fmla="*/ 4680000 h 4680000"/>
              <a:gd name="connsiteX6" fmla="*/ 121298 w 5924940"/>
              <a:gd name="connsiteY6" fmla="*/ 4056383 h 4680000"/>
              <a:gd name="connsiteX7" fmla="*/ 4114800 w 5924940"/>
              <a:gd name="connsiteY7" fmla="*/ 3739142 h 4680000"/>
              <a:gd name="connsiteX8" fmla="*/ 4161454 w 5924940"/>
              <a:gd name="connsiteY8" fmla="*/ 883974 h 4680000"/>
              <a:gd name="connsiteX9" fmla="*/ 0 w 5924940"/>
              <a:gd name="connsiteY9" fmla="*/ 641378 h 4680000"/>
              <a:gd name="connsiteX10" fmla="*/ 48275 w 5924940"/>
              <a:gd name="connsiteY10" fmla="*/ 0 h 4680000"/>
              <a:gd name="connsiteX0" fmla="*/ 48275 w 5924940"/>
              <a:gd name="connsiteY0" fmla="*/ 0 h 4680000"/>
              <a:gd name="connsiteX1" fmla="*/ 4728275 w 5924940"/>
              <a:gd name="connsiteY1" fmla="*/ 0 h 4680000"/>
              <a:gd name="connsiteX2" fmla="*/ 4730622 w 5924940"/>
              <a:gd name="connsiteY2" fmla="*/ 3720481 h 4680000"/>
              <a:gd name="connsiteX3" fmla="*/ 5812973 w 5924940"/>
              <a:gd name="connsiteY3" fmla="*/ 3655166 h 4680000"/>
              <a:gd name="connsiteX4" fmla="*/ 5924940 w 5924940"/>
              <a:gd name="connsiteY4" fmla="*/ 4644211 h 4680000"/>
              <a:gd name="connsiteX5" fmla="*/ 48275 w 5924940"/>
              <a:gd name="connsiteY5" fmla="*/ 4680000 h 4680000"/>
              <a:gd name="connsiteX6" fmla="*/ 121298 w 5924940"/>
              <a:gd name="connsiteY6" fmla="*/ 4056383 h 4680000"/>
              <a:gd name="connsiteX7" fmla="*/ 4114800 w 5924940"/>
              <a:gd name="connsiteY7" fmla="*/ 3739142 h 4680000"/>
              <a:gd name="connsiteX8" fmla="*/ 4161454 w 5924940"/>
              <a:gd name="connsiteY8" fmla="*/ 883974 h 4680000"/>
              <a:gd name="connsiteX9" fmla="*/ 0 w 5924940"/>
              <a:gd name="connsiteY9" fmla="*/ 641378 h 4680000"/>
              <a:gd name="connsiteX10" fmla="*/ 48275 w 5924940"/>
              <a:gd name="connsiteY10" fmla="*/ 0 h 4680000"/>
              <a:gd name="connsiteX0" fmla="*/ 48275 w 5924940"/>
              <a:gd name="connsiteY0" fmla="*/ 0 h 4680000"/>
              <a:gd name="connsiteX1" fmla="*/ 4728275 w 5924940"/>
              <a:gd name="connsiteY1" fmla="*/ 0 h 4680000"/>
              <a:gd name="connsiteX2" fmla="*/ 4730622 w 5924940"/>
              <a:gd name="connsiteY2" fmla="*/ 3720481 h 4680000"/>
              <a:gd name="connsiteX3" fmla="*/ 5812973 w 5924940"/>
              <a:gd name="connsiteY3" fmla="*/ 3655166 h 4680000"/>
              <a:gd name="connsiteX4" fmla="*/ 5924940 w 5924940"/>
              <a:gd name="connsiteY4" fmla="*/ 4644211 h 4680000"/>
              <a:gd name="connsiteX5" fmla="*/ 48275 w 5924940"/>
              <a:gd name="connsiteY5" fmla="*/ 4680000 h 4680000"/>
              <a:gd name="connsiteX6" fmla="*/ 121298 w 5924940"/>
              <a:gd name="connsiteY6" fmla="*/ 4056383 h 4680000"/>
              <a:gd name="connsiteX7" fmla="*/ 4114800 w 5924940"/>
              <a:gd name="connsiteY7" fmla="*/ 3739142 h 4680000"/>
              <a:gd name="connsiteX8" fmla="*/ 3965511 w 5924940"/>
              <a:gd name="connsiteY8" fmla="*/ 622717 h 4680000"/>
              <a:gd name="connsiteX9" fmla="*/ 0 w 5924940"/>
              <a:gd name="connsiteY9" fmla="*/ 641378 h 4680000"/>
              <a:gd name="connsiteX10" fmla="*/ 48275 w 5924940"/>
              <a:gd name="connsiteY10" fmla="*/ 0 h 4680000"/>
              <a:gd name="connsiteX0" fmla="*/ 48275 w 5924940"/>
              <a:gd name="connsiteY0" fmla="*/ 0 h 4680000"/>
              <a:gd name="connsiteX1" fmla="*/ 4728275 w 5924940"/>
              <a:gd name="connsiteY1" fmla="*/ 0 h 4680000"/>
              <a:gd name="connsiteX2" fmla="*/ 4730622 w 5924940"/>
              <a:gd name="connsiteY2" fmla="*/ 3720481 h 4680000"/>
              <a:gd name="connsiteX3" fmla="*/ 5812973 w 5924940"/>
              <a:gd name="connsiteY3" fmla="*/ 3655166 h 4680000"/>
              <a:gd name="connsiteX4" fmla="*/ 5924940 w 5924940"/>
              <a:gd name="connsiteY4" fmla="*/ 4644211 h 4680000"/>
              <a:gd name="connsiteX5" fmla="*/ 48275 w 5924940"/>
              <a:gd name="connsiteY5" fmla="*/ 4680000 h 4680000"/>
              <a:gd name="connsiteX6" fmla="*/ 121298 w 5924940"/>
              <a:gd name="connsiteY6" fmla="*/ 4056383 h 4680000"/>
              <a:gd name="connsiteX7" fmla="*/ 3909526 w 5924940"/>
              <a:gd name="connsiteY7" fmla="*/ 3608513 h 4680000"/>
              <a:gd name="connsiteX8" fmla="*/ 3965511 w 5924940"/>
              <a:gd name="connsiteY8" fmla="*/ 622717 h 4680000"/>
              <a:gd name="connsiteX9" fmla="*/ 0 w 5924940"/>
              <a:gd name="connsiteY9" fmla="*/ 641378 h 4680000"/>
              <a:gd name="connsiteX10" fmla="*/ 48275 w 5924940"/>
              <a:gd name="connsiteY10" fmla="*/ 0 h 4680000"/>
              <a:gd name="connsiteX0" fmla="*/ 48275 w 5924940"/>
              <a:gd name="connsiteY0" fmla="*/ 0 h 4680000"/>
              <a:gd name="connsiteX1" fmla="*/ 4728275 w 5924940"/>
              <a:gd name="connsiteY1" fmla="*/ 0 h 4680000"/>
              <a:gd name="connsiteX2" fmla="*/ 4730622 w 5924940"/>
              <a:gd name="connsiteY2" fmla="*/ 3720481 h 4680000"/>
              <a:gd name="connsiteX3" fmla="*/ 5812973 w 5924940"/>
              <a:gd name="connsiteY3" fmla="*/ 3655166 h 4680000"/>
              <a:gd name="connsiteX4" fmla="*/ 5924940 w 5924940"/>
              <a:gd name="connsiteY4" fmla="*/ 4644211 h 4680000"/>
              <a:gd name="connsiteX5" fmla="*/ 48275 w 5924940"/>
              <a:gd name="connsiteY5" fmla="*/ 4680000 h 4680000"/>
              <a:gd name="connsiteX6" fmla="*/ 121298 w 5924940"/>
              <a:gd name="connsiteY6" fmla="*/ 4056383 h 4680000"/>
              <a:gd name="connsiteX7" fmla="*/ 3909526 w 5924940"/>
              <a:gd name="connsiteY7" fmla="*/ 3608513 h 4680000"/>
              <a:gd name="connsiteX8" fmla="*/ 3965511 w 5924940"/>
              <a:gd name="connsiteY8" fmla="*/ 622717 h 4680000"/>
              <a:gd name="connsiteX9" fmla="*/ 0 w 5924940"/>
              <a:gd name="connsiteY9" fmla="*/ 641378 h 4680000"/>
              <a:gd name="connsiteX10" fmla="*/ 48275 w 5924940"/>
              <a:gd name="connsiteY10" fmla="*/ 0 h 4680000"/>
              <a:gd name="connsiteX0" fmla="*/ 48275 w 5924940"/>
              <a:gd name="connsiteY0" fmla="*/ 0 h 4680000"/>
              <a:gd name="connsiteX1" fmla="*/ 4728275 w 5924940"/>
              <a:gd name="connsiteY1" fmla="*/ 0 h 4680000"/>
              <a:gd name="connsiteX2" fmla="*/ 4730622 w 5924940"/>
              <a:gd name="connsiteY2" fmla="*/ 3720481 h 4680000"/>
              <a:gd name="connsiteX3" fmla="*/ 5812973 w 5924940"/>
              <a:gd name="connsiteY3" fmla="*/ 3655166 h 4680000"/>
              <a:gd name="connsiteX4" fmla="*/ 5924940 w 5924940"/>
              <a:gd name="connsiteY4" fmla="*/ 4644211 h 4680000"/>
              <a:gd name="connsiteX5" fmla="*/ 48275 w 5924940"/>
              <a:gd name="connsiteY5" fmla="*/ 4680000 h 4680000"/>
              <a:gd name="connsiteX6" fmla="*/ 121298 w 5924940"/>
              <a:gd name="connsiteY6" fmla="*/ 4056383 h 4680000"/>
              <a:gd name="connsiteX7" fmla="*/ 4030824 w 5924940"/>
              <a:gd name="connsiteY7" fmla="*/ 3748472 h 4680000"/>
              <a:gd name="connsiteX8" fmla="*/ 3965511 w 5924940"/>
              <a:gd name="connsiteY8" fmla="*/ 622717 h 4680000"/>
              <a:gd name="connsiteX9" fmla="*/ 0 w 5924940"/>
              <a:gd name="connsiteY9" fmla="*/ 641378 h 4680000"/>
              <a:gd name="connsiteX10" fmla="*/ 48275 w 5924940"/>
              <a:gd name="connsiteY10" fmla="*/ 0 h 4680000"/>
              <a:gd name="connsiteX0" fmla="*/ 92876 w 5969541"/>
              <a:gd name="connsiteY0" fmla="*/ 0 h 4680000"/>
              <a:gd name="connsiteX1" fmla="*/ 4772876 w 5969541"/>
              <a:gd name="connsiteY1" fmla="*/ 0 h 4680000"/>
              <a:gd name="connsiteX2" fmla="*/ 4775223 w 5969541"/>
              <a:gd name="connsiteY2" fmla="*/ 3720481 h 4680000"/>
              <a:gd name="connsiteX3" fmla="*/ 5857574 w 5969541"/>
              <a:gd name="connsiteY3" fmla="*/ 3655166 h 4680000"/>
              <a:gd name="connsiteX4" fmla="*/ 5969541 w 5969541"/>
              <a:gd name="connsiteY4" fmla="*/ 4644211 h 4680000"/>
              <a:gd name="connsiteX5" fmla="*/ 92876 w 5969541"/>
              <a:gd name="connsiteY5" fmla="*/ 4680000 h 4680000"/>
              <a:gd name="connsiteX6" fmla="*/ 7279 w 5969541"/>
              <a:gd name="connsiteY6" fmla="*/ 3888432 h 4680000"/>
              <a:gd name="connsiteX7" fmla="*/ 4075425 w 5969541"/>
              <a:gd name="connsiteY7" fmla="*/ 3748472 h 4680000"/>
              <a:gd name="connsiteX8" fmla="*/ 4010112 w 5969541"/>
              <a:gd name="connsiteY8" fmla="*/ 622717 h 4680000"/>
              <a:gd name="connsiteX9" fmla="*/ 44601 w 5969541"/>
              <a:gd name="connsiteY9" fmla="*/ 641378 h 4680000"/>
              <a:gd name="connsiteX10" fmla="*/ 92876 w 5969541"/>
              <a:gd name="connsiteY10" fmla="*/ 0 h 4680000"/>
              <a:gd name="connsiteX0" fmla="*/ 92876 w 5969541"/>
              <a:gd name="connsiteY0" fmla="*/ 37322 h 4717322"/>
              <a:gd name="connsiteX1" fmla="*/ 5743259 w 5969541"/>
              <a:gd name="connsiteY1" fmla="*/ 0 h 4717322"/>
              <a:gd name="connsiteX2" fmla="*/ 4775223 w 5969541"/>
              <a:gd name="connsiteY2" fmla="*/ 3757803 h 4717322"/>
              <a:gd name="connsiteX3" fmla="*/ 5857574 w 5969541"/>
              <a:gd name="connsiteY3" fmla="*/ 3692488 h 4717322"/>
              <a:gd name="connsiteX4" fmla="*/ 5969541 w 5969541"/>
              <a:gd name="connsiteY4" fmla="*/ 4681533 h 4717322"/>
              <a:gd name="connsiteX5" fmla="*/ 92876 w 5969541"/>
              <a:gd name="connsiteY5" fmla="*/ 4717322 h 4717322"/>
              <a:gd name="connsiteX6" fmla="*/ 7279 w 5969541"/>
              <a:gd name="connsiteY6" fmla="*/ 3925754 h 4717322"/>
              <a:gd name="connsiteX7" fmla="*/ 4075425 w 5969541"/>
              <a:gd name="connsiteY7" fmla="*/ 3785794 h 4717322"/>
              <a:gd name="connsiteX8" fmla="*/ 4010112 w 5969541"/>
              <a:gd name="connsiteY8" fmla="*/ 660039 h 4717322"/>
              <a:gd name="connsiteX9" fmla="*/ 44601 w 5969541"/>
              <a:gd name="connsiteY9" fmla="*/ 678700 h 4717322"/>
              <a:gd name="connsiteX10" fmla="*/ 92876 w 5969541"/>
              <a:gd name="connsiteY10" fmla="*/ 37322 h 4717322"/>
              <a:gd name="connsiteX0" fmla="*/ 92876 w 5969541"/>
              <a:gd name="connsiteY0" fmla="*/ 37322 h 4717322"/>
              <a:gd name="connsiteX1" fmla="*/ 5743259 w 5969541"/>
              <a:gd name="connsiteY1" fmla="*/ 0 h 4717322"/>
              <a:gd name="connsiteX2" fmla="*/ 5642970 w 5969541"/>
              <a:gd name="connsiteY2" fmla="*/ 697362 h 4717322"/>
              <a:gd name="connsiteX3" fmla="*/ 5857574 w 5969541"/>
              <a:gd name="connsiteY3" fmla="*/ 3692488 h 4717322"/>
              <a:gd name="connsiteX4" fmla="*/ 5969541 w 5969541"/>
              <a:gd name="connsiteY4" fmla="*/ 4681533 h 4717322"/>
              <a:gd name="connsiteX5" fmla="*/ 92876 w 5969541"/>
              <a:gd name="connsiteY5" fmla="*/ 4717322 h 4717322"/>
              <a:gd name="connsiteX6" fmla="*/ 7279 w 5969541"/>
              <a:gd name="connsiteY6" fmla="*/ 3925754 h 4717322"/>
              <a:gd name="connsiteX7" fmla="*/ 4075425 w 5969541"/>
              <a:gd name="connsiteY7" fmla="*/ 3785794 h 4717322"/>
              <a:gd name="connsiteX8" fmla="*/ 4010112 w 5969541"/>
              <a:gd name="connsiteY8" fmla="*/ 660039 h 4717322"/>
              <a:gd name="connsiteX9" fmla="*/ 44601 w 5969541"/>
              <a:gd name="connsiteY9" fmla="*/ 678700 h 4717322"/>
              <a:gd name="connsiteX10" fmla="*/ 92876 w 5969541"/>
              <a:gd name="connsiteY10" fmla="*/ 37322 h 4717322"/>
              <a:gd name="connsiteX0" fmla="*/ 92876 w 5969541"/>
              <a:gd name="connsiteY0" fmla="*/ 37322 h 4717322"/>
              <a:gd name="connsiteX1" fmla="*/ 5743259 w 5969541"/>
              <a:gd name="connsiteY1" fmla="*/ 0 h 4717322"/>
              <a:gd name="connsiteX2" fmla="*/ 5642970 w 5969541"/>
              <a:gd name="connsiteY2" fmla="*/ 697362 h 4717322"/>
              <a:gd name="connsiteX3" fmla="*/ 4625933 w 5969541"/>
              <a:gd name="connsiteY3" fmla="*/ 604056 h 4717322"/>
              <a:gd name="connsiteX4" fmla="*/ 5969541 w 5969541"/>
              <a:gd name="connsiteY4" fmla="*/ 4681533 h 4717322"/>
              <a:gd name="connsiteX5" fmla="*/ 92876 w 5969541"/>
              <a:gd name="connsiteY5" fmla="*/ 4717322 h 4717322"/>
              <a:gd name="connsiteX6" fmla="*/ 7279 w 5969541"/>
              <a:gd name="connsiteY6" fmla="*/ 3925754 h 4717322"/>
              <a:gd name="connsiteX7" fmla="*/ 4075425 w 5969541"/>
              <a:gd name="connsiteY7" fmla="*/ 3785794 h 4717322"/>
              <a:gd name="connsiteX8" fmla="*/ 4010112 w 5969541"/>
              <a:gd name="connsiteY8" fmla="*/ 660039 h 4717322"/>
              <a:gd name="connsiteX9" fmla="*/ 44601 w 5969541"/>
              <a:gd name="connsiteY9" fmla="*/ 678700 h 4717322"/>
              <a:gd name="connsiteX10" fmla="*/ 92876 w 5969541"/>
              <a:gd name="connsiteY10" fmla="*/ 37322 h 4717322"/>
              <a:gd name="connsiteX0" fmla="*/ 92876 w 5756239"/>
              <a:gd name="connsiteY0" fmla="*/ 37322 h 4717322"/>
              <a:gd name="connsiteX1" fmla="*/ 5743259 w 5756239"/>
              <a:gd name="connsiteY1" fmla="*/ 0 h 4717322"/>
              <a:gd name="connsiteX2" fmla="*/ 5642970 w 5756239"/>
              <a:gd name="connsiteY2" fmla="*/ 697362 h 4717322"/>
              <a:gd name="connsiteX3" fmla="*/ 4625933 w 5756239"/>
              <a:gd name="connsiteY3" fmla="*/ 604056 h 4717322"/>
              <a:gd name="connsiteX4" fmla="*/ 4812545 w 5756239"/>
              <a:gd name="connsiteY4" fmla="*/ 4681533 h 4717322"/>
              <a:gd name="connsiteX5" fmla="*/ 92876 w 5756239"/>
              <a:gd name="connsiteY5" fmla="*/ 4717322 h 4717322"/>
              <a:gd name="connsiteX6" fmla="*/ 7279 w 5756239"/>
              <a:gd name="connsiteY6" fmla="*/ 3925754 h 4717322"/>
              <a:gd name="connsiteX7" fmla="*/ 4075425 w 5756239"/>
              <a:gd name="connsiteY7" fmla="*/ 3785794 h 4717322"/>
              <a:gd name="connsiteX8" fmla="*/ 4010112 w 5756239"/>
              <a:gd name="connsiteY8" fmla="*/ 660039 h 4717322"/>
              <a:gd name="connsiteX9" fmla="*/ 44601 w 5756239"/>
              <a:gd name="connsiteY9" fmla="*/ 678700 h 4717322"/>
              <a:gd name="connsiteX10" fmla="*/ 92876 w 5756239"/>
              <a:gd name="connsiteY10" fmla="*/ 37322 h 4717322"/>
              <a:gd name="connsiteX0" fmla="*/ 85597 w 5748960"/>
              <a:gd name="connsiteY0" fmla="*/ 37322 h 4681533"/>
              <a:gd name="connsiteX1" fmla="*/ 5735980 w 5748960"/>
              <a:gd name="connsiteY1" fmla="*/ 0 h 4681533"/>
              <a:gd name="connsiteX2" fmla="*/ 5635691 w 5748960"/>
              <a:gd name="connsiteY2" fmla="*/ 697362 h 4681533"/>
              <a:gd name="connsiteX3" fmla="*/ 4618654 w 5748960"/>
              <a:gd name="connsiteY3" fmla="*/ 604056 h 4681533"/>
              <a:gd name="connsiteX4" fmla="*/ 4805266 w 5748960"/>
              <a:gd name="connsiteY4" fmla="*/ 4681533 h 4681533"/>
              <a:gd name="connsiteX5" fmla="*/ 0 w 5748960"/>
              <a:gd name="connsiteY5" fmla="*/ 3925754 h 4681533"/>
              <a:gd name="connsiteX6" fmla="*/ 4068146 w 5748960"/>
              <a:gd name="connsiteY6" fmla="*/ 3785794 h 4681533"/>
              <a:gd name="connsiteX7" fmla="*/ 4002833 w 5748960"/>
              <a:gd name="connsiteY7" fmla="*/ 660039 h 4681533"/>
              <a:gd name="connsiteX8" fmla="*/ 37322 w 5748960"/>
              <a:gd name="connsiteY8" fmla="*/ 678700 h 4681533"/>
              <a:gd name="connsiteX9" fmla="*/ 85597 w 5748960"/>
              <a:gd name="connsiteY9" fmla="*/ 37322 h 4681533"/>
              <a:gd name="connsiteX0" fmla="*/ 48275 w 5711638"/>
              <a:gd name="connsiteY0" fmla="*/ 37322 h 4681533"/>
              <a:gd name="connsiteX1" fmla="*/ 5698658 w 5711638"/>
              <a:gd name="connsiteY1" fmla="*/ 0 h 4681533"/>
              <a:gd name="connsiteX2" fmla="*/ 5598369 w 5711638"/>
              <a:gd name="connsiteY2" fmla="*/ 697362 h 4681533"/>
              <a:gd name="connsiteX3" fmla="*/ 4581332 w 5711638"/>
              <a:gd name="connsiteY3" fmla="*/ 604056 h 4681533"/>
              <a:gd name="connsiteX4" fmla="*/ 4767944 w 5711638"/>
              <a:gd name="connsiteY4" fmla="*/ 4681533 h 4681533"/>
              <a:gd name="connsiteX5" fmla="*/ 4030824 w 5711638"/>
              <a:gd name="connsiteY5" fmla="*/ 3785794 h 4681533"/>
              <a:gd name="connsiteX6" fmla="*/ 3965511 w 5711638"/>
              <a:gd name="connsiteY6" fmla="*/ 660039 h 4681533"/>
              <a:gd name="connsiteX7" fmla="*/ 0 w 5711638"/>
              <a:gd name="connsiteY7" fmla="*/ 678700 h 4681533"/>
              <a:gd name="connsiteX8" fmla="*/ 48275 w 5711638"/>
              <a:gd name="connsiteY8" fmla="*/ 37322 h 4681533"/>
              <a:gd name="connsiteX0" fmla="*/ 48275 w 5711638"/>
              <a:gd name="connsiteY0" fmla="*/ 37322 h 4681533"/>
              <a:gd name="connsiteX1" fmla="*/ 5698658 w 5711638"/>
              <a:gd name="connsiteY1" fmla="*/ 0 h 4681533"/>
              <a:gd name="connsiteX2" fmla="*/ 5598369 w 5711638"/>
              <a:gd name="connsiteY2" fmla="*/ 697362 h 4681533"/>
              <a:gd name="connsiteX3" fmla="*/ 4581332 w 5711638"/>
              <a:gd name="connsiteY3" fmla="*/ 604056 h 4681533"/>
              <a:gd name="connsiteX4" fmla="*/ 4767944 w 5711638"/>
              <a:gd name="connsiteY4" fmla="*/ 4681533 h 4681533"/>
              <a:gd name="connsiteX5" fmla="*/ 4012163 w 5711638"/>
              <a:gd name="connsiteY5" fmla="*/ 4578896 h 4681533"/>
              <a:gd name="connsiteX6" fmla="*/ 3965511 w 5711638"/>
              <a:gd name="connsiteY6" fmla="*/ 660039 h 4681533"/>
              <a:gd name="connsiteX7" fmla="*/ 0 w 5711638"/>
              <a:gd name="connsiteY7" fmla="*/ 678700 h 4681533"/>
              <a:gd name="connsiteX8" fmla="*/ 48275 w 5711638"/>
              <a:gd name="connsiteY8" fmla="*/ 37322 h 4681533"/>
              <a:gd name="connsiteX0" fmla="*/ 48275 w 5698658"/>
              <a:gd name="connsiteY0" fmla="*/ 37322 h 4681533"/>
              <a:gd name="connsiteX1" fmla="*/ 5698658 w 5698658"/>
              <a:gd name="connsiteY1" fmla="*/ 0 h 4681533"/>
              <a:gd name="connsiteX2" fmla="*/ 5598369 w 5698658"/>
              <a:gd name="connsiteY2" fmla="*/ 697362 h 4681533"/>
              <a:gd name="connsiteX3" fmla="*/ 4581332 w 5698658"/>
              <a:gd name="connsiteY3" fmla="*/ 604056 h 4681533"/>
              <a:gd name="connsiteX4" fmla="*/ 4767944 w 5698658"/>
              <a:gd name="connsiteY4" fmla="*/ 4681533 h 4681533"/>
              <a:gd name="connsiteX5" fmla="*/ 4012163 w 5698658"/>
              <a:gd name="connsiteY5" fmla="*/ 4578896 h 4681533"/>
              <a:gd name="connsiteX6" fmla="*/ 3965511 w 5698658"/>
              <a:gd name="connsiteY6" fmla="*/ 660039 h 4681533"/>
              <a:gd name="connsiteX7" fmla="*/ 0 w 5698658"/>
              <a:gd name="connsiteY7" fmla="*/ 678700 h 4681533"/>
              <a:gd name="connsiteX8" fmla="*/ 48275 w 5698658"/>
              <a:gd name="connsiteY8" fmla="*/ 37322 h 4681533"/>
              <a:gd name="connsiteX0" fmla="*/ 48275 w 5700681"/>
              <a:gd name="connsiteY0" fmla="*/ 37322 h 4681533"/>
              <a:gd name="connsiteX1" fmla="*/ 5698658 w 5700681"/>
              <a:gd name="connsiteY1" fmla="*/ 0 h 4681533"/>
              <a:gd name="connsiteX2" fmla="*/ 5598369 w 5700681"/>
              <a:gd name="connsiteY2" fmla="*/ 697362 h 4681533"/>
              <a:gd name="connsiteX3" fmla="*/ 4581332 w 5700681"/>
              <a:gd name="connsiteY3" fmla="*/ 604056 h 4681533"/>
              <a:gd name="connsiteX4" fmla="*/ 4767944 w 5700681"/>
              <a:gd name="connsiteY4" fmla="*/ 4681533 h 4681533"/>
              <a:gd name="connsiteX5" fmla="*/ 4012163 w 5700681"/>
              <a:gd name="connsiteY5" fmla="*/ 4578896 h 4681533"/>
              <a:gd name="connsiteX6" fmla="*/ 3965511 w 5700681"/>
              <a:gd name="connsiteY6" fmla="*/ 660039 h 4681533"/>
              <a:gd name="connsiteX7" fmla="*/ 0 w 5700681"/>
              <a:gd name="connsiteY7" fmla="*/ 678700 h 4681533"/>
              <a:gd name="connsiteX8" fmla="*/ 48275 w 5700681"/>
              <a:gd name="connsiteY8" fmla="*/ 37322 h 4681533"/>
              <a:gd name="connsiteX0" fmla="*/ 48275 w 5784981"/>
              <a:gd name="connsiteY0" fmla="*/ 37322 h 4681533"/>
              <a:gd name="connsiteX1" fmla="*/ 5698658 w 5784981"/>
              <a:gd name="connsiteY1" fmla="*/ 0 h 4681533"/>
              <a:gd name="connsiteX2" fmla="*/ 5784981 w 5784981"/>
              <a:gd name="connsiteY2" fmla="*/ 688032 h 4681533"/>
              <a:gd name="connsiteX3" fmla="*/ 4581332 w 5784981"/>
              <a:gd name="connsiteY3" fmla="*/ 604056 h 4681533"/>
              <a:gd name="connsiteX4" fmla="*/ 4767944 w 5784981"/>
              <a:gd name="connsiteY4" fmla="*/ 4681533 h 4681533"/>
              <a:gd name="connsiteX5" fmla="*/ 4012163 w 5784981"/>
              <a:gd name="connsiteY5" fmla="*/ 4578896 h 4681533"/>
              <a:gd name="connsiteX6" fmla="*/ 3965511 w 5784981"/>
              <a:gd name="connsiteY6" fmla="*/ 660039 h 4681533"/>
              <a:gd name="connsiteX7" fmla="*/ 0 w 5784981"/>
              <a:gd name="connsiteY7" fmla="*/ 678700 h 4681533"/>
              <a:gd name="connsiteX8" fmla="*/ 48275 w 5784981"/>
              <a:gd name="connsiteY8" fmla="*/ 37322 h 4681533"/>
              <a:gd name="connsiteX0" fmla="*/ 48275 w 5784981"/>
              <a:gd name="connsiteY0" fmla="*/ 37322 h 4681533"/>
              <a:gd name="connsiteX1" fmla="*/ 5698658 w 5784981"/>
              <a:gd name="connsiteY1" fmla="*/ 0 h 4681533"/>
              <a:gd name="connsiteX2" fmla="*/ 5784981 w 5784981"/>
              <a:gd name="connsiteY2" fmla="*/ 688032 h 4681533"/>
              <a:gd name="connsiteX3" fmla="*/ 4581332 w 5784981"/>
              <a:gd name="connsiteY3" fmla="*/ 604056 h 4681533"/>
              <a:gd name="connsiteX4" fmla="*/ 4767944 w 5784981"/>
              <a:gd name="connsiteY4" fmla="*/ 4681533 h 4681533"/>
              <a:gd name="connsiteX5" fmla="*/ 4012163 w 5784981"/>
              <a:gd name="connsiteY5" fmla="*/ 4578896 h 4681533"/>
              <a:gd name="connsiteX6" fmla="*/ 3965511 w 5784981"/>
              <a:gd name="connsiteY6" fmla="*/ 660039 h 4681533"/>
              <a:gd name="connsiteX7" fmla="*/ 0 w 5784981"/>
              <a:gd name="connsiteY7" fmla="*/ 678700 h 4681533"/>
              <a:gd name="connsiteX8" fmla="*/ 48275 w 5784981"/>
              <a:gd name="connsiteY8" fmla="*/ 37322 h 4681533"/>
              <a:gd name="connsiteX0" fmla="*/ 48275 w 5784981"/>
              <a:gd name="connsiteY0" fmla="*/ 37322 h 4681533"/>
              <a:gd name="connsiteX1" fmla="*/ 5698658 w 5784981"/>
              <a:gd name="connsiteY1" fmla="*/ 0 h 4681533"/>
              <a:gd name="connsiteX2" fmla="*/ 5784981 w 5784981"/>
              <a:gd name="connsiteY2" fmla="*/ 688032 h 4681533"/>
              <a:gd name="connsiteX3" fmla="*/ 4581332 w 5784981"/>
              <a:gd name="connsiteY3" fmla="*/ 604056 h 4681533"/>
              <a:gd name="connsiteX4" fmla="*/ 4767944 w 5784981"/>
              <a:gd name="connsiteY4" fmla="*/ 4681533 h 4681533"/>
              <a:gd name="connsiteX5" fmla="*/ 4012163 w 5784981"/>
              <a:gd name="connsiteY5" fmla="*/ 4578896 h 4681533"/>
              <a:gd name="connsiteX6" fmla="*/ 3965511 w 5784981"/>
              <a:gd name="connsiteY6" fmla="*/ 660039 h 4681533"/>
              <a:gd name="connsiteX7" fmla="*/ 0 w 5784981"/>
              <a:gd name="connsiteY7" fmla="*/ 678700 h 4681533"/>
              <a:gd name="connsiteX8" fmla="*/ 48275 w 5784981"/>
              <a:gd name="connsiteY8" fmla="*/ 37322 h 4681533"/>
              <a:gd name="connsiteX0" fmla="*/ 48275 w 5784981"/>
              <a:gd name="connsiteY0" fmla="*/ 37322 h 4681533"/>
              <a:gd name="connsiteX1" fmla="*/ 5698658 w 5784981"/>
              <a:gd name="connsiteY1" fmla="*/ 0 h 4681533"/>
              <a:gd name="connsiteX2" fmla="*/ 5784981 w 5784981"/>
              <a:gd name="connsiteY2" fmla="*/ 688032 h 4681533"/>
              <a:gd name="connsiteX3" fmla="*/ 4581332 w 5784981"/>
              <a:gd name="connsiteY3" fmla="*/ 604056 h 4681533"/>
              <a:gd name="connsiteX4" fmla="*/ 4767944 w 5784981"/>
              <a:gd name="connsiteY4" fmla="*/ 4681533 h 4681533"/>
              <a:gd name="connsiteX5" fmla="*/ 4012163 w 5784981"/>
              <a:gd name="connsiteY5" fmla="*/ 4578896 h 4681533"/>
              <a:gd name="connsiteX6" fmla="*/ 3965511 w 5784981"/>
              <a:gd name="connsiteY6" fmla="*/ 660039 h 4681533"/>
              <a:gd name="connsiteX7" fmla="*/ 0 w 5784981"/>
              <a:gd name="connsiteY7" fmla="*/ 678700 h 4681533"/>
              <a:gd name="connsiteX8" fmla="*/ 48275 w 5784981"/>
              <a:gd name="connsiteY8" fmla="*/ 37322 h 4681533"/>
              <a:gd name="connsiteX0" fmla="*/ 48275 w 5784981"/>
              <a:gd name="connsiteY0" fmla="*/ 37322 h 4681533"/>
              <a:gd name="connsiteX1" fmla="*/ 5698658 w 5784981"/>
              <a:gd name="connsiteY1" fmla="*/ 0 h 4681533"/>
              <a:gd name="connsiteX2" fmla="*/ 5784981 w 5784981"/>
              <a:gd name="connsiteY2" fmla="*/ 688032 h 4681533"/>
              <a:gd name="connsiteX3" fmla="*/ 4581332 w 5784981"/>
              <a:gd name="connsiteY3" fmla="*/ 604056 h 4681533"/>
              <a:gd name="connsiteX4" fmla="*/ 4767944 w 5784981"/>
              <a:gd name="connsiteY4" fmla="*/ 4681533 h 4681533"/>
              <a:gd name="connsiteX5" fmla="*/ 4012163 w 5784981"/>
              <a:gd name="connsiteY5" fmla="*/ 4578896 h 4681533"/>
              <a:gd name="connsiteX6" fmla="*/ 3965511 w 5784981"/>
              <a:gd name="connsiteY6" fmla="*/ 660039 h 4681533"/>
              <a:gd name="connsiteX7" fmla="*/ 0 w 5784981"/>
              <a:gd name="connsiteY7" fmla="*/ 678700 h 4681533"/>
              <a:gd name="connsiteX8" fmla="*/ 48275 w 5784981"/>
              <a:gd name="connsiteY8" fmla="*/ 37322 h 4681533"/>
              <a:gd name="connsiteX0" fmla="*/ 48275 w 5889779"/>
              <a:gd name="connsiteY0" fmla="*/ 37322 h 4681533"/>
              <a:gd name="connsiteX1" fmla="*/ 5698658 w 5889779"/>
              <a:gd name="connsiteY1" fmla="*/ 0 h 4681533"/>
              <a:gd name="connsiteX2" fmla="*/ 4581332 w 5889779"/>
              <a:gd name="connsiteY2" fmla="*/ 604056 h 4681533"/>
              <a:gd name="connsiteX3" fmla="*/ 4767944 w 5889779"/>
              <a:gd name="connsiteY3" fmla="*/ 4681533 h 4681533"/>
              <a:gd name="connsiteX4" fmla="*/ 4012163 w 5889779"/>
              <a:gd name="connsiteY4" fmla="*/ 4578896 h 4681533"/>
              <a:gd name="connsiteX5" fmla="*/ 3965511 w 5889779"/>
              <a:gd name="connsiteY5" fmla="*/ 660039 h 4681533"/>
              <a:gd name="connsiteX6" fmla="*/ 0 w 5889779"/>
              <a:gd name="connsiteY6" fmla="*/ 678700 h 4681533"/>
              <a:gd name="connsiteX7" fmla="*/ 48275 w 5889779"/>
              <a:gd name="connsiteY7" fmla="*/ 37322 h 4681533"/>
              <a:gd name="connsiteX0" fmla="*/ 48275 w 4767944"/>
              <a:gd name="connsiteY0" fmla="*/ 0 h 4644211"/>
              <a:gd name="connsiteX1" fmla="*/ 4581332 w 4767944"/>
              <a:gd name="connsiteY1" fmla="*/ 566734 h 4644211"/>
              <a:gd name="connsiteX2" fmla="*/ 4767944 w 4767944"/>
              <a:gd name="connsiteY2" fmla="*/ 4644211 h 4644211"/>
              <a:gd name="connsiteX3" fmla="*/ 4012163 w 4767944"/>
              <a:gd name="connsiteY3" fmla="*/ 4541574 h 4644211"/>
              <a:gd name="connsiteX4" fmla="*/ 3965511 w 4767944"/>
              <a:gd name="connsiteY4" fmla="*/ 622717 h 4644211"/>
              <a:gd name="connsiteX5" fmla="*/ 0 w 4767944"/>
              <a:gd name="connsiteY5" fmla="*/ 641378 h 4644211"/>
              <a:gd name="connsiteX6" fmla="*/ 48275 w 4767944"/>
              <a:gd name="connsiteY6" fmla="*/ 0 h 4644211"/>
              <a:gd name="connsiteX0" fmla="*/ 48275 w 4767944"/>
              <a:gd name="connsiteY0" fmla="*/ 0 h 4644211"/>
              <a:gd name="connsiteX1" fmla="*/ 4637316 w 4767944"/>
              <a:gd name="connsiteY1" fmla="*/ 16228 h 4644211"/>
              <a:gd name="connsiteX2" fmla="*/ 4767944 w 4767944"/>
              <a:gd name="connsiteY2" fmla="*/ 4644211 h 4644211"/>
              <a:gd name="connsiteX3" fmla="*/ 4012163 w 4767944"/>
              <a:gd name="connsiteY3" fmla="*/ 4541574 h 4644211"/>
              <a:gd name="connsiteX4" fmla="*/ 3965511 w 4767944"/>
              <a:gd name="connsiteY4" fmla="*/ 622717 h 4644211"/>
              <a:gd name="connsiteX5" fmla="*/ 0 w 4767944"/>
              <a:gd name="connsiteY5" fmla="*/ 641378 h 4644211"/>
              <a:gd name="connsiteX6" fmla="*/ 48275 w 4767944"/>
              <a:gd name="connsiteY6" fmla="*/ 0 h 4644211"/>
              <a:gd name="connsiteX0" fmla="*/ 48275 w 4767944"/>
              <a:gd name="connsiteY0" fmla="*/ 72305 h 4716516"/>
              <a:gd name="connsiteX1" fmla="*/ 4637316 w 4767944"/>
              <a:gd name="connsiteY1" fmla="*/ 88533 h 4716516"/>
              <a:gd name="connsiteX2" fmla="*/ 4767944 w 4767944"/>
              <a:gd name="connsiteY2" fmla="*/ 4716516 h 4716516"/>
              <a:gd name="connsiteX3" fmla="*/ 4012163 w 4767944"/>
              <a:gd name="connsiteY3" fmla="*/ 4613879 h 4716516"/>
              <a:gd name="connsiteX4" fmla="*/ 3965511 w 4767944"/>
              <a:gd name="connsiteY4" fmla="*/ 695022 h 4716516"/>
              <a:gd name="connsiteX5" fmla="*/ 0 w 4767944"/>
              <a:gd name="connsiteY5" fmla="*/ 713683 h 4716516"/>
              <a:gd name="connsiteX6" fmla="*/ 48275 w 4767944"/>
              <a:gd name="connsiteY6" fmla="*/ 72305 h 4716516"/>
              <a:gd name="connsiteX0" fmla="*/ 48275 w 4767944"/>
              <a:gd name="connsiteY0" fmla="*/ 98594 h 4742805"/>
              <a:gd name="connsiteX1" fmla="*/ 4637316 w 4767944"/>
              <a:gd name="connsiteY1" fmla="*/ 114822 h 4742805"/>
              <a:gd name="connsiteX2" fmla="*/ 4767944 w 4767944"/>
              <a:gd name="connsiteY2" fmla="*/ 4742805 h 4742805"/>
              <a:gd name="connsiteX3" fmla="*/ 4012163 w 4767944"/>
              <a:gd name="connsiteY3" fmla="*/ 4640168 h 4742805"/>
              <a:gd name="connsiteX4" fmla="*/ 3965511 w 4767944"/>
              <a:gd name="connsiteY4" fmla="*/ 721311 h 4742805"/>
              <a:gd name="connsiteX5" fmla="*/ 0 w 4767944"/>
              <a:gd name="connsiteY5" fmla="*/ 739972 h 4742805"/>
              <a:gd name="connsiteX6" fmla="*/ 48275 w 4767944"/>
              <a:gd name="connsiteY6" fmla="*/ 98594 h 4742805"/>
              <a:gd name="connsiteX0" fmla="*/ 48275 w 4808863"/>
              <a:gd name="connsiteY0" fmla="*/ 98594 h 4742805"/>
              <a:gd name="connsiteX1" fmla="*/ 4637316 w 4808863"/>
              <a:gd name="connsiteY1" fmla="*/ 114822 h 4742805"/>
              <a:gd name="connsiteX2" fmla="*/ 4767944 w 4808863"/>
              <a:gd name="connsiteY2" fmla="*/ 4742805 h 4742805"/>
              <a:gd name="connsiteX3" fmla="*/ 4012163 w 4808863"/>
              <a:gd name="connsiteY3" fmla="*/ 4640168 h 4742805"/>
              <a:gd name="connsiteX4" fmla="*/ 3965511 w 4808863"/>
              <a:gd name="connsiteY4" fmla="*/ 721311 h 4742805"/>
              <a:gd name="connsiteX5" fmla="*/ 0 w 4808863"/>
              <a:gd name="connsiteY5" fmla="*/ 739972 h 4742805"/>
              <a:gd name="connsiteX6" fmla="*/ 48275 w 4808863"/>
              <a:gd name="connsiteY6" fmla="*/ 98594 h 4742805"/>
              <a:gd name="connsiteX0" fmla="*/ 48275 w 4883336"/>
              <a:gd name="connsiteY0" fmla="*/ 98594 h 4742805"/>
              <a:gd name="connsiteX1" fmla="*/ 4637316 w 4883336"/>
              <a:gd name="connsiteY1" fmla="*/ 114822 h 4742805"/>
              <a:gd name="connsiteX2" fmla="*/ 4767944 w 4883336"/>
              <a:gd name="connsiteY2" fmla="*/ 4742805 h 4742805"/>
              <a:gd name="connsiteX3" fmla="*/ 4012163 w 4883336"/>
              <a:gd name="connsiteY3" fmla="*/ 4640168 h 4742805"/>
              <a:gd name="connsiteX4" fmla="*/ 3965511 w 4883336"/>
              <a:gd name="connsiteY4" fmla="*/ 721311 h 4742805"/>
              <a:gd name="connsiteX5" fmla="*/ 0 w 4883336"/>
              <a:gd name="connsiteY5" fmla="*/ 739972 h 4742805"/>
              <a:gd name="connsiteX6" fmla="*/ 48275 w 4883336"/>
              <a:gd name="connsiteY6" fmla="*/ 98594 h 4742805"/>
              <a:gd name="connsiteX0" fmla="*/ 48275 w 4861085"/>
              <a:gd name="connsiteY0" fmla="*/ 98594 h 4742805"/>
              <a:gd name="connsiteX1" fmla="*/ 4637316 w 4861085"/>
              <a:gd name="connsiteY1" fmla="*/ 114822 h 4742805"/>
              <a:gd name="connsiteX2" fmla="*/ 4767944 w 4861085"/>
              <a:gd name="connsiteY2" fmla="*/ 4742805 h 4742805"/>
              <a:gd name="connsiteX3" fmla="*/ 4012163 w 4861085"/>
              <a:gd name="connsiteY3" fmla="*/ 4640168 h 4742805"/>
              <a:gd name="connsiteX4" fmla="*/ 3965511 w 4861085"/>
              <a:gd name="connsiteY4" fmla="*/ 721311 h 4742805"/>
              <a:gd name="connsiteX5" fmla="*/ 0 w 4861085"/>
              <a:gd name="connsiteY5" fmla="*/ 739972 h 4742805"/>
              <a:gd name="connsiteX6" fmla="*/ 48275 w 4861085"/>
              <a:gd name="connsiteY6" fmla="*/ 98594 h 4742805"/>
              <a:gd name="connsiteX0" fmla="*/ 48275 w 4867287"/>
              <a:gd name="connsiteY0" fmla="*/ 98594 h 4670176"/>
              <a:gd name="connsiteX1" fmla="*/ 4637316 w 4867287"/>
              <a:gd name="connsiteY1" fmla="*/ 114822 h 4670176"/>
              <a:gd name="connsiteX2" fmla="*/ 4778783 w 4867287"/>
              <a:gd name="connsiteY2" fmla="*/ 4670176 h 4670176"/>
              <a:gd name="connsiteX3" fmla="*/ 4012163 w 4867287"/>
              <a:gd name="connsiteY3" fmla="*/ 4640168 h 4670176"/>
              <a:gd name="connsiteX4" fmla="*/ 3965511 w 4867287"/>
              <a:gd name="connsiteY4" fmla="*/ 721311 h 4670176"/>
              <a:gd name="connsiteX5" fmla="*/ 0 w 4867287"/>
              <a:gd name="connsiteY5" fmla="*/ 739972 h 4670176"/>
              <a:gd name="connsiteX6" fmla="*/ 48275 w 4867287"/>
              <a:gd name="connsiteY6" fmla="*/ 98594 h 4670176"/>
              <a:gd name="connsiteX0" fmla="*/ 48275 w 4867287"/>
              <a:gd name="connsiteY0" fmla="*/ 98594 h 4738981"/>
              <a:gd name="connsiteX1" fmla="*/ 4637316 w 4867287"/>
              <a:gd name="connsiteY1" fmla="*/ 114822 h 4738981"/>
              <a:gd name="connsiteX2" fmla="*/ 4778783 w 4867287"/>
              <a:gd name="connsiteY2" fmla="*/ 4670176 h 4738981"/>
              <a:gd name="connsiteX3" fmla="*/ 4012163 w 4867287"/>
              <a:gd name="connsiteY3" fmla="*/ 4640168 h 4738981"/>
              <a:gd name="connsiteX4" fmla="*/ 3965511 w 4867287"/>
              <a:gd name="connsiteY4" fmla="*/ 721311 h 4738981"/>
              <a:gd name="connsiteX5" fmla="*/ 0 w 4867287"/>
              <a:gd name="connsiteY5" fmla="*/ 739972 h 4738981"/>
              <a:gd name="connsiteX6" fmla="*/ 48275 w 4867287"/>
              <a:gd name="connsiteY6" fmla="*/ 98594 h 4738981"/>
              <a:gd name="connsiteX0" fmla="*/ 48275 w 4867287"/>
              <a:gd name="connsiteY0" fmla="*/ 98594 h 4795336"/>
              <a:gd name="connsiteX1" fmla="*/ 4637316 w 4867287"/>
              <a:gd name="connsiteY1" fmla="*/ 114822 h 4795336"/>
              <a:gd name="connsiteX2" fmla="*/ 4778783 w 4867287"/>
              <a:gd name="connsiteY2" fmla="*/ 4670176 h 4795336"/>
              <a:gd name="connsiteX3" fmla="*/ 4012163 w 4867287"/>
              <a:gd name="connsiteY3" fmla="*/ 4640168 h 4795336"/>
              <a:gd name="connsiteX4" fmla="*/ 3965511 w 4867287"/>
              <a:gd name="connsiteY4" fmla="*/ 721311 h 4795336"/>
              <a:gd name="connsiteX5" fmla="*/ 0 w 4867287"/>
              <a:gd name="connsiteY5" fmla="*/ 739972 h 4795336"/>
              <a:gd name="connsiteX6" fmla="*/ 48275 w 4867287"/>
              <a:gd name="connsiteY6" fmla="*/ 98594 h 4795336"/>
              <a:gd name="connsiteX0" fmla="*/ 48275 w 4867287"/>
              <a:gd name="connsiteY0" fmla="*/ 98594 h 4795336"/>
              <a:gd name="connsiteX1" fmla="*/ 4637316 w 4867287"/>
              <a:gd name="connsiteY1" fmla="*/ 114822 h 4795336"/>
              <a:gd name="connsiteX2" fmla="*/ 4778783 w 4867287"/>
              <a:gd name="connsiteY2" fmla="*/ 4670176 h 4795336"/>
              <a:gd name="connsiteX3" fmla="*/ 4012163 w 4867287"/>
              <a:gd name="connsiteY3" fmla="*/ 4640168 h 4795336"/>
              <a:gd name="connsiteX4" fmla="*/ 3965511 w 4867287"/>
              <a:gd name="connsiteY4" fmla="*/ 721311 h 4795336"/>
              <a:gd name="connsiteX5" fmla="*/ 0 w 4867287"/>
              <a:gd name="connsiteY5" fmla="*/ 739972 h 4795336"/>
              <a:gd name="connsiteX6" fmla="*/ 48275 w 4867287"/>
              <a:gd name="connsiteY6" fmla="*/ 98594 h 4795336"/>
              <a:gd name="connsiteX0" fmla="*/ 48275 w 4867287"/>
              <a:gd name="connsiteY0" fmla="*/ 98594 h 4795336"/>
              <a:gd name="connsiteX1" fmla="*/ 4637316 w 4867287"/>
              <a:gd name="connsiteY1" fmla="*/ 114822 h 4795336"/>
              <a:gd name="connsiteX2" fmla="*/ 4778783 w 4867287"/>
              <a:gd name="connsiteY2" fmla="*/ 4670176 h 4795336"/>
              <a:gd name="connsiteX3" fmla="*/ 3882097 w 4867287"/>
              <a:gd name="connsiteY3" fmla="*/ 4640168 h 4795336"/>
              <a:gd name="connsiteX4" fmla="*/ 3965511 w 4867287"/>
              <a:gd name="connsiteY4" fmla="*/ 721311 h 4795336"/>
              <a:gd name="connsiteX5" fmla="*/ 0 w 4867287"/>
              <a:gd name="connsiteY5" fmla="*/ 739972 h 4795336"/>
              <a:gd name="connsiteX6" fmla="*/ 48275 w 4867287"/>
              <a:gd name="connsiteY6" fmla="*/ 98594 h 4795336"/>
              <a:gd name="connsiteX0" fmla="*/ 48275 w 4867287"/>
              <a:gd name="connsiteY0" fmla="*/ 98594 h 4799153"/>
              <a:gd name="connsiteX1" fmla="*/ 4637316 w 4867287"/>
              <a:gd name="connsiteY1" fmla="*/ 114822 h 4799153"/>
              <a:gd name="connsiteX2" fmla="*/ 4778783 w 4867287"/>
              <a:gd name="connsiteY2" fmla="*/ 4670176 h 4799153"/>
              <a:gd name="connsiteX3" fmla="*/ 3882097 w 4867287"/>
              <a:gd name="connsiteY3" fmla="*/ 4640168 h 4799153"/>
              <a:gd name="connsiteX4" fmla="*/ 3965511 w 4867287"/>
              <a:gd name="connsiteY4" fmla="*/ 721311 h 4799153"/>
              <a:gd name="connsiteX5" fmla="*/ 0 w 4867287"/>
              <a:gd name="connsiteY5" fmla="*/ 739972 h 4799153"/>
              <a:gd name="connsiteX6" fmla="*/ 48275 w 4867287"/>
              <a:gd name="connsiteY6" fmla="*/ 98594 h 4799153"/>
              <a:gd name="connsiteX0" fmla="*/ 48275 w 4867287"/>
              <a:gd name="connsiteY0" fmla="*/ 98594 h 4831937"/>
              <a:gd name="connsiteX1" fmla="*/ 4637316 w 4867287"/>
              <a:gd name="connsiteY1" fmla="*/ 114822 h 4831937"/>
              <a:gd name="connsiteX2" fmla="*/ 4778783 w 4867287"/>
              <a:gd name="connsiteY2" fmla="*/ 4670176 h 4831937"/>
              <a:gd name="connsiteX3" fmla="*/ 3882097 w 4867287"/>
              <a:gd name="connsiteY3" fmla="*/ 4640168 h 4831937"/>
              <a:gd name="connsiteX4" fmla="*/ 3965511 w 4867287"/>
              <a:gd name="connsiteY4" fmla="*/ 721311 h 4831937"/>
              <a:gd name="connsiteX5" fmla="*/ 0 w 4867287"/>
              <a:gd name="connsiteY5" fmla="*/ 739972 h 4831937"/>
              <a:gd name="connsiteX6" fmla="*/ 48275 w 4867287"/>
              <a:gd name="connsiteY6" fmla="*/ 98594 h 4831937"/>
              <a:gd name="connsiteX0" fmla="*/ 48275 w 4867287"/>
              <a:gd name="connsiteY0" fmla="*/ 98594 h 4831937"/>
              <a:gd name="connsiteX1" fmla="*/ 4637316 w 4867287"/>
              <a:gd name="connsiteY1" fmla="*/ 114822 h 4831937"/>
              <a:gd name="connsiteX2" fmla="*/ 4778783 w 4867287"/>
              <a:gd name="connsiteY2" fmla="*/ 4670176 h 4831937"/>
              <a:gd name="connsiteX3" fmla="*/ 3882097 w 4867287"/>
              <a:gd name="connsiteY3" fmla="*/ 4640168 h 4831937"/>
              <a:gd name="connsiteX4" fmla="*/ 3889640 w 4867287"/>
              <a:gd name="connsiteY4" fmla="*/ 773189 h 4831937"/>
              <a:gd name="connsiteX5" fmla="*/ 0 w 4867287"/>
              <a:gd name="connsiteY5" fmla="*/ 739972 h 4831937"/>
              <a:gd name="connsiteX6" fmla="*/ 48275 w 4867287"/>
              <a:gd name="connsiteY6" fmla="*/ 98594 h 4831937"/>
              <a:gd name="connsiteX0" fmla="*/ 48275 w 4867287"/>
              <a:gd name="connsiteY0" fmla="*/ 98594 h 4831937"/>
              <a:gd name="connsiteX1" fmla="*/ 4637316 w 4867287"/>
              <a:gd name="connsiteY1" fmla="*/ 114822 h 4831937"/>
              <a:gd name="connsiteX2" fmla="*/ 4778783 w 4867287"/>
              <a:gd name="connsiteY2" fmla="*/ 4670176 h 4831937"/>
              <a:gd name="connsiteX3" fmla="*/ 3882097 w 4867287"/>
              <a:gd name="connsiteY3" fmla="*/ 4640168 h 4831937"/>
              <a:gd name="connsiteX4" fmla="*/ 3889640 w 4867287"/>
              <a:gd name="connsiteY4" fmla="*/ 773189 h 4831937"/>
              <a:gd name="connsiteX5" fmla="*/ 0 w 4867287"/>
              <a:gd name="connsiteY5" fmla="*/ 739972 h 4831937"/>
              <a:gd name="connsiteX6" fmla="*/ 48275 w 4867287"/>
              <a:gd name="connsiteY6" fmla="*/ 98594 h 4831937"/>
              <a:gd name="connsiteX0" fmla="*/ 48275 w 4867287"/>
              <a:gd name="connsiteY0" fmla="*/ 98594 h 4831937"/>
              <a:gd name="connsiteX1" fmla="*/ 4637316 w 4867287"/>
              <a:gd name="connsiteY1" fmla="*/ 114822 h 4831937"/>
              <a:gd name="connsiteX2" fmla="*/ 4778783 w 4867287"/>
              <a:gd name="connsiteY2" fmla="*/ 4670176 h 4831937"/>
              <a:gd name="connsiteX3" fmla="*/ 3882097 w 4867287"/>
              <a:gd name="connsiteY3" fmla="*/ 4640168 h 4831937"/>
              <a:gd name="connsiteX4" fmla="*/ 3889640 w 4867287"/>
              <a:gd name="connsiteY4" fmla="*/ 773189 h 4831937"/>
              <a:gd name="connsiteX5" fmla="*/ 0 w 4867287"/>
              <a:gd name="connsiteY5" fmla="*/ 739972 h 4831937"/>
              <a:gd name="connsiteX6" fmla="*/ 48275 w 4867287"/>
              <a:gd name="connsiteY6" fmla="*/ 98594 h 4831937"/>
              <a:gd name="connsiteX0" fmla="*/ 4920 w 4823932"/>
              <a:gd name="connsiteY0" fmla="*/ 98594 h 4831937"/>
              <a:gd name="connsiteX1" fmla="*/ 4593961 w 4823932"/>
              <a:gd name="connsiteY1" fmla="*/ 114822 h 4831937"/>
              <a:gd name="connsiteX2" fmla="*/ 4735428 w 4823932"/>
              <a:gd name="connsiteY2" fmla="*/ 4670176 h 4831937"/>
              <a:gd name="connsiteX3" fmla="*/ 3838742 w 4823932"/>
              <a:gd name="connsiteY3" fmla="*/ 4640168 h 4831937"/>
              <a:gd name="connsiteX4" fmla="*/ 3846285 w 4823932"/>
              <a:gd name="connsiteY4" fmla="*/ 773189 h 4831937"/>
              <a:gd name="connsiteX5" fmla="*/ 0 w 4823932"/>
              <a:gd name="connsiteY5" fmla="*/ 739972 h 4831937"/>
              <a:gd name="connsiteX6" fmla="*/ 4920 w 4823932"/>
              <a:gd name="connsiteY6" fmla="*/ 98594 h 4831937"/>
              <a:gd name="connsiteX0" fmla="*/ 147805 w 4966817"/>
              <a:gd name="connsiteY0" fmla="*/ 98594 h 4831937"/>
              <a:gd name="connsiteX1" fmla="*/ 4736846 w 4966817"/>
              <a:gd name="connsiteY1" fmla="*/ 114822 h 4831937"/>
              <a:gd name="connsiteX2" fmla="*/ 4878313 w 4966817"/>
              <a:gd name="connsiteY2" fmla="*/ 4670176 h 4831937"/>
              <a:gd name="connsiteX3" fmla="*/ 3981627 w 4966817"/>
              <a:gd name="connsiteY3" fmla="*/ 4640168 h 4831937"/>
              <a:gd name="connsiteX4" fmla="*/ 3989170 w 4966817"/>
              <a:gd name="connsiteY4" fmla="*/ 773189 h 4831937"/>
              <a:gd name="connsiteX5" fmla="*/ 142885 w 4966817"/>
              <a:gd name="connsiteY5" fmla="*/ 739972 h 4831937"/>
              <a:gd name="connsiteX6" fmla="*/ 147805 w 4966817"/>
              <a:gd name="connsiteY6" fmla="*/ 98594 h 4831937"/>
              <a:gd name="connsiteX0" fmla="*/ 200822 w 5019834"/>
              <a:gd name="connsiteY0" fmla="*/ 98594 h 4831937"/>
              <a:gd name="connsiteX1" fmla="*/ 4789863 w 5019834"/>
              <a:gd name="connsiteY1" fmla="*/ 114822 h 4831937"/>
              <a:gd name="connsiteX2" fmla="*/ 4931330 w 5019834"/>
              <a:gd name="connsiteY2" fmla="*/ 4670176 h 4831937"/>
              <a:gd name="connsiteX3" fmla="*/ 4034644 w 5019834"/>
              <a:gd name="connsiteY3" fmla="*/ 4640168 h 4831937"/>
              <a:gd name="connsiteX4" fmla="*/ 4042187 w 5019834"/>
              <a:gd name="connsiteY4" fmla="*/ 773189 h 4831937"/>
              <a:gd name="connsiteX5" fmla="*/ 195902 w 5019834"/>
              <a:gd name="connsiteY5" fmla="*/ 739972 h 4831937"/>
              <a:gd name="connsiteX6" fmla="*/ 200822 w 5019834"/>
              <a:gd name="connsiteY6" fmla="*/ 98594 h 4831937"/>
              <a:gd name="connsiteX0" fmla="*/ 200822 w 5019834"/>
              <a:gd name="connsiteY0" fmla="*/ 98594 h 4831937"/>
              <a:gd name="connsiteX1" fmla="*/ 4789863 w 5019834"/>
              <a:gd name="connsiteY1" fmla="*/ 114822 h 4831937"/>
              <a:gd name="connsiteX2" fmla="*/ 4931330 w 5019834"/>
              <a:gd name="connsiteY2" fmla="*/ 4670176 h 4831937"/>
              <a:gd name="connsiteX3" fmla="*/ 4034644 w 5019834"/>
              <a:gd name="connsiteY3" fmla="*/ 4640168 h 4831937"/>
              <a:gd name="connsiteX4" fmla="*/ 4063866 w 5019834"/>
              <a:gd name="connsiteY4" fmla="*/ 856193 h 4831937"/>
              <a:gd name="connsiteX5" fmla="*/ 195902 w 5019834"/>
              <a:gd name="connsiteY5" fmla="*/ 739972 h 4831937"/>
              <a:gd name="connsiteX6" fmla="*/ 200822 w 5019834"/>
              <a:gd name="connsiteY6" fmla="*/ 98594 h 4831937"/>
              <a:gd name="connsiteX0" fmla="*/ 200822 w 5019834"/>
              <a:gd name="connsiteY0" fmla="*/ 98594 h 4831937"/>
              <a:gd name="connsiteX1" fmla="*/ 4789863 w 5019834"/>
              <a:gd name="connsiteY1" fmla="*/ 114822 h 4831937"/>
              <a:gd name="connsiteX2" fmla="*/ 4931330 w 5019834"/>
              <a:gd name="connsiteY2" fmla="*/ 4670176 h 4831937"/>
              <a:gd name="connsiteX3" fmla="*/ 4034644 w 5019834"/>
              <a:gd name="connsiteY3" fmla="*/ 4640168 h 4831937"/>
              <a:gd name="connsiteX4" fmla="*/ 4020510 w 5019834"/>
              <a:gd name="connsiteY4" fmla="*/ 866570 h 4831937"/>
              <a:gd name="connsiteX5" fmla="*/ 195902 w 5019834"/>
              <a:gd name="connsiteY5" fmla="*/ 739972 h 4831937"/>
              <a:gd name="connsiteX6" fmla="*/ 200822 w 5019834"/>
              <a:gd name="connsiteY6" fmla="*/ 98594 h 4831937"/>
              <a:gd name="connsiteX0" fmla="*/ 200822 w 5019834"/>
              <a:gd name="connsiteY0" fmla="*/ 98594 h 4831937"/>
              <a:gd name="connsiteX1" fmla="*/ 4789863 w 5019834"/>
              <a:gd name="connsiteY1" fmla="*/ 114822 h 4831937"/>
              <a:gd name="connsiteX2" fmla="*/ 4931330 w 5019834"/>
              <a:gd name="connsiteY2" fmla="*/ 4670176 h 4831937"/>
              <a:gd name="connsiteX3" fmla="*/ 4034644 w 5019834"/>
              <a:gd name="connsiteY3" fmla="*/ 4640168 h 4831937"/>
              <a:gd name="connsiteX4" fmla="*/ 4020510 w 5019834"/>
              <a:gd name="connsiteY4" fmla="*/ 866570 h 4831937"/>
              <a:gd name="connsiteX5" fmla="*/ 195902 w 5019834"/>
              <a:gd name="connsiteY5" fmla="*/ 812601 h 4831937"/>
              <a:gd name="connsiteX6" fmla="*/ 200822 w 5019834"/>
              <a:gd name="connsiteY6" fmla="*/ 98594 h 4831937"/>
              <a:gd name="connsiteX0" fmla="*/ 200822 w 5019834"/>
              <a:gd name="connsiteY0" fmla="*/ 98594 h 4831937"/>
              <a:gd name="connsiteX1" fmla="*/ 4789863 w 5019834"/>
              <a:gd name="connsiteY1" fmla="*/ 114822 h 4831937"/>
              <a:gd name="connsiteX2" fmla="*/ 4931330 w 5019834"/>
              <a:gd name="connsiteY2" fmla="*/ 4670176 h 4831937"/>
              <a:gd name="connsiteX3" fmla="*/ 4034644 w 5019834"/>
              <a:gd name="connsiteY3" fmla="*/ 4640168 h 4831937"/>
              <a:gd name="connsiteX4" fmla="*/ 4020510 w 5019834"/>
              <a:gd name="connsiteY4" fmla="*/ 866570 h 4831937"/>
              <a:gd name="connsiteX5" fmla="*/ 195902 w 5019834"/>
              <a:gd name="connsiteY5" fmla="*/ 812601 h 4831937"/>
              <a:gd name="connsiteX6" fmla="*/ 200822 w 5019834"/>
              <a:gd name="connsiteY6" fmla="*/ 98594 h 4831937"/>
              <a:gd name="connsiteX0" fmla="*/ 200822 w 5019834"/>
              <a:gd name="connsiteY0" fmla="*/ 98594 h 4831937"/>
              <a:gd name="connsiteX1" fmla="*/ 4789863 w 5019834"/>
              <a:gd name="connsiteY1" fmla="*/ 114822 h 4831937"/>
              <a:gd name="connsiteX2" fmla="*/ 4931330 w 5019834"/>
              <a:gd name="connsiteY2" fmla="*/ 4670176 h 4831937"/>
              <a:gd name="connsiteX3" fmla="*/ 4034644 w 5019834"/>
              <a:gd name="connsiteY3" fmla="*/ 4640168 h 4831937"/>
              <a:gd name="connsiteX4" fmla="*/ 4020510 w 5019834"/>
              <a:gd name="connsiteY4" fmla="*/ 866570 h 4831937"/>
              <a:gd name="connsiteX5" fmla="*/ 195902 w 5019834"/>
              <a:gd name="connsiteY5" fmla="*/ 812601 h 4831937"/>
              <a:gd name="connsiteX6" fmla="*/ 200822 w 5019834"/>
              <a:gd name="connsiteY6" fmla="*/ 98594 h 4831937"/>
              <a:gd name="connsiteX0" fmla="*/ 9132 w 4828144"/>
              <a:gd name="connsiteY0" fmla="*/ 98594 h 4831937"/>
              <a:gd name="connsiteX1" fmla="*/ 4598173 w 4828144"/>
              <a:gd name="connsiteY1" fmla="*/ 114822 h 4831937"/>
              <a:gd name="connsiteX2" fmla="*/ 4739640 w 4828144"/>
              <a:gd name="connsiteY2" fmla="*/ 4670176 h 4831937"/>
              <a:gd name="connsiteX3" fmla="*/ 3842954 w 4828144"/>
              <a:gd name="connsiteY3" fmla="*/ 4640168 h 4831937"/>
              <a:gd name="connsiteX4" fmla="*/ 3828820 w 4828144"/>
              <a:gd name="connsiteY4" fmla="*/ 866570 h 4831937"/>
              <a:gd name="connsiteX5" fmla="*/ 3180014 w 4828144"/>
              <a:gd name="connsiteY5" fmla="*/ 822976 h 4831937"/>
              <a:gd name="connsiteX6" fmla="*/ 9132 w 4828144"/>
              <a:gd name="connsiteY6" fmla="*/ 98594 h 4831937"/>
              <a:gd name="connsiteX0" fmla="*/ 227709 w 1827564"/>
              <a:gd name="connsiteY0" fmla="*/ 71347 h 4856568"/>
              <a:gd name="connsiteX1" fmla="*/ 1597593 w 1827564"/>
              <a:gd name="connsiteY1" fmla="*/ 139453 h 4856568"/>
              <a:gd name="connsiteX2" fmla="*/ 1739060 w 1827564"/>
              <a:gd name="connsiteY2" fmla="*/ 4694807 h 4856568"/>
              <a:gd name="connsiteX3" fmla="*/ 842374 w 1827564"/>
              <a:gd name="connsiteY3" fmla="*/ 4664799 h 4856568"/>
              <a:gd name="connsiteX4" fmla="*/ 828240 w 1827564"/>
              <a:gd name="connsiteY4" fmla="*/ 891201 h 4856568"/>
              <a:gd name="connsiteX5" fmla="*/ 179434 w 1827564"/>
              <a:gd name="connsiteY5" fmla="*/ 847607 h 4856568"/>
              <a:gd name="connsiteX6" fmla="*/ 227709 w 1827564"/>
              <a:gd name="connsiteY6" fmla="*/ 71347 h 4856568"/>
              <a:gd name="connsiteX0" fmla="*/ 227709 w 1827564"/>
              <a:gd name="connsiteY0" fmla="*/ 159135 h 4944356"/>
              <a:gd name="connsiteX1" fmla="*/ 1597593 w 1827564"/>
              <a:gd name="connsiteY1" fmla="*/ 227241 h 4944356"/>
              <a:gd name="connsiteX2" fmla="*/ 1739060 w 1827564"/>
              <a:gd name="connsiteY2" fmla="*/ 4782595 h 4944356"/>
              <a:gd name="connsiteX3" fmla="*/ 842374 w 1827564"/>
              <a:gd name="connsiteY3" fmla="*/ 4752587 h 4944356"/>
              <a:gd name="connsiteX4" fmla="*/ 828240 w 1827564"/>
              <a:gd name="connsiteY4" fmla="*/ 978989 h 4944356"/>
              <a:gd name="connsiteX5" fmla="*/ 179434 w 1827564"/>
              <a:gd name="connsiteY5" fmla="*/ 935395 h 4944356"/>
              <a:gd name="connsiteX6" fmla="*/ 227709 w 1827564"/>
              <a:gd name="connsiteY6" fmla="*/ 159135 h 4944356"/>
              <a:gd name="connsiteX0" fmla="*/ 227709 w 1827564"/>
              <a:gd name="connsiteY0" fmla="*/ 174211 h 4959432"/>
              <a:gd name="connsiteX1" fmla="*/ 1597593 w 1827564"/>
              <a:gd name="connsiteY1" fmla="*/ 242317 h 4959432"/>
              <a:gd name="connsiteX2" fmla="*/ 1739060 w 1827564"/>
              <a:gd name="connsiteY2" fmla="*/ 4797671 h 4959432"/>
              <a:gd name="connsiteX3" fmla="*/ 842374 w 1827564"/>
              <a:gd name="connsiteY3" fmla="*/ 4767663 h 4959432"/>
              <a:gd name="connsiteX4" fmla="*/ 828240 w 1827564"/>
              <a:gd name="connsiteY4" fmla="*/ 994065 h 4959432"/>
              <a:gd name="connsiteX5" fmla="*/ 179434 w 1827564"/>
              <a:gd name="connsiteY5" fmla="*/ 950471 h 4959432"/>
              <a:gd name="connsiteX6" fmla="*/ 227709 w 1827564"/>
              <a:gd name="connsiteY6" fmla="*/ 174211 h 4959432"/>
              <a:gd name="connsiteX0" fmla="*/ 227709 w 1827564"/>
              <a:gd name="connsiteY0" fmla="*/ 174211 h 4959432"/>
              <a:gd name="connsiteX1" fmla="*/ 1597593 w 1827564"/>
              <a:gd name="connsiteY1" fmla="*/ 242317 h 4959432"/>
              <a:gd name="connsiteX2" fmla="*/ 1739060 w 1827564"/>
              <a:gd name="connsiteY2" fmla="*/ 4797671 h 4959432"/>
              <a:gd name="connsiteX3" fmla="*/ 842374 w 1827564"/>
              <a:gd name="connsiteY3" fmla="*/ 4767663 h 4959432"/>
              <a:gd name="connsiteX4" fmla="*/ 828240 w 1827564"/>
              <a:gd name="connsiteY4" fmla="*/ 994065 h 4959432"/>
              <a:gd name="connsiteX5" fmla="*/ 179434 w 1827564"/>
              <a:gd name="connsiteY5" fmla="*/ 950471 h 4959432"/>
              <a:gd name="connsiteX6" fmla="*/ 227709 w 1827564"/>
              <a:gd name="connsiteY6" fmla="*/ 174211 h 4959432"/>
              <a:gd name="connsiteX0" fmla="*/ 227709 w 1827564"/>
              <a:gd name="connsiteY0" fmla="*/ 174211 h 4959432"/>
              <a:gd name="connsiteX1" fmla="*/ 1597593 w 1827564"/>
              <a:gd name="connsiteY1" fmla="*/ 242317 h 4959432"/>
              <a:gd name="connsiteX2" fmla="*/ 1739060 w 1827564"/>
              <a:gd name="connsiteY2" fmla="*/ 4797671 h 4959432"/>
              <a:gd name="connsiteX3" fmla="*/ 842374 w 1827564"/>
              <a:gd name="connsiteY3" fmla="*/ 4767663 h 4959432"/>
              <a:gd name="connsiteX4" fmla="*/ 828240 w 1827564"/>
              <a:gd name="connsiteY4" fmla="*/ 994065 h 4959432"/>
              <a:gd name="connsiteX5" fmla="*/ 179434 w 1827564"/>
              <a:gd name="connsiteY5" fmla="*/ 950471 h 4959432"/>
              <a:gd name="connsiteX6" fmla="*/ 227709 w 1827564"/>
              <a:gd name="connsiteY6" fmla="*/ 174211 h 4959432"/>
              <a:gd name="connsiteX0" fmla="*/ 303593 w 1795058"/>
              <a:gd name="connsiteY0" fmla="*/ 182285 h 4946755"/>
              <a:gd name="connsiteX1" fmla="*/ 1565087 w 1795058"/>
              <a:gd name="connsiteY1" fmla="*/ 229640 h 4946755"/>
              <a:gd name="connsiteX2" fmla="*/ 1706554 w 1795058"/>
              <a:gd name="connsiteY2" fmla="*/ 4784994 h 4946755"/>
              <a:gd name="connsiteX3" fmla="*/ 809868 w 1795058"/>
              <a:gd name="connsiteY3" fmla="*/ 4754986 h 4946755"/>
              <a:gd name="connsiteX4" fmla="*/ 795734 w 1795058"/>
              <a:gd name="connsiteY4" fmla="*/ 981388 h 4946755"/>
              <a:gd name="connsiteX5" fmla="*/ 146928 w 1795058"/>
              <a:gd name="connsiteY5" fmla="*/ 937794 h 4946755"/>
              <a:gd name="connsiteX6" fmla="*/ 303593 w 1795058"/>
              <a:gd name="connsiteY6" fmla="*/ 182285 h 4946755"/>
              <a:gd name="connsiteX0" fmla="*/ 194465 w 1685930"/>
              <a:gd name="connsiteY0" fmla="*/ 182285 h 4946755"/>
              <a:gd name="connsiteX1" fmla="*/ 1455959 w 1685930"/>
              <a:gd name="connsiteY1" fmla="*/ 229640 h 4946755"/>
              <a:gd name="connsiteX2" fmla="*/ 1597426 w 1685930"/>
              <a:gd name="connsiteY2" fmla="*/ 4784994 h 4946755"/>
              <a:gd name="connsiteX3" fmla="*/ 700740 w 1685930"/>
              <a:gd name="connsiteY3" fmla="*/ 4754986 h 4946755"/>
              <a:gd name="connsiteX4" fmla="*/ 686606 w 1685930"/>
              <a:gd name="connsiteY4" fmla="*/ 981388 h 4946755"/>
              <a:gd name="connsiteX5" fmla="*/ 200383 w 1685930"/>
              <a:gd name="connsiteY5" fmla="*/ 1010423 h 4946755"/>
              <a:gd name="connsiteX6" fmla="*/ 194465 w 1685930"/>
              <a:gd name="connsiteY6" fmla="*/ 182285 h 4946755"/>
              <a:gd name="connsiteX0" fmla="*/ 176329 w 1667794"/>
              <a:gd name="connsiteY0" fmla="*/ 182285 h 4946755"/>
              <a:gd name="connsiteX1" fmla="*/ 1437823 w 1667794"/>
              <a:gd name="connsiteY1" fmla="*/ 229640 h 4946755"/>
              <a:gd name="connsiteX2" fmla="*/ 1579290 w 1667794"/>
              <a:gd name="connsiteY2" fmla="*/ 4784994 h 4946755"/>
              <a:gd name="connsiteX3" fmla="*/ 682604 w 1667794"/>
              <a:gd name="connsiteY3" fmla="*/ 4754986 h 4946755"/>
              <a:gd name="connsiteX4" fmla="*/ 668470 w 1667794"/>
              <a:gd name="connsiteY4" fmla="*/ 981388 h 4946755"/>
              <a:gd name="connsiteX5" fmla="*/ 214764 w 1667794"/>
              <a:gd name="connsiteY5" fmla="*/ 1010423 h 4946755"/>
              <a:gd name="connsiteX6" fmla="*/ 176329 w 1667794"/>
              <a:gd name="connsiteY6" fmla="*/ 182285 h 4946755"/>
              <a:gd name="connsiteX0" fmla="*/ 176329 w 1667794"/>
              <a:gd name="connsiteY0" fmla="*/ 182285 h 4946755"/>
              <a:gd name="connsiteX1" fmla="*/ 1437823 w 1667794"/>
              <a:gd name="connsiteY1" fmla="*/ 229640 h 4946755"/>
              <a:gd name="connsiteX2" fmla="*/ 1579290 w 1667794"/>
              <a:gd name="connsiteY2" fmla="*/ 4784994 h 4946755"/>
              <a:gd name="connsiteX3" fmla="*/ 682604 w 1667794"/>
              <a:gd name="connsiteY3" fmla="*/ 4754986 h 4946755"/>
              <a:gd name="connsiteX4" fmla="*/ 668470 w 1667794"/>
              <a:gd name="connsiteY4" fmla="*/ 981388 h 4946755"/>
              <a:gd name="connsiteX5" fmla="*/ 214764 w 1667794"/>
              <a:gd name="connsiteY5" fmla="*/ 1010423 h 4946755"/>
              <a:gd name="connsiteX6" fmla="*/ 176329 w 1667794"/>
              <a:gd name="connsiteY6" fmla="*/ 182285 h 4946755"/>
              <a:gd name="connsiteX0" fmla="*/ 176329 w 1667794"/>
              <a:gd name="connsiteY0" fmla="*/ 182285 h 4946755"/>
              <a:gd name="connsiteX1" fmla="*/ 1437823 w 1667794"/>
              <a:gd name="connsiteY1" fmla="*/ 229640 h 4946755"/>
              <a:gd name="connsiteX2" fmla="*/ 1579290 w 1667794"/>
              <a:gd name="connsiteY2" fmla="*/ 4784994 h 4946755"/>
              <a:gd name="connsiteX3" fmla="*/ 682604 w 1667794"/>
              <a:gd name="connsiteY3" fmla="*/ 4754986 h 4946755"/>
              <a:gd name="connsiteX4" fmla="*/ 668470 w 1667794"/>
              <a:gd name="connsiteY4" fmla="*/ 981388 h 4946755"/>
              <a:gd name="connsiteX5" fmla="*/ 214764 w 1667794"/>
              <a:gd name="connsiteY5" fmla="*/ 1010423 h 4946755"/>
              <a:gd name="connsiteX6" fmla="*/ 176329 w 1667794"/>
              <a:gd name="connsiteY6" fmla="*/ 182285 h 4946755"/>
              <a:gd name="connsiteX0" fmla="*/ 176329 w 1667794"/>
              <a:gd name="connsiteY0" fmla="*/ 136451 h 4900921"/>
              <a:gd name="connsiteX1" fmla="*/ 1437823 w 1667794"/>
              <a:gd name="connsiteY1" fmla="*/ 183806 h 4900921"/>
              <a:gd name="connsiteX2" fmla="*/ 1579290 w 1667794"/>
              <a:gd name="connsiteY2" fmla="*/ 4739160 h 4900921"/>
              <a:gd name="connsiteX3" fmla="*/ 682604 w 1667794"/>
              <a:gd name="connsiteY3" fmla="*/ 4709152 h 4900921"/>
              <a:gd name="connsiteX4" fmla="*/ 668470 w 1667794"/>
              <a:gd name="connsiteY4" fmla="*/ 935554 h 4900921"/>
              <a:gd name="connsiteX5" fmla="*/ 214764 w 1667794"/>
              <a:gd name="connsiteY5" fmla="*/ 964589 h 4900921"/>
              <a:gd name="connsiteX6" fmla="*/ 176329 w 1667794"/>
              <a:gd name="connsiteY6" fmla="*/ 136451 h 4900921"/>
              <a:gd name="connsiteX0" fmla="*/ 176329 w 1667794"/>
              <a:gd name="connsiteY0" fmla="*/ 71944 h 4836414"/>
              <a:gd name="connsiteX1" fmla="*/ 1437823 w 1667794"/>
              <a:gd name="connsiteY1" fmla="*/ 119299 h 4836414"/>
              <a:gd name="connsiteX2" fmla="*/ 1579290 w 1667794"/>
              <a:gd name="connsiteY2" fmla="*/ 4674653 h 4836414"/>
              <a:gd name="connsiteX3" fmla="*/ 682604 w 1667794"/>
              <a:gd name="connsiteY3" fmla="*/ 4644645 h 4836414"/>
              <a:gd name="connsiteX4" fmla="*/ 668470 w 1667794"/>
              <a:gd name="connsiteY4" fmla="*/ 871047 h 4836414"/>
              <a:gd name="connsiteX5" fmla="*/ 214764 w 1667794"/>
              <a:gd name="connsiteY5" fmla="*/ 900082 h 4836414"/>
              <a:gd name="connsiteX6" fmla="*/ 176329 w 1667794"/>
              <a:gd name="connsiteY6" fmla="*/ 71944 h 4836414"/>
              <a:gd name="connsiteX0" fmla="*/ 85760 w 1826520"/>
              <a:gd name="connsiteY0" fmla="*/ 74952 h 4829047"/>
              <a:gd name="connsiteX1" fmla="*/ 1596549 w 1826520"/>
              <a:gd name="connsiteY1" fmla="*/ 111932 h 4829047"/>
              <a:gd name="connsiteX2" fmla="*/ 1738016 w 1826520"/>
              <a:gd name="connsiteY2" fmla="*/ 4667286 h 4829047"/>
              <a:gd name="connsiteX3" fmla="*/ 841330 w 1826520"/>
              <a:gd name="connsiteY3" fmla="*/ 4637278 h 4829047"/>
              <a:gd name="connsiteX4" fmla="*/ 827196 w 1826520"/>
              <a:gd name="connsiteY4" fmla="*/ 863680 h 4829047"/>
              <a:gd name="connsiteX5" fmla="*/ 373490 w 1826520"/>
              <a:gd name="connsiteY5" fmla="*/ 892715 h 4829047"/>
              <a:gd name="connsiteX6" fmla="*/ 85760 w 1826520"/>
              <a:gd name="connsiteY6" fmla="*/ 74952 h 4829047"/>
              <a:gd name="connsiteX0" fmla="*/ 165052 w 1905812"/>
              <a:gd name="connsiteY0" fmla="*/ 74952 h 4829047"/>
              <a:gd name="connsiteX1" fmla="*/ 1675841 w 1905812"/>
              <a:gd name="connsiteY1" fmla="*/ 111932 h 4829047"/>
              <a:gd name="connsiteX2" fmla="*/ 1817308 w 1905812"/>
              <a:gd name="connsiteY2" fmla="*/ 4667286 h 4829047"/>
              <a:gd name="connsiteX3" fmla="*/ 920622 w 1905812"/>
              <a:gd name="connsiteY3" fmla="*/ 4637278 h 4829047"/>
              <a:gd name="connsiteX4" fmla="*/ 906488 w 1905812"/>
              <a:gd name="connsiteY4" fmla="*/ 863680 h 4829047"/>
              <a:gd name="connsiteX5" fmla="*/ 225165 w 1905812"/>
              <a:gd name="connsiteY5" fmla="*/ 861588 h 4829047"/>
              <a:gd name="connsiteX6" fmla="*/ 165052 w 1905812"/>
              <a:gd name="connsiteY6" fmla="*/ 74952 h 4829047"/>
              <a:gd name="connsiteX0" fmla="*/ 88146 w 2045684"/>
              <a:gd name="connsiteY0" fmla="*/ 78186 h 4821905"/>
              <a:gd name="connsiteX1" fmla="*/ 1815713 w 2045684"/>
              <a:gd name="connsiteY1" fmla="*/ 104790 h 4821905"/>
              <a:gd name="connsiteX2" fmla="*/ 1957180 w 2045684"/>
              <a:gd name="connsiteY2" fmla="*/ 4660144 h 4821905"/>
              <a:gd name="connsiteX3" fmla="*/ 1060494 w 2045684"/>
              <a:gd name="connsiteY3" fmla="*/ 4630136 h 4821905"/>
              <a:gd name="connsiteX4" fmla="*/ 1046360 w 2045684"/>
              <a:gd name="connsiteY4" fmla="*/ 856538 h 4821905"/>
              <a:gd name="connsiteX5" fmla="*/ 365037 w 2045684"/>
              <a:gd name="connsiteY5" fmla="*/ 854446 h 4821905"/>
              <a:gd name="connsiteX6" fmla="*/ 88146 w 2045684"/>
              <a:gd name="connsiteY6" fmla="*/ 78186 h 4821905"/>
              <a:gd name="connsiteX0" fmla="*/ 207330 w 2164868"/>
              <a:gd name="connsiteY0" fmla="*/ 78186 h 4821905"/>
              <a:gd name="connsiteX1" fmla="*/ 1934897 w 2164868"/>
              <a:gd name="connsiteY1" fmla="*/ 104790 h 4821905"/>
              <a:gd name="connsiteX2" fmla="*/ 2076364 w 2164868"/>
              <a:gd name="connsiteY2" fmla="*/ 4660144 h 4821905"/>
              <a:gd name="connsiteX3" fmla="*/ 1179678 w 2164868"/>
              <a:gd name="connsiteY3" fmla="*/ 4630136 h 4821905"/>
              <a:gd name="connsiteX4" fmla="*/ 1165544 w 2164868"/>
              <a:gd name="connsiteY4" fmla="*/ 856538 h 4821905"/>
              <a:gd name="connsiteX5" fmla="*/ 191570 w 2164868"/>
              <a:gd name="connsiteY5" fmla="*/ 1601489 h 4821905"/>
              <a:gd name="connsiteX6" fmla="*/ 207330 w 2164868"/>
              <a:gd name="connsiteY6" fmla="*/ 78186 h 4821905"/>
              <a:gd name="connsiteX0" fmla="*/ 207330 w 2164868"/>
              <a:gd name="connsiteY0" fmla="*/ 78186 h 4821905"/>
              <a:gd name="connsiteX1" fmla="*/ 1934897 w 2164868"/>
              <a:gd name="connsiteY1" fmla="*/ 104790 h 4821905"/>
              <a:gd name="connsiteX2" fmla="*/ 2076364 w 2164868"/>
              <a:gd name="connsiteY2" fmla="*/ 4660144 h 4821905"/>
              <a:gd name="connsiteX3" fmla="*/ 1179678 w 2164868"/>
              <a:gd name="connsiteY3" fmla="*/ 4630136 h 4821905"/>
              <a:gd name="connsiteX4" fmla="*/ 504371 w 2164868"/>
              <a:gd name="connsiteY4" fmla="*/ 1593207 h 4821905"/>
              <a:gd name="connsiteX5" fmla="*/ 191570 w 2164868"/>
              <a:gd name="connsiteY5" fmla="*/ 1601489 h 4821905"/>
              <a:gd name="connsiteX6" fmla="*/ 207330 w 2164868"/>
              <a:gd name="connsiteY6" fmla="*/ 78186 h 4821905"/>
              <a:gd name="connsiteX0" fmla="*/ 207330 w 2164868"/>
              <a:gd name="connsiteY0" fmla="*/ 78186 h 4809321"/>
              <a:gd name="connsiteX1" fmla="*/ 1934897 w 2164868"/>
              <a:gd name="connsiteY1" fmla="*/ 104790 h 4809321"/>
              <a:gd name="connsiteX2" fmla="*/ 2076364 w 2164868"/>
              <a:gd name="connsiteY2" fmla="*/ 4660144 h 4809321"/>
              <a:gd name="connsiteX3" fmla="*/ 496827 w 2164868"/>
              <a:gd name="connsiteY3" fmla="*/ 4599009 h 4809321"/>
              <a:gd name="connsiteX4" fmla="*/ 504371 w 2164868"/>
              <a:gd name="connsiteY4" fmla="*/ 1593207 h 4809321"/>
              <a:gd name="connsiteX5" fmla="*/ 191570 w 2164868"/>
              <a:gd name="connsiteY5" fmla="*/ 1601489 h 4809321"/>
              <a:gd name="connsiteX6" fmla="*/ 207330 w 2164868"/>
              <a:gd name="connsiteY6" fmla="*/ 78186 h 4809321"/>
              <a:gd name="connsiteX0" fmla="*/ 207330 w 2164868"/>
              <a:gd name="connsiteY0" fmla="*/ 78186 h 4813358"/>
              <a:gd name="connsiteX1" fmla="*/ 1934897 w 2164868"/>
              <a:gd name="connsiteY1" fmla="*/ 104790 h 4813358"/>
              <a:gd name="connsiteX2" fmla="*/ 2076364 w 2164868"/>
              <a:gd name="connsiteY2" fmla="*/ 4660144 h 4813358"/>
              <a:gd name="connsiteX3" fmla="*/ 551022 w 2164868"/>
              <a:gd name="connsiteY3" fmla="*/ 4609385 h 4813358"/>
              <a:gd name="connsiteX4" fmla="*/ 504371 w 2164868"/>
              <a:gd name="connsiteY4" fmla="*/ 1593207 h 4813358"/>
              <a:gd name="connsiteX5" fmla="*/ 191570 w 2164868"/>
              <a:gd name="connsiteY5" fmla="*/ 1601489 h 4813358"/>
              <a:gd name="connsiteX6" fmla="*/ 207330 w 2164868"/>
              <a:gd name="connsiteY6" fmla="*/ 78186 h 4813358"/>
              <a:gd name="connsiteX0" fmla="*/ 311741 w 2269279"/>
              <a:gd name="connsiteY0" fmla="*/ 78186 h 4813357"/>
              <a:gd name="connsiteX1" fmla="*/ 2039308 w 2269279"/>
              <a:gd name="connsiteY1" fmla="*/ 104790 h 4813357"/>
              <a:gd name="connsiteX2" fmla="*/ 2180775 w 2269279"/>
              <a:gd name="connsiteY2" fmla="*/ 4660144 h 4813357"/>
              <a:gd name="connsiteX3" fmla="*/ 655433 w 2269279"/>
              <a:gd name="connsiteY3" fmla="*/ 4609385 h 4813357"/>
              <a:gd name="connsiteX4" fmla="*/ 608782 w 2269279"/>
              <a:gd name="connsiteY4" fmla="*/ 1593207 h 4813357"/>
              <a:gd name="connsiteX5" fmla="*/ 144237 w 2269279"/>
              <a:gd name="connsiteY5" fmla="*/ 1601489 h 4813357"/>
              <a:gd name="connsiteX6" fmla="*/ 311741 w 2269279"/>
              <a:gd name="connsiteY6" fmla="*/ 78186 h 4813357"/>
              <a:gd name="connsiteX0" fmla="*/ 154451 w 2361283"/>
              <a:gd name="connsiteY0" fmla="*/ 89434 h 4793480"/>
              <a:gd name="connsiteX1" fmla="*/ 2131312 w 2361283"/>
              <a:gd name="connsiteY1" fmla="*/ 84913 h 4793480"/>
              <a:gd name="connsiteX2" fmla="*/ 2272779 w 2361283"/>
              <a:gd name="connsiteY2" fmla="*/ 4640267 h 4793480"/>
              <a:gd name="connsiteX3" fmla="*/ 747437 w 2361283"/>
              <a:gd name="connsiteY3" fmla="*/ 4589508 h 4793480"/>
              <a:gd name="connsiteX4" fmla="*/ 700786 w 2361283"/>
              <a:gd name="connsiteY4" fmla="*/ 1573330 h 4793480"/>
              <a:gd name="connsiteX5" fmla="*/ 236241 w 2361283"/>
              <a:gd name="connsiteY5" fmla="*/ 1581612 h 4793480"/>
              <a:gd name="connsiteX6" fmla="*/ 154451 w 2361283"/>
              <a:gd name="connsiteY6" fmla="*/ 89434 h 4793480"/>
              <a:gd name="connsiteX0" fmla="*/ 194464 w 2401296"/>
              <a:gd name="connsiteY0" fmla="*/ 89434 h 4793480"/>
              <a:gd name="connsiteX1" fmla="*/ 2171325 w 2401296"/>
              <a:gd name="connsiteY1" fmla="*/ 84913 h 4793480"/>
              <a:gd name="connsiteX2" fmla="*/ 2312792 w 2401296"/>
              <a:gd name="connsiteY2" fmla="*/ 4640267 h 4793480"/>
              <a:gd name="connsiteX3" fmla="*/ 787450 w 2401296"/>
              <a:gd name="connsiteY3" fmla="*/ 4589508 h 4793480"/>
              <a:gd name="connsiteX4" fmla="*/ 740799 w 2401296"/>
              <a:gd name="connsiteY4" fmla="*/ 1573330 h 4793480"/>
              <a:gd name="connsiteX5" fmla="*/ 200381 w 2401296"/>
              <a:gd name="connsiteY5" fmla="*/ 1581612 h 4793480"/>
              <a:gd name="connsiteX6" fmla="*/ 194464 w 2401296"/>
              <a:gd name="connsiteY6" fmla="*/ 89434 h 4793480"/>
              <a:gd name="connsiteX0" fmla="*/ 108195 w 2510128"/>
              <a:gd name="connsiteY0" fmla="*/ 93768 h 4787439"/>
              <a:gd name="connsiteX1" fmla="*/ 2280157 w 2510128"/>
              <a:gd name="connsiteY1" fmla="*/ 78872 h 4787439"/>
              <a:gd name="connsiteX2" fmla="*/ 2421624 w 2510128"/>
              <a:gd name="connsiteY2" fmla="*/ 4634226 h 4787439"/>
              <a:gd name="connsiteX3" fmla="*/ 896282 w 2510128"/>
              <a:gd name="connsiteY3" fmla="*/ 4583467 h 4787439"/>
              <a:gd name="connsiteX4" fmla="*/ 849631 w 2510128"/>
              <a:gd name="connsiteY4" fmla="*/ 1567289 h 4787439"/>
              <a:gd name="connsiteX5" fmla="*/ 309213 w 2510128"/>
              <a:gd name="connsiteY5" fmla="*/ 1575571 h 4787439"/>
              <a:gd name="connsiteX6" fmla="*/ 108195 w 2510128"/>
              <a:gd name="connsiteY6" fmla="*/ 93768 h 4787439"/>
              <a:gd name="connsiteX0" fmla="*/ 111598 w 2502693"/>
              <a:gd name="connsiteY0" fmla="*/ 148297 h 4748588"/>
              <a:gd name="connsiteX1" fmla="*/ 2272722 w 2502693"/>
              <a:gd name="connsiteY1" fmla="*/ 40021 h 4748588"/>
              <a:gd name="connsiteX2" fmla="*/ 2414189 w 2502693"/>
              <a:gd name="connsiteY2" fmla="*/ 4595375 h 4748588"/>
              <a:gd name="connsiteX3" fmla="*/ 888847 w 2502693"/>
              <a:gd name="connsiteY3" fmla="*/ 4544616 h 4748588"/>
              <a:gd name="connsiteX4" fmla="*/ 842196 w 2502693"/>
              <a:gd name="connsiteY4" fmla="*/ 1528438 h 4748588"/>
              <a:gd name="connsiteX5" fmla="*/ 301778 w 2502693"/>
              <a:gd name="connsiteY5" fmla="*/ 1536720 h 4748588"/>
              <a:gd name="connsiteX6" fmla="*/ 111598 w 2502693"/>
              <a:gd name="connsiteY6" fmla="*/ 148297 h 4748588"/>
              <a:gd name="connsiteX0" fmla="*/ 111598 w 2502693"/>
              <a:gd name="connsiteY0" fmla="*/ 175530 h 4775821"/>
              <a:gd name="connsiteX1" fmla="*/ 2272722 w 2502693"/>
              <a:gd name="connsiteY1" fmla="*/ 67254 h 4775821"/>
              <a:gd name="connsiteX2" fmla="*/ 2414189 w 2502693"/>
              <a:gd name="connsiteY2" fmla="*/ 4622608 h 4775821"/>
              <a:gd name="connsiteX3" fmla="*/ 888847 w 2502693"/>
              <a:gd name="connsiteY3" fmla="*/ 4571849 h 4775821"/>
              <a:gd name="connsiteX4" fmla="*/ 842196 w 2502693"/>
              <a:gd name="connsiteY4" fmla="*/ 1555671 h 4775821"/>
              <a:gd name="connsiteX5" fmla="*/ 301778 w 2502693"/>
              <a:gd name="connsiteY5" fmla="*/ 1563953 h 4775821"/>
              <a:gd name="connsiteX6" fmla="*/ 111598 w 2502693"/>
              <a:gd name="connsiteY6" fmla="*/ 175530 h 4775821"/>
              <a:gd name="connsiteX0" fmla="*/ 111598 w 2502693"/>
              <a:gd name="connsiteY0" fmla="*/ 159229 h 4759520"/>
              <a:gd name="connsiteX1" fmla="*/ 2272722 w 2502693"/>
              <a:gd name="connsiteY1" fmla="*/ 82078 h 4759520"/>
              <a:gd name="connsiteX2" fmla="*/ 2414189 w 2502693"/>
              <a:gd name="connsiteY2" fmla="*/ 4606307 h 4759520"/>
              <a:gd name="connsiteX3" fmla="*/ 888847 w 2502693"/>
              <a:gd name="connsiteY3" fmla="*/ 4555548 h 4759520"/>
              <a:gd name="connsiteX4" fmla="*/ 842196 w 2502693"/>
              <a:gd name="connsiteY4" fmla="*/ 1539370 h 4759520"/>
              <a:gd name="connsiteX5" fmla="*/ 301778 w 2502693"/>
              <a:gd name="connsiteY5" fmla="*/ 1547652 h 4759520"/>
              <a:gd name="connsiteX6" fmla="*/ 111598 w 2502693"/>
              <a:gd name="connsiteY6" fmla="*/ 159229 h 4759520"/>
              <a:gd name="connsiteX0" fmla="*/ 111598 w 2502693"/>
              <a:gd name="connsiteY0" fmla="*/ 195740 h 4796031"/>
              <a:gd name="connsiteX1" fmla="*/ 2272722 w 2502693"/>
              <a:gd name="connsiteY1" fmla="*/ 118589 h 4796031"/>
              <a:gd name="connsiteX2" fmla="*/ 2414189 w 2502693"/>
              <a:gd name="connsiteY2" fmla="*/ 4642818 h 4796031"/>
              <a:gd name="connsiteX3" fmla="*/ 888847 w 2502693"/>
              <a:gd name="connsiteY3" fmla="*/ 4592059 h 4796031"/>
              <a:gd name="connsiteX4" fmla="*/ 842196 w 2502693"/>
              <a:gd name="connsiteY4" fmla="*/ 1575881 h 4796031"/>
              <a:gd name="connsiteX5" fmla="*/ 301778 w 2502693"/>
              <a:gd name="connsiteY5" fmla="*/ 1584163 h 4796031"/>
              <a:gd name="connsiteX6" fmla="*/ 111598 w 2502693"/>
              <a:gd name="connsiteY6" fmla="*/ 195740 h 4796031"/>
              <a:gd name="connsiteX0" fmla="*/ 111598 w 2502693"/>
              <a:gd name="connsiteY0" fmla="*/ 195740 h 4796031"/>
              <a:gd name="connsiteX1" fmla="*/ 2272722 w 2502693"/>
              <a:gd name="connsiteY1" fmla="*/ 118589 h 4796031"/>
              <a:gd name="connsiteX2" fmla="*/ 2414189 w 2502693"/>
              <a:gd name="connsiteY2" fmla="*/ 4642818 h 4796031"/>
              <a:gd name="connsiteX3" fmla="*/ 802136 w 2502693"/>
              <a:gd name="connsiteY3" fmla="*/ 4592059 h 4796031"/>
              <a:gd name="connsiteX4" fmla="*/ 842196 w 2502693"/>
              <a:gd name="connsiteY4" fmla="*/ 1575881 h 4796031"/>
              <a:gd name="connsiteX5" fmla="*/ 301778 w 2502693"/>
              <a:gd name="connsiteY5" fmla="*/ 1584163 h 4796031"/>
              <a:gd name="connsiteX6" fmla="*/ 111598 w 2502693"/>
              <a:gd name="connsiteY6" fmla="*/ 195740 h 4796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502693" h="4796031">
                <a:moveTo>
                  <a:pt x="111598" y="195740"/>
                </a:moveTo>
                <a:cubicBezTo>
                  <a:pt x="535710" y="-47866"/>
                  <a:pt x="1935321" y="-52830"/>
                  <a:pt x="2272722" y="118589"/>
                </a:cubicBezTo>
                <a:cubicBezTo>
                  <a:pt x="2579603" y="1334813"/>
                  <a:pt x="2527103" y="3207029"/>
                  <a:pt x="2414189" y="4642818"/>
                </a:cubicBezTo>
                <a:cubicBezTo>
                  <a:pt x="2169489" y="4892207"/>
                  <a:pt x="960126" y="4809573"/>
                  <a:pt x="802136" y="4592059"/>
                </a:cubicBezTo>
                <a:cubicBezTo>
                  <a:pt x="828572" y="3959131"/>
                  <a:pt x="1136636" y="2821092"/>
                  <a:pt x="842196" y="1575881"/>
                </a:cubicBezTo>
                <a:cubicBezTo>
                  <a:pt x="564506" y="1492180"/>
                  <a:pt x="546948" y="1553732"/>
                  <a:pt x="301778" y="1584163"/>
                </a:cubicBezTo>
                <a:cubicBezTo>
                  <a:pt x="-21750" y="1370370"/>
                  <a:pt x="-85143" y="326529"/>
                  <a:pt x="111598" y="195740"/>
                </a:cubicBezTo>
                <a:close/>
              </a:path>
            </a:pathLst>
          </a:custGeom>
          <a:gradFill>
            <a:gsLst>
              <a:gs pos="0">
                <a:srgbClr val="655915"/>
              </a:gs>
              <a:gs pos="100000">
                <a:schemeClr val="bg2">
                  <a:lumMod val="50000"/>
                </a:schemeClr>
              </a:gs>
            </a:gsLst>
            <a:path path="circle">
              <a:fillToRect t="100000" r="100000"/>
            </a:path>
          </a:gradFill>
          <a:ln w="12700">
            <a:noFill/>
          </a:ln>
          <a:effectLst>
            <a:innerShdw blurRad="101600">
              <a:schemeClr val="tx1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800"/>
          </a:p>
        </p:txBody>
      </p:sp>
      <p:sp>
        <p:nvSpPr>
          <p:cNvPr id="60" name="מלבן 3"/>
          <p:cNvSpPr>
            <a:spLocks noChangeAspect="1"/>
          </p:cNvSpPr>
          <p:nvPr/>
        </p:nvSpPr>
        <p:spPr>
          <a:xfrm>
            <a:off x="6183103" y="553650"/>
            <a:ext cx="416055" cy="418635"/>
          </a:xfrm>
          <a:custGeom>
            <a:avLst/>
            <a:gdLst>
              <a:gd name="connsiteX0" fmla="*/ 0 w 5040560"/>
              <a:gd name="connsiteY0" fmla="*/ 0 h 4104456"/>
              <a:gd name="connsiteX1" fmla="*/ 5040560 w 5040560"/>
              <a:gd name="connsiteY1" fmla="*/ 0 h 4104456"/>
              <a:gd name="connsiteX2" fmla="*/ 5040560 w 5040560"/>
              <a:gd name="connsiteY2" fmla="*/ 4104456 h 4104456"/>
              <a:gd name="connsiteX3" fmla="*/ 0 w 5040560"/>
              <a:gd name="connsiteY3" fmla="*/ 4104456 h 4104456"/>
              <a:gd name="connsiteX4" fmla="*/ 0 w 5040560"/>
              <a:gd name="connsiteY4" fmla="*/ 0 h 4104456"/>
              <a:gd name="connsiteX0" fmla="*/ 0 w 5040560"/>
              <a:gd name="connsiteY0" fmla="*/ 9 h 4104465"/>
              <a:gd name="connsiteX1" fmla="*/ 2673018 w 5040560"/>
              <a:gd name="connsiteY1" fmla="*/ 1498384 h 4104465"/>
              <a:gd name="connsiteX2" fmla="*/ 5040560 w 5040560"/>
              <a:gd name="connsiteY2" fmla="*/ 9 h 4104465"/>
              <a:gd name="connsiteX3" fmla="*/ 5040560 w 5040560"/>
              <a:gd name="connsiteY3" fmla="*/ 4104465 h 4104465"/>
              <a:gd name="connsiteX4" fmla="*/ 0 w 5040560"/>
              <a:gd name="connsiteY4" fmla="*/ 4104465 h 4104465"/>
              <a:gd name="connsiteX5" fmla="*/ 0 w 5040560"/>
              <a:gd name="connsiteY5" fmla="*/ 9 h 4104465"/>
              <a:gd name="connsiteX0" fmla="*/ 0 w 5040560"/>
              <a:gd name="connsiteY0" fmla="*/ 9 h 4104465"/>
              <a:gd name="connsiteX1" fmla="*/ 2673018 w 5040560"/>
              <a:gd name="connsiteY1" fmla="*/ 1498384 h 4104465"/>
              <a:gd name="connsiteX2" fmla="*/ 5040560 w 5040560"/>
              <a:gd name="connsiteY2" fmla="*/ 9 h 4104465"/>
              <a:gd name="connsiteX3" fmla="*/ 5040560 w 5040560"/>
              <a:gd name="connsiteY3" fmla="*/ 4104465 h 4104465"/>
              <a:gd name="connsiteX4" fmla="*/ 0 w 5040560"/>
              <a:gd name="connsiteY4" fmla="*/ 4104465 h 4104465"/>
              <a:gd name="connsiteX5" fmla="*/ 0 w 5040560"/>
              <a:gd name="connsiteY5" fmla="*/ 9 h 4104465"/>
              <a:gd name="connsiteX0" fmla="*/ 0 w 5040560"/>
              <a:gd name="connsiteY0" fmla="*/ 53186 h 4157642"/>
              <a:gd name="connsiteX1" fmla="*/ 2673018 w 5040560"/>
              <a:gd name="connsiteY1" fmla="*/ 1551561 h 4157642"/>
              <a:gd name="connsiteX2" fmla="*/ 5040560 w 5040560"/>
              <a:gd name="connsiteY2" fmla="*/ 53186 h 4157642"/>
              <a:gd name="connsiteX3" fmla="*/ 5040560 w 5040560"/>
              <a:gd name="connsiteY3" fmla="*/ 4157642 h 4157642"/>
              <a:gd name="connsiteX4" fmla="*/ 0 w 5040560"/>
              <a:gd name="connsiteY4" fmla="*/ 4157642 h 4157642"/>
              <a:gd name="connsiteX5" fmla="*/ 0 w 5040560"/>
              <a:gd name="connsiteY5" fmla="*/ 53186 h 4157642"/>
              <a:gd name="connsiteX0" fmla="*/ 0 w 5040560"/>
              <a:gd name="connsiteY0" fmla="*/ 53186 h 4157642"/>
              <a:gd name="connsiteX1" fmla="*/ 2673018 w 5040560"/>
              <a:gd name="connsiteY1" fmla="*/ 1551561 h 4157642"/>
              <a:gd name="connsiteX2" fmla="*/ 5040560 w 5040560"/>
              <a:gd name="connsiteY2" fmla="*/ 53186 h 4157642"/>
              <a:gd name="connsiteX3" fmla="*/ 5040560 w 5040560"/>
              <a:gd name="connsiteY3" fmla="*/ 4157642 h 4157642"/>
              <a:gd name="connsiteX4" fmla="*/ 0 w 5040560"/>
              <a:gd name="connsiteY4" fmla="*/ 4157642 h 4157642"/>
              <a:gd name="connsiteX5" fmla="*/ 0 w 5040560"/>
              <a:gd name="connsiteY5" fmla="*/ 53186 h 4157642"/>
              <a:gd name="connsiteX0" fmla="*/ 0 w 5040560"/>
              <a:gd name="connsiteY0" fmla="*/ 52226 h 4156682"/>
              <a:gd name="connsiteX1" fmla="*/ 2673018 w 5040560"/>
              <a:gd name="connsiteY1" fmla="*/ 1550601 h 4156682"/>
              <a:gd name="connsiteX2" fmla="*/ 5040560 w 5040560"/>
              <a:gd name="connsiteY2" fmla="*/ 52226 h 4156682"/>
              <a:gd name="connsiteX3" fmla="*/ 5040560 w 5040560"/>
              <a:gd name="connsiteY3" fmla="*/ 4156682 h 4156682"/>
              <a:gd name="connsiteX4" fmla="*/ 0 w 5040560"/>
              <a:gd name="connsiteY4" fmla="*/ 4156682 h 4156682"/>
              <a:gd name="connsiteX5" fmla="*/ 0 w 5040560"/>
              <a:gd name="connsiteY5" fmla="*/ 52226 h 4156682"/>
              <a:gd name="connsiteX0" fmla="*/ 0 w 5040560"/>
              <a:gd name="connsiteY0" fmla="*/ 52226 h 4156682"/>
              <a:gd name="connsiteX1" fmla="*/ 2673018 w 5040560"/>
              <a:gd name="connsiteY1" fmla="*/ 1550601 h 4156682"/>
              <a:gd name="connsiteX2" fmla="*/ 5040560 w 5040560"/>
              <a:gd name="connsiteY2" fmla="*/ 52226 h 4156682"/>
              <a:gd name="connsiteX3" fmla="*/ 5040560 w 5040560"/>
              <a:gd name="connsiteY3" fmla="*/ 4156682 h 4156682"/>
              <a:gd name="connsiteX4" fmla="*/ 0 w 5040560"/>
              <a:gd name="connsiteY4" fmla="*/ 4156682 h 4156682"/>
              <a:gd name="connsiteX5" fmla="*/ 0 w 5040560"/>
              <a:gd name="connsiteY5" fmla="*/ 52226 h 4156682"/>
              <a:gd name="connsiteX0" fmla="*/ 0 w 5040560"/>
              <a:gd name="connsiteY0" fmla="*/ 63427 h 4167883"/>
              <a:gd name="connsiteX1" fmla="*/ 2673018 w 5040560"/>
              <a:gd name="connsiteY1" fmla="*/ 1561802 h 4167883"/>
              <a:gd name="connsiteX2" fmla="*/ 4182143 w 5040560"/>
              <a:gd name="connsiteY2" fmla="*/ 26105 h 4167883"/>
              <a:gd name="connsiteX3" fmla="*/ 5040560 w 5040560"/>
              <a:gd name="connsiteY3" fmla="*/ 4167883 h 4167883"/>
              <a:gd name="connsiteX4" fmla="*/ 0 w 5040560"/>
              <a:gd name="connsiteY4" fmla="*/ 4167883 h 4167883"/>
              <a:gd name="connsiteX5" fmla="*/ 0 w 5040560"/>
              <a:gd name="connsiteY5" fmla="*/ 63427 h 4167883"/>
              <a:gd name="connsiteX0" fmla="*/ 0 w 5040560"/>
              <a:gd name="connsiteY0" fmla="*/ 63427 h 4167883"/>
              <a:gd name="connsiteX1" fmla="*/ 2673018 w 5040560"/>
              <a:gd name="connsiteY1" fmla="*/ 1561802 h 4167883"/>
              <a:gd name="connsiteX2" fmla="*/ 4182143 w 5040560"/>
              <a:gd name="connsiteY2" fmla="*/ 26105 h 4167883"/>
              <a:gd name="connsiteX3" fmla="*/ 4884373 w 5040560"/>
              <a:gd name="connsiteY3" fmla="*/ 171543 h 4167883"/>
              <a:gd name="connsiteX4" fmla="*/ 5040560 w 5040560"/>
              <a:gd name="connsiteY4" fmla="*/ 4167883 h 4167883"/>
              <a:gd name="connsiteX5" fmla="*/ 0 w 5040560"/>
              <a:gd name="connsiteY5" fmla="*/ 4167883 h 4167883"/>
              <a:gd name="connsiteX6" fmla="*/ 0 w 5040560"/>
              <a:gd name="connsiteY6" fmla="*/ 63427 h 4167883"/>
              <a:gd name="connsiteX0" fmla="*/ 0 w 5040560"/>
              <a:gd name="connsiteY0" fmla="*/ 63427 h 4167883"/>
              <a:gd name="connsiteX1" fmla="*/ 2673018 w 5040560"/>
              <a:gd name="connsiteY1" fmla="*/ 1561802 h 4167883"/>
              <a:gd name="connsiteX2" fmla="*/ 4182143 w 5040560"/>
              <a:gd name="connsiteY2" fmla="*/ 26105 h 4167883"/>
              <a:gd name="connsiteX3" fmla="*/ 4884373 w 5040560"/>
              <a:gd name="connsiteY3" fmla="*/ 171543 h 4167883"/>
              <a:gd name="connsiteX4" fmla="*/ 3522103 w 5040560"/>
              <a:gd name="connsiteY4" fmla="*/ 2214947 h 4167883"/>
              <a:gd name="connsiteX5" fmla="*/ 5040560 w 5040560"/>
              <a:gd name="connsiteY5" fmla="*/ 4167883 h 4167883"/>
              <a:gd name="connsiteX6" fmla="*/ 0 w 5040560"/>
              <a:gd name="connsiteY6" fmla="*/ 4167883 h 4167883"/>
              <a:gd name="connsiteX7" fmla="*/ 0 w 5040560"/>
              <a:gd name="connsiteY7" fmla="*/ 63427 h 4167883"/>
              <a:gd name="connsiteX0" fmla="*/ 0 w 5040560"/>
              <a:gd name="connsiteY0" fmla="*/ 63427 h 4167883"/>
              <a:gd name="connsiteX1" fmla="*/ 2673018 w 5040560"/>
              <a:gd name="connsiteY1" fmla="*/ 1561802 h 4167883"/>
              <a:gd name="connsiteX2" fmla="*/ 4182143 w 5040560"/>
              <a:gd name="connsiteY2" fmla="*/ 26105 h 4167883"/>
              <a:gd name="connsiteX3" fmla="*/ 4884373 w 5040560"/>
              <a:gd name="connsiteY3" fmla="*/ 171543 h 4167883"/>
              <a:gd name="connsiteX4" fmla="*/ 3522103 w 5040560"/>
              <a:gd name="connsiteY4" fmla="*/ 2214947 h 4167883"/>
              <a:gd name="connsiteX5" fmla="*/ 5040560 w 5040560"/>
              <a:gd name="connsiteY5" fmla="*/ 4167883 h 4167883"/>
              <a:gd name="connsiteX6" fmla="*/ 862879 w 5040560"/>
              <a:gd name="connsiteY6" fmla="*/ 1608457 h 4167883"/>
              <a:gd name="connsiteX7" fmla="*/ 0 w 5040560"/>
              <a:gd name="connsiteY7" fmla="*/ 4167883 h 4167883"/>
              <a:gd name="connsiteX8" fmla="*/ 0 w 5040560"/>
              <a:gd name="connsiteY8" fmla="*/ 63427 h 4167883"/>
              <a:gd name="connsiteX0" fmla="*/ 0 w 5047614"/>
              <a:gd name="connsiteY0" fmla="*/ 63427 h 4333819"/>
              <a:gd name="connsiteX1" fmla="*/ 2673018 w 5047614"/>
              <a:gd name="connsiteY1" fmla="*/ 1561802 h 4333819"/>
              <a:gd name="connsiteX2" fmla="*/ 4182143 w 5047614"/>
              <a:gd name="connsiteY2" fmla="*/ 26105 h 4333819"/>
              <a:gd name="connsiteX3" fmla="*/ 4884373 w 5047614"/>
              <a:gd name="connsiteY3" fmla="*/ 171543 h 4333819"/>
              <a:gd name="connsiteX4" fmla="*/ 3522103 w 5047614"/>
              <a:gd name="connsiteY4" fmla="*/ 2214947 h 4333819"/>
              <a:gd name="connsiteX5" fmla="*/ 5040560 w 5047614"/>
              <a:gd name="connsiteY5" fmla="*/ 4167883 h 4333819"/>
              <a:gd name="connsiteX6" fmla="*/ 3997964 w 5047614"/>
              <a:gd name="connsiteY6" fmla="*/ 3987763 h 4333819"/>
              <a:gd name="connsiteX7" fmla="*/ 862879 w 5047614"/>
              <a:gd name="connsiteY7" fmla="*/ 1608457 h 4333819"/>
              <a:gd name="connsiteX8" fmla="*/ 0 w 5047614"/>
              <a:gd name="connsiteY8" fmla="*/ 4167883 h 4333819"/>
              <a:gd name="connsiteX9" fmla="*/ 0 w 5047614"/>
              <a:gd name="connsiteY9" fmla="*/ 63427 h 4333819"/>
              <a:gd name="connsiteX0" fmla="*/ 0 w 5047614"/>
              <a:gd name="connsiteY0" fmla="*/ 63427 h 4333819"/>
              <a:gd name="connsiteX1" fmla="*/ 2673018 w 5047614"/>
              <a:gd name="connsiteY1" fmla="*/ 1561802 h 4333819"/>
              <a:gd name="connsiteX2" fmla="*/ 4182143 w 5047614"/>
              <a:gd name="connsiteY2" fmla="*/ 26105 h 4333819"/>
              <a:gd name="connsiteX3" fmla="*/ 4884373 w 5047614"/>
              <a:gd name="connsiteY3" fmla="*/ 171543 h 4333819"/>
              <a:gd name="connsiteX4" fmla="*/ 3522103 w 5047614"/>
              <a:gd name="connsiteY4" fmla="*/ 2214947 h 4333819"/>
              <a:gd name="connsiteX5" fmla="*/ 5040560 w 5047614"/>
              <a:gd name="connsiteY5" fmla="*/ 4167883 h 4333819"/>
              <a:gd name="connsiteX6" fmla="*/ 3997964 w 5047614"/>
              <a:gd name="connsiteY6" fmla="*/ 3987763 h 4333819"/>
              <a:gd name="connsiteX7" fmla="*/ 862879 w 5047614"/>
              <a:gd name="connsiteY7" fmla="*/ 1608457 h 4333819"/>
              <a:gd name="connsiteX8" fmla="*/ 900201 w 5047614"/>
              <a:gd name="connsiteY8" fmla="*/ 4174375 h 4333819"/>
              <a:gd name="connsiteX9" fmla="*/ 0 w 5047614"/>
              <a:gd name="connsiteY9" fmla="*/ 4167883 h 4333819"/>
              <a:gd name="connsiteX10" fmla="*/ 0 w 5047614"/>
              <a:gd name="connsiteY10" fmla="*/ 63427 h 4333819"/>
              <a:gd name="connsiteX0" fmla="*/ 0 w 5047614"/>
              <a:gd name="connsiteY0" fmla="*/ 63427 h 4333819"/>
              <a:gd name="connsiteX1" fmla="*/ 2673018 w 5047614"/>
              <a:gd name="connsiteY1" fmla="*/ 1561802 h 4333819"/>
              <a:gd name="connsiteX2" fmla="*/ 4182143 w 5047614"/>
              <a:gd name="connsiteY2" fmla="*/ 26105 h 4333819"/>
              <a:gd name="connsiteX3" fmla="*/ 4884373 w 5047614"/>
              <a:gd name="connsiteY3" fmla="*/ 171543 h 4333819"/>
              <a:gd name="connsiteX4" fmla="*/ 3522103 w 5047614"/>
              <a:gd name="connsiteY4" fmla="*/ 2214947 h 4333819"/>
              <a:gd name="connsiteX5" fmla="*/ 5040560 w 5047614"/>
              <a:gd name="connsiteY5" fmla="*/ 4167883 h 4333819"/>
              <a:gd name="connsiteX6" fmla="*/ 3997964 w 5047614"/>
              <a:gd name="connsiteY6" fmla="*/ 3987763 h 4333819"/>
              <a:gd name="connsiteX7" fmla="*/ 862879 w 5047614"/>
              <a:gd name="connsiteY7" fmla="*/ 1608457 h 4333819"/>
              <a:gd name="connsiteX8" fmla="*/ 900201 w 5047614"/>
              <a:gd name="connsiteY8" fmla="*/ 4174375 h 4333819"/>
              <a:gd name="connsiteX9" fmla="*/ 0 w 5047614"/>
              <a:gd name="connsiteY9" fmla="*/ 4167883 h 4333819"/>
              <a:gd name="connsiteX10" fmla="*/ 219066 w 5047614"/>
              <a:gd name="connsiteY10" fmla="*/ 1113935 h 4333819"/>
              <a:gd name="connsiteX11" fmla="*/ 0 w 5047614"/>
              <a:gd name="connsiteY11" fmla="*/ 63427 h 4333819"/>
              <a:gd name="connsiteX0" fmla="*/ 200811 w 5248425"/>
              <a:gd name="connsiteY0" fmla="*/ 63427 h 4333819"/>
              <a:gd name="connsiteX1" fmla="*/ 2873829 w 5248425"/>
              <a:gd name="connsiteY1" fmla="*/ 1561802 h 4333819"/>
              <a:gd name="connsiteX2" fmla="*/ 4382954 w 5248425"/>
              <a:gd name="connsiteY2" fmla="*/ 26105 h 4333819"/>
              <a:gd name="connsiteX3" fmla="*/ 5085184 w 5248425"/>
              <a:gd name="connsiteY3" fmla="*/ 171543 h 4333819"/>
              <a:gd name="connsiteX4" fmla="*/ 3722914 w 5248425"/>
              <a:gd name="connsiteY4" fmla="*/ 2214947 h 4333819"/>
              <a:gd name="connsiteX5" fmla="*/ 5241371 w 5248425"/>
              <a:gd name="connsiteY5" fmla="*/ 4167883 h 4333819"/>
              <a:gd name="connsiteX6" fmla="*/ 4198775 w 5248425"/>
              <a:gd name="connsiteY6" fmla="*/ 3987763 h 4333819"/>
              <a:gd name="connsiteX7" fmla="*/ 1063690 w 5248425"/>
              <a:gd name="connsiteY7" fmla="*/ 1608457 h 4333819"/>
              <a:gd name="connsiteX8" fmla="*/ 1101012 w 5248425"/>
              <a:gd name="connsiteY8" fmla="*/ 4174375 h 4333819"/>
              <a:gd name="connsiteX9" fmla="*/ 200811 w 5248425"/>
              <a:gd name="connsiteY9" fmla="*/ 4167883 h 4333819"/>
              <a:gd name="connsiteX10" fmla="*/ 419877 w 5248425"/>
              <a:gd name="connsiteY10" fmla="*/ 1113935 h 4333819"/>
              <a:gd name="connsiteX11" fmla="*/ 0 w 5248425"/>
              <a:gd name="connsiteY11" fmla="*/ 806024 h 4333819"/>
              <a:gd name="connsiteX12" fmla="*/ 200811 w 5248425"/>
              <a:gd name="connsiteY12" fmla="*/ 63427 h 4333819"/>
              <a:gd name="connsiteX0" fmla="*/ 200811 w 5250830"/>
              <a:gd name="connsiteY0" fmla="*/ 63427 h 4355421"/>
              <a:gd name="connsiteX1" fmla="*/ 2873829 w 5250830"/>
              <a:gd name="connsiteY1" fmla="*/ 1561802 h 4355421"/>
              <a:gd name="connsiteX2" fmla="*/ 4382954 w 5250830"/>
              <a:gd name="connsiteY2" fmla="*/ 26105 h 4355421"/>
              <a:gd name="connsiteX3" fmla="*/ 5085184 w 5250830"/>
              <a:gd name="connsiteY3" fmla="*/ 171543 h 4355421"/>
              <a:gd name="connsiteX4" fmla="*/ 3722914 w 5250830"/>
              <a:gd name="connsiteY4" fmla="*/ 2214947 h 4355421"/>
              <a:gd name="connsiteX5" fmla="*/ 5241371 w 5250830"/>
              <a:gd name="connsiteY5" fmla="*/ 4167883 h 4355421"/>
              <a:gd name="connsiteX6" fmla="*/ 4198775 w 5250830"/>
              <a:gd name="connsiteY6" fmla="*/ 3987763 h 4355421"/>
              <a:gd name="connsiteX7" fmla="*/ 1063690 w 5250830"/>
              <a:gd name="connsiteY7" fmla="*/ 1608457 h 4355421"/>
              <a:gd name="connsiteX8" fmla="*/ 1101012 w 5250830"/>
              <a:gd name="connsiteY8" fmla="*/ 4174375 h 4355421"/>
              <a:gd name="connsiteX9" fmla="*/ 200811 w 5250830"/>
              <a:gd name="connsiteY9" fmla="*/ 4167883 h 4355421"/>
              <a:gd name="connsiteX10" fmla="*/ 419877 w 5250830"/>
              <a:gd name="connsiteY10" fmla="*/ 1113935 h 4355421"/>
              <a:gd name="connsiteX11" fmla="*/ 0 w 5250830"/>
              <a:gd name="connsiteY11" fmla="*/ 806024 h 4355421"/>
              <a:gd name="connsiteX12" fmla="*/ 200811 w 5250830"/>
              <a:gd name="connsiteY12" fmla="*/ 63427 h 4355421"/>
              <a:gd name="connsiteX0" fmla="*/ 200811 w 5250830"/>
              <a:gd name="connsiteY0" fmla="*/ 63427 h 4355421"/>
              <a:gd name="connsiteX1" fmla="*/ 2873829 w 5250830"/>
              <a:gd name="connsiteY1" fmla="*/ 1561802 h 4355421"/>
              <a:gd name="connsiteX2" fmla="*/ 4382954 w 5250830"/>
              <a:gd name="connsiteY2" fmla="*/ 26105 h 4355421"/>
              <a:gd name="connsiteX3" fmla="*/ 5085184 w 5250830"/>
              <a:gd name="connsiteY3" fmla="*/ 171543 h 4355421"/>
              <a:gd name="connsiteX4" fmla="*/ 3722914 w 5250830"/>
              <a:gd name="connsiteY4" fmla="*/ 2214947 h 4355421"/>
              <a:gd name="connsiteX5" fmla="*/ 5241371 w 5250830"/>
              <a:gd name="connsiteY5" fmla="*/ 4167883 h 4355421"/>
              <a:gd name="connsiteX6" fmla="*/ 4198775 w 5250830"/>
              <a:gd name="connsiteY6" fmla="*/ 3987763 h 4355421"/>
              <a:gd name="connsiteX7" fmla="*/ 1063690 w 5250830"/>
              <a:gd name="connsiteY7" fmla="*/ 1608457 h 4355421"/>
              <a:gd name="connsiteX8" fmla="*/ 1101012 w 5250830"/>
              <a:gd name="connsiteY8" fmla="*/ 4174375 h 4355421"/>
              <a:gd name="connsiteX9" fmla="*/ 200811 w 5250830"/>
              <a:gd name="connsiteY9" fmla="*/ 4167883 h 4355421"/>
              <a:gd name="connsiteX10" fmla="*/ 419877 w 5250830"/>
              <a:gd name="connsiteY10" fmla="*/ 1113935 h 4355421"/>
              <a:gd name="connsiteX11" fmla="*/ 0 w 5250830"/>
              <a:gd name="connsiteY11" fmla="*/ 806024 h 4355421"/>
              <a:gd name="connsiteX12" fmla="*/ 200811 w 5250830"/>
              <a:gd name="connsiteY12" fmla="*/ 63427 h 4355421"/>
              <a:gd name="connsiteX0" fmla="*/ 200811 w 5254353"/>
              <a:gd name="connsiteY0" fmla="*/ 63427 h 4266726"/>
              <a:gd name="connsiteX1" fmla="*/ 2873829 w 5254353"/>
              <a:gd name="connsiteY1" fmla="*/ 1561802 h 4266726"/>
              <a:gd name="connsiteX2" fmla="*/ 4382954 w 5254353"/>
              <a:gd name="connsiteY2" fmla="*/ 26105 h 4266726"/>
              <a:gd name="connsiteX3" fmla="*/ 5085184 w 5254353"/>
              <a:gd name="connsiteY3" fmla="*/ 171543 h 4266726"/>
              <a:gd name="connsiteX4" fmla="*/ 3722914 w 5254353"/>
              <a:gd name="connsiteY4" fmla="*/ 2214947 h 4266726"/>
              <a:gd name="connsiteX5" fmla="*/ 5241371 w 5254353"/>
              <a:gd name="connsiteY5" fmla="*/ 4167883 h 4266726"/>
              <a:gd name="connsiteX6" fmla="*/ 4198775 w 5254353"/>
              <a:gd name="connsiteY6" fmla="*/ 3987763 h 4266726"/>
              <a:gd name="connsiteX7" fmla="*/ 1063690 w 5254353"/>
              <a:gd name="connsiteY7" fmla="*/ 1608457 h 4266726"/>
              <a:gd name="connsiteX8" fmla="*/ 1101012 w 5254353"/>
              <a:gd name="connsiteY8" fmla="*/ 4174375 h 4266726"/>
              <a:gd name="connsiteX9" fmla="*/ 200811 w 5254353"/>
              <a:gd name="connsiteY9" fmla="*/ 4167883 h 4266726"/>
              <a:gd name="connsiteX10" fmla="*/ 419877 w 5254353"/>
              <a:gd name="connsiteY10" fmla="*/ 1113935 h 4266726"/>
              <a:gd name="connsiteX11" fmla="*/ 0 w 5254353"/>
              <a:gd name="connsiteY11" fmla="*/ 806024 h 4266726"/>
              <a:gd name="connsiteX12" fmla="*/ 200811 w 5254353"/>
              <a:gd name="connsiteY12" fmla="*/ 63427 h 4266726"/>
              <a:gd name="connsiteX0" fmla="*/ 200811 w 5085368"/>
              <a:gd name="connsiteY0" fmla="*/ 63427 h 4174375"/>
              <a:gd name="connsiteX1" fmla="*/ 2873829 w 5085368"/>
              <a:gd name="connsiteY1" fmla="*/ 1561802 h 4174375"/>
              <a:gd name="connsiteX2" fmla="*/ 4382954 w 5085368"/>
              <a:gd name="connsiteY2" fmla="*/ 26105 h 4174375"/>
              <a:gd name="connsiteX3" fmla="*/ 5085184 w 5085368"/>
              <a:gd name="connsiteY3" fmla="*/ 171543 h 4174375"/>
              <a:gd name="connsiteX4" fmla="*/ 3722914 w 5085368"/>
              <a:gd name="connsiteY4" fmla="*/ 2214947 h 4174375"/>
              <a:gd name="connsiteX5" fmla="*/ 4840154 w 5085368"/>
              <a:gd name="connsiteY5" fmla="*/ 3813320 h 4174375"/>
              <a:gd name="connsiteX6" fmla="*/ 4198775 w 5085368"/>
              <a:gd name="connsiteY6" fmla="*/ 3987763 h 4174375"/>
              <a:gd name="connsiteX7" fmla="*/ 1063690 w 5085368"/>
              <a:gd name="connsiteY7" fmla="*/ 1608457 h 4174375"/>
              <a:gd name="connsiteX8" fmla="*/ 1101012 w 5085368"/>
              <a:gd name="connsiteY8" fmla="*/ 4174375 h 4174375"/>
              <a:gd name="connsiteX9" fmla="*/ 200811 w 5085368"/>
              <a:gd name="connsiteY9" fmla="*/ 4167883 h 4174375"/>
              <a:gd name="connsiteX10" fmla="*/ 419877 w 5085368"/>
              <a:gd name="connsiteY10" fmla="*/ 1113935 h 4174375"/>
              <a:gd name="connsiteX11" fmla="*/ 0 w 5085368"/>
              <a:gd name="connsiteY11" fmla="*/ 806024 h 4174375"/>
              <a:gd name="connsiteX12" fmla="*/ 200811 w 5085368"/>
              <a:gd name="connsiteY12" fmla="*/ 63427 h 4174375"/>
              <a:gd name="connsiteX0" fmla="*/ 200811 w 5085368"/>
              <a:gd name="connsiteY0" fmla="*/ 135643 h 4246591"/>
              <a:gd name="connsiteX1" fmla="*/ 2873829 w 5085368"/>
              <a:gd name="connsiteY1" fmla="*/ 1634018 h 4246591"/>
              <a:gd name="connsiteX2" fmla="*/ 4382954 w 5085368"/>
              <a:gd name="connsiteY2" fmla="*/ 98321 h 4246591"/>
              <a:gd name="connsiteX3" fmla="*/ 5085184 w 5085368"/>
              <a:gd name="connsiteY3" fmla="*/ 243759 h 4246591"/>
              <a:gd name="connsiteX4" fmla="*/ 3722914 w 5085368"/>
              <a:gd name="connsiteY4" fmla="*/ 2287163 h 4246591"/>
              <a:gd name="connsiteX5" fmla="*/ 4840154 w 5085368"/>
              <a:gd name="connsiteY5" fmla="*/ 3885536 h 4246591"/>
              <a:gd name="connsiteX6" fmla="*/ 4198775 w 5085368"/>
              <a:gd name="connsiteY6" fmla="*/ 4059979 h 4246591"/>
              <a:gd name="connsiteX7" fmla="*/ 1063690 w 5085368"/>
              <a:gd name="connsiteY7" fmla="*/ 1680673 h 4246591"/>
              <a:gd name="connsiteX8" fmla="*/ 1101012 w 5085368"/>
              <a:gd name="connsiteY8" fmla="*/ 4246591 h 4246591"/>
              <a:gd name="connsiteX9" fmla="*/ 200811 w 5085368"/>
              <a:gd name="connsiteY9" fmla="*/ 4240099 h 4246591"/>
              <a:gd name="connsiteX10" fmla="*/ 419877 w 5085368"/>
              <a:gd name="connsiteY10" fmla="*/ 1186151 h 4246591"/>
              <a:gd name="connsiteX11" fmla="*/ 0 w 5085368"/>
              <a:gd name="connsiteY11" fmla="*/ 878240 h 4246591"/>
              <a:gd name="connsiteX12" fmla="*/ 200811 w 5085368"/>
              <a:gd name="connsiteY12" fmla="*/ 135643 h 4246591"/>
              <a:gd name="connsiteX0" fmla="*/ 200811 w 5085368"/>
              <a:gd name="connsiteY0" fmla="*/ 63428 h 4174376"/>
              <a:gd name="connsiteX1" fmla="*/ 2873829 w 5085368"/>
              <a:gd name="connsiteY1" fmla="*/ 1561803 h 4174376"/>
              <a:gd name="connsiteX2" fmla="*/ 4382954 w 5085368"/>
              <a:gd name="connsiteY2" fmla="*/ 26106 h 4174376"/>
              <a:gd name="connsiteX3" fmla="*/ 5085184 w 5085368"/>
              <a:gd name="connsiteY3" fmla="*/ 171544 h 4174376"/>
              <a:gd name="connsiteX4" fmla="*/ 3722914 w 5085368"/>
              <a:gd name="connsiteY4" fmla="*/ 2214948 h 4174376"/>
              <a:gd name="connsiteX5" fmla="*/ 4840154 w 5085368"/>
              <a:gd name="connsiteY5" fmla="*/ 3813321 h 4174376"/>
              <a:gd name="connsiteX6" fmla="*/ 4198775 w 5085368"/>
              <a:gd name="connsiteY6" fmla="*/ 3987764 h 4174376"/>
              <a:gd name="connsiteX7" fmla="*/ 1063690 w 5085368"/>
              <a:gd name="connsiteY7" fmla="*/ 1608458 h 4174376"/>
              <a:gd name="connsiteX8" fmla="*/ 1101012 w 5085368"/>
              <a:gd name="connsiteY8" fmla="*/ 4174376 h 4174376"/>
              <a:gd name="connsiteX9" fmla="*/ 200811 w 5085368"/>
              <a:gd name="connsiteY9" fmla="*/ 4167884 h 4174376"/>
              <a:gd name="connsiteX10" fmla="*/ 419877 w 5085368"/>
              <a:gd name="connsiteY10" fmla="*/ 1113936 h 4174376"/>
              <a:gd name="connsiteX11" fmla="*/ 0 w 5085368"/>
              <a:gd name="connsiteY11" fmla="*/ 806025 h 4174376"/>
              <a:gd name="connsiteX12" fmla="*/ 200811 w 5085368"/>
              <a:gd name="connsiteY12" fmla="*/ 63428 h 4174376"/>
              <a:gd name="connsiteX0" fmla="*/ 200811 w 5085368"/>
              <a:gd name="connsiteY0" fmla="*/ 63428 h 4174376"/>
              <a:gd name="connsiteX1" fmla="*/ 2873829 w 5085368"/>
              <a:gd name="connsiteY1" fmla="*/ 1561803 h 4174376"/>
              <a:gd name="connsiteX2" fmla="*/ 4382954 w 5085368"/>
              <a:gd name="connsiteY2" fmla="*/ 26106 h 4174376"/>
              <a:gd name="connsiteX3" fmla="*/ 5085184 w 5085368"/>
              <a:gd name="connsiteY3" fmla="*/ 171544 h 4174376"/>
              <a:gd name="connsiteX4" fmla="*/ 3722914 w 5085368"/>
              <a:gd name="connsiteY4" fmla="*/ 2214948 h 4174376"/>
              <a:gd name="connsiteX5" fmla="*/ 4840154 w 5085368"/>
              <a:gd name="connsiteY5" fmla="*/ 3813321 h 4174376"/>
              <a:gd name="connsiteX6" fmla="*/ 4198775 w 5085368"/>
              <a:gd name="connsiteY6" fmla="*/ 3987764 h 4174376"/>
              <a:gd name="connsiteX7" fmla="*/ 1063690 w 5085368"/>
              <a:gd name="connsiteY7" fmla="*/ 1608458 h 4174376"/>
              <a:gd name="connsiteX8" fmla="*/ 1101012 w 5085368"/>
              <a:gd name="connsiteY8" fmla="*/ 4174376 h 4174376"/>
              <a:gd name="connsiteX9" fmla="*/ 200811 w 5085368"/>
              <a:gd name="connsiteY9" fmla="*/ 4167884 h 4174376"/>
              <a:gd name="connsiteX10" fmla="*/ 419877 w 5085368"/>
              <a:gd name="connsiteY10" fmla="*/ 1113936 h 4174376"/>
              <a:gd name="connsiteX11" fmla="*/ 0 w 5085368"/>
              <a:gd name="connsiteY11" fmla="*/ 806025 h 4174376"/>
              <a:gd name="connsiteX12" fmla="*/ 200811 w 5085368"/>
              <a:gd name="connsiteY12" fmla="*/ 63428 h 4174376"/>
              <a:gd name="connsiteX0" fmla="*/ 200811 w 5085184"/>
              <a:gd name="connsiteY0" fmla="*/ 63428 h 4174376"/>
              <a:gd name="connsiteX1" fmla="*/ 2873829 w 5085184"/>
              <a:gd name="connsiteY1" fmla="*/ 1561803 h 4174376"/>
              <a:gd name="connsiteX2" fmla="*/ 4382954 w 5085184"/>
              <a:gd name="connsiteY2" fmla="*/ 26106 h 4174376"/>
              <a:gd name="connsiteX3" fmla="*/ 5085184 w 5085184"/>
              <a:gd name="connsiteY3" fmla="*/ 171544 h 4174376"/>
              <a:gd name="connsiteX4" fmla="*/ 3722914 w 5085184"/>
              <a:gd name="connsiteY4" fmla="*/ 2214948 h 4174376"/>
              <a:gd name="connsiteX5" fmla="*/ 4840154 w 5085184"/>
              <a:gd name="connsiteY5" fmla="*/ 3813321 h 4174376"/>
              <a:gd name="connsiteX6" fmla="*/ 4198775 w 5085184"/>
              <a:gd name="connsiteY6" fmla="*/ 3987764 h 4174376"/>
              <a:gd name="connsiteX7" fmla="*/ 1063690 w 5085184"/>
              <a:gd name="connsiteY7" fmla="*/ 1608458 h 4174376"/>
              <a:gd name="connsiteX8" fmla="*/ 1101012 w 5085184"/>
              <a:gd name="connsiteY8" fmla="*/ 4174376 h 4174376"/>
              <a:gd name="connsiteX9" fmla="*/ 200811 w 5085184"/>
              <a:gd name="connsiteY9" fmla="*/ 4167884 h 4174376"/>
              <a:gd name="connsiteX10" fmla="*/ 419877 w 5085184"/>
              <a:gd name="connsiteY10" fmla="*/ 1113936 h 4174376"/>
              <a:gd name="connsiteX11" fmla="*/ 0 w 5085184"/>
              <a:gd name="connsiteY11" fmla="*/ 806025 h 4174376"/>
              <a:gd name="connsiteX12" fmla="*/ 200811 w 5085184"/>
              <a:gd name="connsiteY12" fmla="*/ 63428 h 4174376"/>
              <a:gd name="connsiteX0" fmla="*/ 200811 w 5085184"/>
              <a:gd name="connsiteY0" fmla="*/ 63428 h 4174376"/>
              <a:gd name="connsiteX1" fmla="*/ 2873829 w 5085184"/>
              <a:gd name="connsiteY1" fmla="*/ 1561803 h 4174376"/>
              <a:gd name="connsiteX2" fmla="*/ 4382954 w 5085184"/>
              <a:gd name="connsiteY2" fmla="*/ 26106 h 4174376"/>
              <a:gd name="connsiteX3" fmla="*/ 5085184 w 5085184"/>
              <a:gd name="connsiteY3" fmla="*/ 171544 h 4174376"/>
              <a:gd name="connsiteX4" fmla="*/ 3722914 w 5085184"/>
              <a:gd name="connsiteY4" fmla="*/ 2214948 h 4174376"/>
              <a:gd name="connsiteX5" fmla="*/ 4840154 w 5085184"/>
              <a:gd name="connsiteY5" fmla="*/ 3813321 h 4174376"/>
              <a:gd name="connsiteX6" fmla="*/ 4198775 w 5085184"/>
              <a:gd name="connsiteY6" fmla="*/ 3987764 h 4174376"/>
              <a:gd name="connsiteX7" fmla="*/ 1063690 w 5085184"/>
              <a:gd name="connsiteY7" fmla="*/ 1608458 h 4174376"/>
              <a:gd name="connsiteX8" fmla="*/ 1101012 w 5085184"/>
              <a:gd name="connsiteY8" fmla="*/ 4174376 h 4174376"/>
              <a:gd name="connsiteX9" fmla="*/ 200811 w 5085184"/>
              <a:gd name="connsiteY9" fmla="*/ 4167884 h 4174376"/>
              <a:gd name="connsiteX10" fmla="*/ 419877 w 5085184"/>
              <a:gd name="connsiteY10" fmla="*/ 1113936 h 4174376"/>
              <a:gd name="connsiteX11" fmla="*/ 0 w 5085184"/>
              <a:gd name="connsiteY11" fmla="*/ 806025 h 4174376"/>
              <a:gd name="connsiteX12" fmla="*/ 200811 w 5085184"/>
              <a:gd name="connsiteY12" fmla="*/ 63428 h 4174376"/>
              <a:gd name="connsiteX0" fmla="*/ 200811 w 5085184"/>
              <a:gd name="connsiteY0" fmla="*/ 303644 h 4414592"/>
              <a:gd name="connsiteX1" fmla="*/ 2873829 w 5085184"/>
              <a:gd name="connsiteY1" fmla="*/ 1802019 h 4414592"/>
              <a:gd name="connsiteX2" fmla="*/ 4048374 w 5085184"/>
              <a:gd name="connsiteY2" fmla="*/ 0 h 4414592"/>
              <a:gd name="connsiteX3" fmla="*/ 5085184 w 5085184"/>
              <a:gd name="connsiteY3" fmla="*/ 411760 h 4414592"/>
              <a:gd name="connsiteX4" fmla="*/ 3722914 w 5085184"/>
              <a:gd name="connsiteY4" fmla="*/ 2455164 h 4414592"/>
              <a:gd name="connsiteX5" fmla="*/ 4840154 w 5085184"/>
              <a:gd name="connsiteY5" fmla="*/ 4053537 h 4414592"/>
              <a:gd name="connsiteX6" fmla="*/ 4198775 w 5085184"/>
              <a:gd name="connsiteY6" fmla="*/ 4227980 h 4414592"/>
              <a:gd name="connsiteX7" fmla="*/ 1063690 w 5085184"/>
              <a:gd name="connsiteY7" fmla="*/ 1848674 h 4414592"/>
              <a:gd name="connsiteX8" fmla="*/ 1101012 w 5085184"/>
              <a:gd name="connsiteY8" fmla="*/ 4414592 h 4414592"/>
              <a:gd name="connsiteX9" fmla="*/ 200811 w 5085184"/>
              <a:gd name="connsiteY9" fmla="*/ 4408100 h 4414592"/>
              <a:gd name="connsiteX10" fmla="*/ 419877 w 5085184"/>
              <a:gd name="connsiteY10" fmla="*/ 1354152 h 4414592"/>
              <a:gd name="connsiteX11" fmla="*/ 0 w 5085184"/>
              <a:gd name="connsiteY11" fmla="*/ 1046241 h 4414592"/>
              <a:gd name="connsiteX12" fmla="*/ 200811 w 5085184"/>
              <a:gd name="connsiteY12" fmla="*/ 303644 h 4414592"/>
              <a:gd name="connsiteX0" fmla="*/ 200811 w 5085184"/>
              <a:gd name="connsiteY0" fmla="*/ 303644 h 4414592"/>
              <a:gd name="connsiteX1" fmla="*/ 2873829 w 5085184"/>
              <a:gd name="connsiteY1" fmla="*/ 1802019 h 4414592"/>
              <a:gd name="connsiteX2" fmla="*/ 4048374 w 5085184"/>
              <a:gd name="connsiteY2" fmla="*/ 0 h 4414592"/>
              <a:gd name="connsiteX3" fmla="*/ 5085184 w 5085184"/>
              <a:gd name="connsiteY3" fmla="*/ 411760 h 4414592"/>
              <a:gd name="connsiteX4" fmla="*/ 3722914 w 5085184"/>
              <a:gd name="connsiteY4" fmla="*/ 2455164 h 4414592"/>
              <a:gd name="connsiteX5" fmla="*/ 4840154 w 5085184"/>
              <a:gd name="connsiteY5" fmla="*/ 4053537 h 4414592"/>
              <a:gd name="connsiteX6" fmla="*/ 4198775 w 5085184"/>
              <a:gd name="connsiteY6" fmla="*/ 4227980 h 4414592"/>
              <a:gd name="connsiteX7" fmla="*/ 1063690 w 5085184"/>
              <a:gd name="connsiteY7" fmla="*/ 1848674 h 4414592"/>
              <a:gd name="connsiteX8" fmla="*/ 1101012 w 5085184"/>
              <a:gd name="connsiteY8" fmla="*/ 4414592 h 4414592"/>
              <a:gd name="connsiteX9" fmla="*/ 200811 w 5085184"/>
              <a:gd name="connsiteY9" fmla="*/ 4408100 h 4414592"/>
              <a:gd name="connsiteX10" fmla="*/ 419877 w 5085184"/>
              <a:gd name="connsiteY10" fmla="*/ 1354152 h 4414592"/>
              <a:gd name="connsiteX11" fmla="*/ 0 w 5085184"/>
              <a:gd name="connsiteY11" fmla="*/ 1046241 h 4414592"/>
              <a:gd name="connsiteX12" fmla="*/ 200811 w 5085184"/>
              <a:gd name="connsiteY12" fmla="*/ 303644 h 4414592"/>
              <a:gd name="connsiteX0" fmla="*/ 200811 w 5308238"/>
              <a:gd name="connsiteY0" fmla="*/ 303644 h 4414592"/>
              <a:gd name="connsiteX1" fmla="*/ 2873829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840154 w 5308238"/>
              <a:gd name="connsiteY5" fmla="*/ 4053537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419877 w 5308238"/>
              <a:gd name="connsiteY10" fmla="*/ 1354152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873829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840154 w 5308238"/>
              <a:gd name="connsiteY5" fmla="*/ 4053537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419877 w 5308238"/>
              <a:gd name="connsiteY10" fmla="*/ 1354152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873829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840154 w 5308238"/>
              <a:gd name="connsiteY5" fmla="*/ 4053537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419877 w 5308238"/>
              <a:gd name="connsiteY10" fmla="*/ 1354152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873829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840154 w 5308238"/>
              <a:gd name="connsiteY5" fmla="*/ 4053537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419877 w 5308238"/>
              <a:gd name="connsiteY10" fmla="*/ 1354152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873829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840154 w 5308238"/>
              <a:gd name="connsiteY5" fmla="*/ 4053537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419877 w 5308238"/>
              <a:gd name="connsiteY10" fmla="*/ 1354152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873829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840154 w 5308238"/>
              <a:gd name="connsiteY5" fmla="*/ 4053537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419877 w 5308238"/>
              <a:gd name="connsiteY10" fmla="*/ 1354152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873829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840154 w 5308238"/>
              <a:gd name="connsiteY5" fmla="*/ 4053537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419877 w 5308238"/>
              <a:gd name="connsiteY10" fmla="*/ 1354152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873829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840154 w 5308238"/>
              <a:gd name="connsiteY5" fmla="*/ 4053537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419877 w 5308238"/>
              <a:gd name="connsiteY10" fmla="*/ 1354152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873829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840154 w 5308238"/>
              <a:gd name="connsiteY5" fmla="*/ 4053537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419877 w 5308238"/>
              <a:gd name="connsiteY10" fmla="*/ 1354152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873829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840154 w 5308238"/>
              <a:gd name="connsiteY5" fmla="*/ 4053537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419877 w 5308238"/>
              <a:gd name="connsiteY10" fmla="*/ 1354152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873829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840154 w 5308238"/>
              <a:gd name="connsiteY5" fmla="*/ 4053537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419877 w 5308238"/>
              <a:gd name="connsiteY10" fmla="*/ 1354152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873829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840154 w 5308238"/>
              <a:gd name="connsiteY5" fmla="*/ 4053537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419877 w 5308238"/>
              <a:gd name="connsiteY10" fmla="*/ 1354152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873829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840154 w 5308238"/>
              <a:gd name="connsiteY5" fmla="*/ 4053537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419877 w 5308238"/>
              <a:gd name="connsiteY10" fmla="*/ 1354152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873829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840154 w 5308238"/>
              <a:gd name="connsiteY5" fmla="*/ 4053537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419877 w 5308238"/>
              <a:gd name="connsiteY10" fmla="*/ 1354152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873829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840154 w 5308238"/>
              <a:gd name="connsiteY5" fmla="*/ 4053537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419877 w 5308238"/>
              <a:gd name="connsiteY10" fmla="*/ 1354152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873829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840154 w 5308238"/>
              <a:gd name="connsiteY5" fmla="*/ 4053537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419877 w 5308238"/>
              <a:gd name="connsiteY10" fmla="*/ 1354152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873829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840154 w 5308238"/>
              <a:gd name="connsiteY5" fmla="*/ 4053537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419877 w 5308238"/>
              <a:gd name="connsiteY10" fmla="*/ 1354152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873829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840154 w 5308238"/>
              <a:gd name="connsiteY5" fmla="*/ 4053537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419877 w 5308238"/>
              <a:gd name="connsiteY10" fmla="*/ 1354152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873829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840154 w 5308238"/>
              <a:gd name="connsiteY5" fmla="*/ 4053537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419877 w 5308238"/>
              <a:gd name="connsiteY10" fmla="*/ 1354152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873829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840154 w 5308238"/>
              <a:gd name="connsiteY5" fmla="*/ 4053537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419877 w 5308238"/>
              <a:gd name="connsiteY10" fmla="*/ 1354152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873829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982098 w 5308238"/>
              <a:gd name="connsiteY5" fmla="*/ 4145084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419877 w 5308238"/>
              <a:gd name="connsiteY10" fmla="*/ 1354152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873829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982098 w 5308238"/>
              <a:gd name="connsiteY5" fmla="*/ 4145084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419877 w 5308238"/>
              <a:gd name="connsiteY10" fmla="*/ 1354152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873829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982098 w 5308238"/>
              <a:gd name="connsiteY5" fmla="*/ 4145084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632792 w 5308238"/>
              <a:gd name="connsiteY10" fmla="*/ 1528926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873829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982098 w 5308238"/>
              <a:gd name="connsiteY5" fmla="*/ 4145084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632792 w 5308238"/>
              <a:gd name="connsiteY10" fmla="*/ 1528926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873829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982098 w 5308238"/>
              <a:gd name="connsiteY5" fmla="*/ 4145084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632792 w 5308238"/>
              <a:gd name="connsiteY10" fmla="*/ 1528926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873829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982098 w 5308238"/>
              <a:gd name="connsiteY5" fmla="*/ 4145084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632792 w 5308238"/>
              <a:gd name="connsiteY10" fmla="*/ 1528926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873829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982098 w 5308238"/>
              <a:gd name="connsiteY5" fmla="*/ 4145084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632792 w 5308238"/>
              <a:gd name="connsiteY10" fmla="*/ 1528926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873829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982098 w 5308238"/>
              <a:gd name="connsiteY5" fmla="*/ 4145084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470571 w 5308238"/>
              <a:gd name="connsiteY10" fmla="*/ 1379120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873829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982098 w 5308238"/>
              <a:gd name="connsiteY5" fmla="*/ 4145084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328629 w 5308238"/>
              <a:gd name="connsiteY10" fmla="*/ 1254282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346611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982098 w 5308238"/>
              <a:gd name="connsiteY5" fmla="*/ 4145084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328629 w 5308238"/>
              <a:gd name="connsiteY10" fmla="*/ 1254282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346611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337639 w 5308238"/>
              <a:gd name="connsiteY4" fmla="*/ 2621615 h 4414592"/>
              <a:gd name="connsiteX5" fmla="*/ 4982098 w 5308238"/>
              <a:gd name="connsiteY5" fmla="*/ 4145084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328629 w 5308238"/>
              <a:gd name="connsiteY10" fmla="*/ 1254282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62290 h 4173238"/>
              <a:gd name="connsiteX1" fmla="*/ 2346611 w 5308238"/>
              <a:gd name="connsiteY1" fmla="*/ 1560665 h 4173238"/>
              <a:gd name="connsiteX2" fmla="*/ 2405888 w 5308238"/>
              <a:gd name="connsiteY2" fmla="*/ 0 h 4173238"/>
              <a:gd name="connsiteX3" fmla="*/ 5308238 w 5308238"/>
              <a:gd name="connsiteY3" fmla="*/ 253632 h 4173238"/>
              <a:gd name="connsiteX4" fmla="*/ 3337639 w 5308238"/>
              <a:gd name="connsiteY4" fmla="*/ 2380261 h 4173238"/>
              <a:gd name="connsiteX5" fmla="*/ 4982098 w 5308238"/>
              <a:gd name="connsiteY5" fmla="*/ 3903730 h 4173238"/>
              <a:gd name="connsiteX6" fmla="*/ 4198775 w 5308238"/>
              <a:gd name="connsiteY6" fmla="*/ 3986626 h 4173238"/>
              <a:gd name="connsiteX7" fmla="*/ 1063690 w 5308238"/>
              <a:gd name="connsiteY7" fmla="*/ 1607320 h 4173238"/>
              <a:gd name="connsiteX8" fmla="*/ 1101012 w 5308238"/>
              <a:gd name="connsiteY8" fmla="*/ 4173238 h 4173238"/>
              <a:gd name="connsiteX9" fmla="*/ 200811 w 5308238"/>
              <a:gd name="connsiteY9" fmla="*/ 4166746 h 4173238"/>
              <a:gd name="connsiteX10" fmla="*/ 328629 w 5308238"/>
              <a:gd name="connsiteY10" fmla="*/ 1012928 h 4173238"/>
              <a:gd name="connsiteX11" fmla="*/ 0 w 5308238"/>
              <a:gd name="connsiteY11" fmla="*/ 804887 h 4173238"/>
              <a:gd name="connsiteX12" fmla="*/ 200811 w 5308238"/>
              <a:gd name="connsiteY12" fmla="*/ 62290 h 4173238"/>
              <a:gd name="connsiteX0" fmla="*/ 200811 w 5308238"/>
              <a:gd name="connsiteY0" fmla="*/ 62290 h 4173238"/>
              <a:gd name="connsiteX1" fmla="*/ 2346611 w 5308238"/>
              <a:gd name="connsiteY1" fmla="*/ 1560665 h 4173238"/>
              <a:gd name="connsiteX2" fmla="*/ 2405888 w 5308238"/>
              <a:gd name="connsiteY2" fmla="*/ 0 h 4173238"/>
              <a:gd name="connsiteX3" fmla="*/ 5308238 w 5308238"/>
              <a:gd name="connsiteY3" fmla="*/ 253632 h 4173238"/>
              <a:gd name="connsiteX4" fmla="*/ 3337639 w 5308238"/>
              <a:gd name="connsiteY4" fmla="*/ 2380261 h 4173238"/>
              <a:gd name="connsiteX5" fmla="*/ 4982098 w 5308238"/>
              <a:gd name="connsiteY5" fmla="*/ 3903730 h 4173238"/>
              <a:gd name="connsiteX6" fmla="*/ 4198775 w 5308238"/>
              <a:gd name="connsiteY6" fmla="*/ 3986626 h 4173238"/>
              <a:gd name="connsiteX7" fmla="*/ 1063690 w 5308238"/>
              <a:gd name="connsiteY7" fmla="*/ 1607320 h 4173238"/>
              <a:gd name="connsiteX8" fmla="*/ 1101012 w 5308238"/>
              <a:gd name="connsiteY8" fmla="*/ 4173238 h 4173238"/>
              <a:gd name="connsiteX9" fmla="*/ 200811 w 5308238"/>
              <a:gd name="connsiteY9" fmla="*/ 4166746 h 4173238"/>
              <a:gd name="connsiteX10" fmla="*/ 328629 w 5308238"/>
              <a:gd name="connsiteY10" fmla="*/ 1012928 h 4173238"/>
              <a:gd name="connsiteX11" fmla="*/ 0 w 5308238"/>
              <a:gd name="connsiteY11" fmla="*/ 804887 h 4173238"/>
              <a:gd name="connsiteX12" fmla="*/ 200811 w 5308238"/>
              <a:gd name="connsiteY12" fmla="*/ 62290 h 4173238"/>
              <a:gd name="connsiteX0" fmla="*/ 200811 w 5308238"/>
              <a:gd name="connsiteY0" fmla="*/ 62290 h 4173238"/>
              <a:gd name="connsiteX1" fmla="*/ 2346611 w 5308238"/>
              <a:gd name="connsiteY1" fmla="*/ 1560665 h 4173238"/>
              <a:gd name="connsiteX2" fmla="*/ 2405888 w 5308238"/>
              <a:gd name="connsiteY2" fmla="*/ 0 h 4173238"/>
              <a:gd name="connsiteX3" fmla="*/ 5308238 w 5308238"/>
              <a:gd name="connsiteY3" fmla="*/ 253632 h 4173238"/>
              <a:gd name="connsiteX4" fmla="*/ 3337639 w 5308238"/>
              <a:gd name="connsiteY4" fmla="*/ 2380261 h 4173238"/>
              <a:gd name="connsiteX5" fmla="*/ 4982098 w 5308238"/>
              <a:gd name="connsiteY5" fmla="*/ 3903730 h 4173238"/>
              <a:gd name="connsiteX6" fmla="*/ 4198775 w 5308238"/>
              <a:gd name="connsiteY6" fmla="*/ 3986626 h 4173238"/>
              <a:gd name="connsiteX7" fmla="*/ 1063690 w 5308238"/>
              <a:gd name="connsiteY7" fmla="*/ 1607320 h 4173238"/>
              <a:gd name="connsiteX8" fmla="*/ 1101012 w 5308238"/>
              <a:gd name="connsiteY8" fmla="*/ 4173238 h 4173238"/>
              <a:gd name="connsiteX9" fmla="*/ 200811 w 5308238"/>
              <a:gd name="connsiteY9" fmla="*/ 4166746 h 4173238"/>
              <a:gd name="connsiteX10" fmla="*/ 328629 w 5308238"/>
              <a:gd name="connsiteY10" fmla="*/ 1012928 h 4173238"/>
              <a:gd name="connsiteX11" fmla="*/ 0 w 5308238"/>
              <a:gd name="connsiteY11" fmla="*/ 804887 h 4173238"/>
              <a:gd name="connsiteX12" fmla="*/ 200811 w 5308238"/>
              <a:gd name="connsiteY12" fmla="*/ 62290 h 4173238"/>
              <a:gd name="connsiteX0" fmla="*/ 200811 w 4982098"/>
              <a:gd name="connsiteY0" fmla="*/ 62290 h 4173238"/>
              <a:gd name="connsiteX1" fmla="*/ 2346611 w 4982098"/>
              <a:gd name="connsiteY1" fmla="*/ 1560665 h 4173238"/>
              <a:gd name="connsiteX2" fmla="*/ 2405888 w 4982098"/>
              <a:gd name="connsiteY2" fmla="*/ 0 h 4173238"/>
              <a:gd name="connsiteX3" fmla="*/ 4294358 w 4982098"/>
              <a:gd name="connsiteY3" fmla="*/ 162083 h 4173238"/>
              <a:gd name="connsiteX4" fmla="*/ 3337639 w 4982098"/>
              <a:gd name="connsiteY4" fmla="*/ 2380261 h 4173238"/>
              <a:gd name="connsiteX5" fmla="*/ 4982098 w 4982098"/>
              <a:gd name="connsiteY5" fmla="*/ 3903730 h 4173238"/>
              <a:gd name="connsiteX6" fmla="*/ 4198775 w 4982098"/>
              <a:gd name="connsiteY6" fmla="*/ 3986626 h 4173238"/>
              <a:gd name="connsiteX7" fmla="*/ 1063690 w 4982098"/>
              <a:gd name="connsiteY7" fmla="*/ 1607320 h 4173238"/>
              <a:gd name="connsiteX8" fmla="*/ 1101012 w 4982098"/>
              <a:gd name="connsiteY8" fmla="*/ 4173238 h 4173238"/>
              <a:gd name="connsiteX9" fmla="*/ 200811 w 4982098"/>
              <a:gd name="connsiteY9" fmla="*/ 4166746 h 4173238"/>
              <a:gd name="connsiteX10" fmla="*/ 328629 w 4982098"/>
              <a:gd name="connsiteY10" fmla="*/ 1012928 h 4173238"/>
              <a:gd name="connsiteX11" fmla="*/ 0 w 4982098"/>
              <a:gd name="connsiteY11" fmla="*/ 804887 h 4173238"/>
              <a:gd name="connsiteX12" fmla="*/ 200811 w 4982098"/>
              <a:gd name="connsiteY12" fmla="*/ 62290 h 4173238"/>
              <a:gd name="connsiteX0" fmla="*/ 200811 w 4982098"/>
              <a:gd name="connsiteY0" fmla="*/ 62290 h 4173238"/>
              <a:gd name="connsiteX1" fmla="*/ 2346611 w 4982098"/>
              <a:gd name="connsiteY1" fmla="*/ 1560665 h 4173238"/>
              <a:gd name="connsiteX2" fmla="*/ 2405888 w 4982098"/>
              <a:gd name="connsiteY2" fmla="*/ 0 h 4173238"/>
              <a:gd name="connsiteX3" fmla="*/ 4294358 w 4982098"/>
              <a:gd name="connsiteY3" fmla="*/ 162083 h 4173238"/>
              <a:gd name="connsiteX4" fmla="*/ 3469442 w 4982098"/>
              <a:gd name="connsiteY4" fmla="*/ 2488454 h 4173238"/>
              <a:gd name="connsiteX5" fmla="*/ 4982098 w 4982098"/>
              <a:gd name="connsiteY5" fmla="*/ 3903730 h 4173238"/>
              <a:gd name="connsiteX6" fmla="*/ 4198775 w 4982098"/>
              <a:gd name="connsiteY6" fmla="*/ 3986626 h 4173238"/>
              <a:gd name="connsiteX7" fmla="*/ 1063690 w 4982098"/>
              <a:gd name="connsiteY7" fmla="*/ 1607320 h 4173238"/>
              <a:gd name="connsiteX8" fmla="*/ 1101012 w 4982098"/>
              <a:gd name="connsiteY8" fmla="*/ 4173238 h 4173238"/>
              <a:gd name="connsiteX9" fmla="*/ 200811 w 4982098"/>
              <a:gd name="connsiteY9" fmla="*/ 4166746 h 4173238"/>
              <a:gd name="connsiteX10" fmla="*/ 328629 w 4982098"/>
              <a:gd name="connsiteY10" fmla="*/ 1012928 h 4173238"/>
              <a:gd name="connsiteX11" fmla="*/ 0 w 4982098"/>
              <a:gd name="connsiteY11" fmla="*/ 804887 h 4173238"/>
              <a:gd name="connsiteX12" fmla="*/ 200811 w 4982098"/>
              <a:gd name="connsiteY12" fmla="*/ 62290 h 4173238"/>
              <a:gd name="connsiteX0" fmla="*/ 200811 w 4982098"/>
              <a:gd name="connsiteY0" fmla="*/ 62290 h 4173238"/>
              <a:gd name="connsiteX1" fmla="*/ 2488554 w 4982098"/>
              <a:gd name="connsiteY1" fmla="*/ 1693825 h 4173238"/>
              <a:gd name="connsiteX2" fmla="*/ 2405888 w 4982098"/>
              <a:gd name="connsiteY2" fmla="*/ 0 h 4173238"/>
              <a:gd name="connsiteX3" fmla="*/ 4294358 w 4982098"/>
              <a:gd name="connsiteY3" fmla="*/ 162083 h 4173238"/>
              <a:gd name="connsiteX4" fmla="*/ 3469442 w 4982098"/>
              <a:gd name="connsiteY4" fmla="*/ 2488454 h 4173238"/>
              <a:gd name="connsiteX5" fmla="*/ 4982098 w 4982098"/>
              <a:gd name="connsiteY5" fmla="*/ 3903730 h 4173238"/>
              <a:gd name="connsiteX6" fmla="*/ 4198775 w 4982098"/>
              <a:gd name="connsiteY6" fmla="*/ 3986626 h 4173238"/>
              <a:gd name="connsiteX7" fmla="*/ 1063690 w 4982098"/>
              <a:gd name="connsiteY7" fmla="*/ 1607320 h 4173238"/>
              <a:gd name="connsiteX8" fmla="*/ 1101012 w 4982098"/>
              <a:gd name="connsiteY8" fmla="*/ 4173238 h 4173238"/>
              <a:gd name="connsiteX9" fmla="*/ 200811 w 4982098"/>
              <a:gd name="connsiteY9" fmla="*/ 4166746 h 4173238"/>
              <a:gd name="connsiteX10" fmla="*/ 328629 w 4982098"/>
              <a:gd name="connsiteY10" fmla="*/ 1012928 h 4173238"/>
              <a:gd name="connsiteX11" fmla="*/ 0 w 4982098"/>
              <a:gd name="connsiteY11" fmla="*/ 804887 h 4173238"/>
              <a:gd name="connsiteX12" fmla="*/ 200811 w 4982098"/>
              <a:gd name="connsiteY12" fmla="*/ 62290 h 4173238"/>
              <a:gd name="connsiteX0" fmla="*/ 200811 w 4982098"/>
              <a:gd name="connsiteY0" fmla="*/ 20677 h 4131625"/>
              <a:gd name="connsiteX1" fmla="*/ 2488554 w 4982098"/>
              <a:gd name="connsiteY1" fmla="*/ 1652212 h 4131625"/>
              <a:gd name="connsiteX2" fmla="*/ 2710051 w 4982098"/>
              <a:gd name="connsiteY2" fmla="*/ 0 h 4131625"/>
              <a:gd name="connsiteX3" fmla="*/ 4294358 w 4982098"/>
              <a:gd name="connsiteY3" fmla="*/ 120470 h 4131625"/>
              <a:gd name="connsiteX4" fmla="*/ 3469442 w 4982098"/>
              <a:gd name="connsiteY4" fmla="*/ 2446841 h 4131625"/>
              <a:gd name="connsiteX5" fmla="*/ 4982098 w 4982098"/>
              <a:gd name="connsiteY5" fmla="*/ 3862117 h 4131625"/>
              <a:gd name="connsiteX6" fmla="*/ 4198775 w 4982098"/>
              <a:gd name="connsiteY6" fmla="*/ 3945013 h 4131625"/>
              <a:gd name="connsiteX7" fmla="*/ 1063690 w 4982098"/>
              <a:gd name="connsiteY7" fmla="*/ 1565707 h 4131625"/>
              <a:gd name="connsiteX8" fmla="*/ 1101012 w 4982098"/>
              <a:gd name="connsiteY8" fmla="*/ 4131625 h 4131625"/>
              <a:gd name="connsiteX9" fmla="*/ 200811 w 4982098"/>
              <a:gd name="connsiteY9" fmla="*/ 4125133 h 4131625"/>
              <a:gd name="connsiteX10" fmla="*/ 328629 w 4982098"/>
              <a:gd name="connsiteY10" fmla="*/ 971315 h 4131625"/>
              <a:gd name="connsiteX11" fmla="*/ 0 w 4982098"/>
              <a:gd name="connsiteY11" fmla="*/ 763274 h 4131625"/>
              <a:gd name="connsiteX12" fmla="*/ 200811 w 4982098"/>
              <a:gd name="connsiteY12" fmla="*/ 20677 h 4131625"/>
              <a:gd name="connsiteX0" fmla="*/ 200811 w 5438344"/>
              <a:gd name="connsiteY0" fmla="*/ 20677 h 4131625"/>
              <a:gd name="connsiteX1" fmla="*/ 2488554 w 5438344"/>
              <a:gd name="connsiteY1" fmla="*/ 1652212 h 4131625"/>
              <a:gd name="connsiteX2" fmla="*/ 2710051 w 5438344"/>
              <a:gd name="connsiteY2" fmla="*/ 0 h 4131625"/>
              <a:gd name="connsiteX3" fmla="*/ 4294358 w 5438344"/>
              <a:gd name="connsiteY3" fmla="*/ 120470 h 4131625"/>
              <a:gd name="connsiteX4" fmla="*/ 3469442 w 5438344"/>
              <a:gd name="connsiteY4" fmla="*/ 2446841 h 4131625"/>
              <a:gd name="connsiteX5" fmla="*/ 5438344 w 5438344"/>
              <a:gd name="connsiteY5" fmla="*/ 3770569 h 4131625"/>
              <a:gd name="connsiteX6" fmla="*/ 4198775 w 5438344"/>
              <a:gd name="connsiteY6" fmla="*/ 3945013 h 4131625"/>
              <a:gd name="connsiteX7" fmla="*/ 1063690 w 5438344"/>
              <a:gd name="connsiteY7" fmla="*/ 1565707 h 4131625"/>
              <a:gd name="connsiteX8" fmla="*/ 1101012 w 5438344"/>
              <a:gd name="connsiteY8" fmla="*/ 4131625 h 4131625"/>
              <a:gd name="connsiteX9" fmla="*/ 200811 w 5438344"/>
              <a:gd name="connsiteY9" fmla="*/ 4125133 h 4131625"/>
              <a:gd name="connsiteX10" fmla="*/ 328629 w 5438344"/>
              <a:gd name="connsiteY10" fmla="*/ 971315 h 4131625"/>
              <a:gd name="connsiteX11" fmla="*/ 0 w 5438344"/>
              <a:gd name="connsiteY11" fmla="*/ 763274 h 4131625"/>
              <a:gd name="connsiteX12" fmla="*/ 200811 w 5438344"/>
              <a:gd name="connsiteY12" fmla="*/ 20677 h 4131625"/>
              <a:gd name="connsiteX0" fmla="*/ 200811 w 5438344"/>
              <a:gd name="connsiteY0" fmla="*/ 20677 h 4131625"/>
              <a:gd name="connsiteX1" fmla="*/ 2488554 w 5438344"/>
              <a:gd name="connsiteY1" fmla="*/ 1652212 h 4131625"/>
              <a:gd name="connsiteX2" fmla="*/ 2710051 w 5438344"/>
              <a:gd name="connsiteY2" fmla="*/ 0 h 4131625"/>
              <a:gd name="connsiteX3" fmla="*/ 4294358 w 5438344"/>
              <a:gd name="connsiteY3" fmla="*/ 120470 h 4131625"/>
              <a:gd name="connsiteX4" fmla="*/ 3743191 w 5438344"/>
              <a:gd name="connsiteY4" fmla="*/ 1722781 h 4131625"/>
              <a:gd name="connsiteX5" fmla="*/ 5438344 w 5438344"/>
              <a:gd name="connsiteY5" fmla="*/ 3770569 h 4131625"/>
              <a:gd name="connsiteX6" fmla="*/ 4198775 w 5438344"/>
              <a:gd name="connsiteY6" fmla="*/ 3945013 h 4131625"/>
              <a:gd name="connsiteX7" fmla="*/ 1063690 w 5438344"/>
              <a:gd name="connsiteY7" fmla="*/ 1565707 h 4131625"/>
              <a:gd name="connsiteX8" fmla="*/ 1101012 w 5438344"/>
              <a:gd name="connsiteY8" fmla="*/ 4131625 h 4131625"/>
              <a:gd name="connsiteX9" fmla="*/ 200811 w 5438344"/>
              <a:gd name="connsiteY9" fmla="*/ 4125133 h 4131625"/>
              <a:gd name="connsiteX10" fmla="*/ 328629 w 5438344"/>
              <a:gd name="connsiteY10" fmla="*/ 971315 h 4131625"/>
              <a:gd name="connsiteX11" fmla="*/ 0 w 5438344"/>
              <a:gd name="connsiteY11" fmla="*/ 763274 h 4131625"/>
              <a:gd name="connsiteX12" fmla="*/ 200811 w 5438344"/>
              <a:gd name="connsiteY12" fmla="*/ 20677 h 4131625"/>
              <a:gd name="connsiteX0" fmla="*/ 200811 w 5620842"/>
              <a:gd name="connsiteY0" fmla="*/ 20677 h 4131625"/>
              <a:gd name="connsiteX1" fmla="*/ 2488554 w 5620842"/>
              <a:gd name="connsiteY1" fmla="*/ 1652212 h 4131625"/>
              <a:gd name="connsiteX2" fmla="*/ 2710051 w 5620842"/>
              <a:gd name="connsiteY2" fmla="*/ 0 h 4131625"/>
              <a:gd name="connsiteX3" fmla="*/ 4294358 w 5620842"/>
              <a:gd name="connsiteY3" fmla="*/ 120470 h 4131625"/>
              <a:gd name="connsiteX4" fmla="*/ 3743191 w 5620842"/>
              <a:gd name="connsiteY4" fmla="*/ 1722781 h 4131625"/>
              <a:gd name="connsiteX5" fmla="*/ 5620842 w 5620842"/>
              <a:gd name="connsiteY5" fmla="*/ 3787214 h 4131625"/>
              <a:gd name="connsiteX6" fmla="*/ 4198775 w 5620842"/>
              <a:gd name="connsiteY6" fmla="*/ 3945013 h 4131625"/>
              <a:gd name="connsiteX7" fmla="*/ 1063690 w 5620842"/>
              <a:gd name="connsiteY7" fmla="*/ 1565707 h 4131625"/>
              <a:gd name="connsiteX8" fmla="*/ 1101012 w 5620842"/>
              <a:gd name="connsiteY8" fmla="*/ 4131625 h 4131625"/>
              <a:gd name="connsiteX9" fmla="*/ 200811 w 5620842"/>
              <a:gd name="connsiteY9" fmla="*/ 4125133 h 4131625"/>
              <a:gd name="connsiteX10" fmla="*/ 328629 w 5620842"/>
              <a:gd name="connsiteY10" fmla="*/ 971315 h 4131625"/>
              <a:gd name="connsiteX11" fmla="*/ 0 w 5620842"/>
              <a:gd name="connsiteY11" fmla="*/ 763274 h 4131625"/>
              <a:gd name="connsiteX12" fmla="*/ 200811 w 5620842"/>
              <a:gd name="connsiteY12" fmla="*/ 20677 h 4131625"/>
              <a:gd name="connsiteX0" fmla="*/ 200811 w 5620842"/>
              <a:gd name="connsiteY0" fmla="*/ 20677 h 4131625"/>
              <a:gd name="connsiteX1" fmla="*/ 2671053 w 5620842"/>
              <a:gd name="connsiteY1" fmla="*/ 1286021 h 4131625"/>
              <a:gd name="connsiteX2" fmla="*/ 2710051 w 5620842"/>
              <a:gd name="connsiteY2" fmla="*/ 0 h 4131625"/>
              <a:gd name="connsiteX3" fmla="*/ 4294358 w 5620842"/>
              <a:gd name="connsiteY3" fmla="*/ 120470 h 4131625"/>
              <a:gd name="connsiteX4" fmla="*/ 3743191 w 5620842"/>
              <a:gd name="connsiteY4" fmla="*/ 1722781 h 4131625"/>
              <a:gd name="connsiteX5" fmla="*/ 5620842 w 5620842"/>
              <a:gd name="connsiteY5" fmla="*/ 3787214 h 4131625"/>
              <a:gd name="connsiteX6" fmla="*/ 4198775 w 5620842"/>
              <a:gd name="connsiteY6" fmla="*/ 3945013 h 4131625"/>
              <a:gd name="connsiteX7" fmla="*/ 1063690 w 5620842"/>
              <a:gd name="connsiteY7" fmla="*/ 1565707 h 4131625"/>
              <a:gd name="connsiteX8" fmla="*/ 1101012 w 5620842"/>
              <a:gd name="connsiteY8" fmla="*/ 4131625 h 4131625"/>
              <a:gd name="connsiteX9" fmla="*/ 200811 w 5620842"/>
              <a:gd name="connsiteY9" fmla="*/ 4125133 h 4131625"/>
              <a:gd name="connsiteX10" fmla="*/ 328629 w 5620842"/>
              <a:gd name="connsiteY10" fmla="*/ 971315 h 4131625"/>
              <a:gd name="connsiteX11" fmla="*/ 0 w 5620842"/>
              <a:gd name="connsiteY11" fmla="*/ 763274 h 4131625"/>
              <a:gd name="connsiteX12" fmla="*/ 200811 w 5620842"/>
              <a:gd name="connsiteY12" fmla="*/ 20677 h 4131625"/>
              <a:gd name="connsiteX0" fmla="*/ 200811 w 5620842"/>
              <a:gd name="connsiteY0" fmla="*/ 20677 h 4131625"/>
              <a:gd name="connsiteX1" fmla="*/ 2671053 w 5620842"/>
              <a:gd name="connsiteY1" fmla="*/ 1286021 h 4131625"/>
              <a:gd name="connsiteX2" fmla="*/ 2710051 w 5620842"/>
              <a:gd name="connsiteY2" fmla="*/ 0 h 4131625"/>
              <a:gd name="connsiteX3" fmla="*/ 4294358 w 5620842"/>
              <a:gd name="connsiteY3" fmla="*/ 120470 h 4131625"/>
              <a:gd name="connsiteX4" fmla="*/ 3743191 w 5620842"/>
              <a:gd name="connsiteY4" fmla="*/ 1722781 h 4131625"/>
              <a:gd name="connsiteX5" fmla="*/ 5620842 w 5620842"/>
              <a:gd name="connsiteY5" fmla="*/ 3787214 h 4131625"/>
              <a:gd name="connsiteX6" fmla="*/ 4198775 w 5620842"/>
              <a:gd name="connsiteY6" fmla="*/ 3945013 h 4131625"/>
              <a:gd name="connsiteX7" fmla="*/ 1063690 w 5620842"/>
              <a:gd name="connsiteY7" fmla="*/ 1565707 h 4131625"/>
              <a:gd name="connsiteX8" fmla="*/ 1101012 w 5620842"/>
              <a:gd name="connsiteY8" fmla="*/ 4131625 h 4131625"/>
              <a:gd name="connsiteX9" fmla="*/ 200811 w 5620842"/>
              <a:gd name="connsiteY9" fmla="*/ 4125133 h 4131625"/>
              <a:gd name="connsiteX10" fmla="*/ 328629 w 5620842"/>
              <a:gd name="connsiteY10" fmla="*/ 971315 h 4131625"/>
              <a:gd name="connsiteX11" fmla="*/ 0 w 5620842"/>
              <a:gd name="connsiteY11" fmla="*/ 763274 h 4131625"/>
              <a:gd name="connsiteX12" fmla="*/ 200811 w 5620842"/>
              <a:gd name="connsiteY12" fmla="*/ 20677 h 4131625"/>
              <a:gd name="connsiteX0" fmla="*/ 200811 w 5620842"/>
              <a:gd name="connsiteY0" fmla="*/ 20677 h 4131625"/>
              <a:gd name="connsiteX1" fmla="*/ 2671053 w 5620842"/>
              <a:gd name="connsiteY1" fmla="*/ 1286021 h 4131625"/>
              <a:gd name="connsiteX2" fmla="*/ 2710051 w 5620842"/>
              <a:gd name="connsiteY2" fmla="*/ 0 h 4131625"/>
              <a:gd name="connsiteX3" fmla="*/ 4294358 w 5620842"/>
              <a:gd name="connsiteY3" fmla="*/ 120470 h 4131625"/>
              <a:gd name="connsiteX4" fmla="*/ 3439027 w 5620842"/>
              <a:gd name="connsiteY4" fmla="*/ 1830974 h 4131625"/>
              <a:gd name="connsiteX5" fmla="*/ 5620842 w 5620842"/>
              <a:gd name="connsiteY5" fmla="*/ 3787214 h 4131625"/>
              <a:gd name="connsiteX6" fmla="*/ 4198775 w 5620842"/>
              <a:gd name="connsiteY6" fmla="*/ 3945013 h 4131625"/>
              <a:gd name="connsiteX7" fmla="*/ 1063690 w 5620842"/>
              <a:gd name="connsiteY7" fmla="*/ 1565707 h 4131625"/>
              <a:gd name="connsiteX8" fmla="*/ 1101012 w 5620842"/>
              <a:gd name="connsiteY8" fmla="*/ 4131625 h 4131625"/>
              <a:gd name="connsiteX9" fmla="*/ 200811 w 5620842"/>
              <a:gd name="connsiteY9" fmla="*/ 4125133 h 4131625"/>
              <a:gd name="connsiteX10" fmla="*/ 328629 w 5620842"/>
              <a:gd name="connsiteY10" fmla="*/ 971315 h 4131625"/>
              <a:gd name="connsiteX11" fmla="*/ 0 w 5620842"/>
              <a:gd name="connsiteY11" fmla="*/ 763274 h 4131625"/>
              <a:gd name="connsiteX12" fmla="*/ 200811 w 5620842"/>
              <a:gd name="connsiteY12" fmla="*/ 20677 h 4131625"/>
              <a:gd name="connsiteX0" fmla="*/ 200811 w 5620842"/>
              <a:gd name="connsiteY0" fmla="*/ 20677 h 4131625"/>
              <a:gd name="connsiteX1" fmla="*/ 2478415 w 5620842"/>
              <a:gd name="connsiteY1" fmla="*/ 1277699 h 4131625"/>
              <a:gd name="connsiteX2" fmla="*/ 2710051 w 5620842"/>
              <a:gd name="connsiteY2" fmla="*/ 0 h 4131625"/>
              <a:gd name="connsiteX3" fmla="*/ 4294358 w 5620842"/>
              <a:gd name="connsiteY3" fmla="*/ 120470 h 4131625"/>
              <a:gd name="connsiteX4" fmla="*/ 3439027 w 5620842"/>
              <a:gd name="connsiteY4" fmla="*/ 1830974 h 4131625"/>
              <a:gd name="connsiteX5" fmla="*/ 5620842 w 5620842"/>
              <a:gd name="connsiteY5" fmla="*/ 3787214 h 4131625"/>
              <a:gd name="connsiteX6" fmla="*/ 4198775 w 5620842"/>
              <a:gd name="connsiteY6" fmla="*/ 3945013 h 4131625"/>
              <a:gd name="connsiteX7" fmla="*/ 1063690 w 5620842"/>
              <a:gd name="connsiteY7" fmla="*/ 1565707 h 4131625"/>
              <a:gd name="connsiteX8" fmla="*/ 1101012 w 5620842"/>
              <a:gd name="connsiteY8" fmla="*/ 4131625 h 4131625"/>
              <a:gd name="connsiteX9" fmla="*/ 200811 w 5620842"/>
              <a:gd name="connsiteY9" fmla="*/ 4125133 h 4131625"/>
              <a:gd name="connsiteX10" fmla="*/ 328629 w 5620842"/>
              <a:gd name="connsiteY10" fmla="*/ 971315 h 4131625"/>
              <a:gd name="connsiteX11" fmla="*/ 0 w 5620842"/>
              <a:gd name="connsiteY11" fmla="*/ 763274 h 4131625"/>
              <a:gd name="connsiteX12" fmla="*/ 200811 w 5620842"/>
              <a:gd name="connsiteY12" fmla="*/ 20677 h 4131625"/>
              <a:gd name="connsiteX0" fmla="*/ 200811 w 5620842"/>
              <a:gd name="connsiteY0" fmla="*/ 20677 h 4131625"/>
              <a:gd name="connsiteX1" fmla="*/ 2478415 w 5620842"/>
              <a:gd name="connsiteY1" fmla="*/ 1277699 h 4131625"/>
              <a:gd name="connsiteX2" fmla="*/ 2710051 w 5620842"/>
              <a:gd name="connsiteY2" fmla="*/ 0 h 4131625"/>
              <a:gd name="connsiteX3" fmla="*/ 4294358 w 5620842"/>
              <a:gd name="connsiteY3" fmla="*/ 120470 h 4131625"/>
              <a:gd name="connsiteX4" fmla="*/ 3692497 w 5620842"/>
              <a:gd name="connsiteY4" fmla="*/ 2097295 h 4131625"/>
              <a:gd name="connsiteX5" fmla="*/ 5620842 w 5620842"/>
              <a:gd name="connsiteY5" fmla="*/ 3787214 h 4131625"/>
              <a:gd name="connsiteX6" fmla="*/ 4198775 w 5620842"/>
              <a:gd name="connsiteY6" fmla="*/ 3945013 h 4131625"/>
              <a:gd name="connsiteX7" fmla="*/ 1063690 w 5620842"/>
              <a:gd name="connsiteY7" fmla="*/ 1565707 h 4131625"/>
              <a:gd name="connsiteX8" fmla="*/ 1101012 w 5620842"/>
              <a:gd name="connsiteY8" fmla="*/ 4131625 h 4131625"/>
              <a:gd name="connsiteX9" fmla="*/ 200811 w 5620842"/>
              <a:gd name="connsiteY9" fmla="*/ 4125133 h 4131625"/>
              <a:gd name="connsiteX10" fmla="*/ 328629 w 5620842"/>
              <a:gd name="connsiteY10" fmla="*/ 971315 h 4131625"/>
              <a:gd name="connsiteX11" fmla="*/ 0 w 5620842"/>
              <a:gd name="connsiteY11" fmla="*/ 763274 h 4131625"/>
              <a:gd name="connsiteX12" fmla="*/ 200811 w 5620842"/>
              <a:gd name="connsiteY12" fmla="*/ 20677 h 4131625"/>
              <a:gd name="connsiteX0" fmla="*/ 200811 w 5620842"/>
              <a:gd name="connsiteY0" fmla="*/ 20677 h 4131625"/>
              <a:gd name="connsiteX1" fmla="*/ 2478415 w 5620842"/>
              <a:gd name="connsiteY1" fmla="*/ 1277699 h 4131625"/>
              <a:gd name="connsiteX2" fmla="*/ 3277824 w 5620842"/>
              <a:gd name="connsiteY2" fmla="*/ 0 h 4131625"/>
              <a:gd name="connsiteX3" fmla="*/ 4294358 w 5620842"/>
              <a:gd name="connsiteY3" fmla="*/ 120470 h 4131625"/>
              <a:gd name="connsiteX4" fmla="*/ 3692497 w 5620842"/>
              <a:gd name="connsiteY4" fmla="*/ 2097295 h 4131625"/>
              <a:gd name="connsiteX5" fmla="*/ 5620842 w 5620842"/>
              <a:gd name="connsiteY5" fmla="*/ 3787214 h 4131625"/>
              <a:gd name="connsiteX6" fmla="*/ 4198775 w 5620842"/>
              <a:gd name="connsiteY6" fmla="*/ 3945013 h 4131625"/>
              <a:gd name="connsiteX7" fmla="*/ 1063690 w 5620842"/>
              <a:gd name="connsiteY7" fmla="*/ 1565707 h 4131625"/>
              <a:gd name="connsiteX8" fmla="*/ 1101012 w 5620842"/>
              <a:gd name="connsiteY8" fmla="*/ 4131625 h 4131625"/>
              <a:gd name="connsiteX9" fmla="*/ 200811 w 5620842"/>
              <a:gd name="connsiteY9" fmla="*/ 4125133 h 4131625"/>
              <a:gd name="connsiteX10" fmla="*/ 328629 w 5620842"/>
              <a:gd name="connsiteY10" fmla="*/ 971315 h 4131625"/>
              <a:gd name="connsiteX11" fmla="*/ 0 w 5620842"/>
              <a:gd name="connsiteY11" fmla="*/ 763274 h 4131625"/>
              <a:gd name="connsiteX12" fmla="*/ 200811 w 5620842"/>
              <a:gd name="connsiteY12" fmla="*/ 20677 h 4131625"/>
              <a:gd name="connsiteX0" fmla="*/ 200811 w 5620842"/>
              <a:gd name="connsiteY0" fmla="*/ 20677 h 4131625"/>
              <a:gd name="connsiteX1" fmla="*/ 2985354 w 5620842"/>
              <a:gd name="connsiteY1" fmla="*/ 1635568 h 4131625"/>
              <a:gd name="connsiteX2" fmla="*/ 3277824 w 5620842"/>
              <a:gd name="connsiteY2" fmla="*/ 0 h 4131625"/>
              <a:gd name="connsiteX3" fmla="*/ 4294358 w 5620842"/>
              <a:gd name="connsiteY3" fmla="*/ 120470 h 4131625"/>
              <a:gd name="connsiteX4" fmla="*/ 3692497 w 5620842"/>
              <a:gd name="connsiteY4" fmla="*/ 2097295 h 4131625"/>
              <a:gd name="connsiteX5" fmla="*/ 5620842 w 5620842"/>
              <a:gd name="connsiteY5" fmla="*/ 3787214 h 4131625"/>
              <a:gd name="connsiteX6" fmla="*/ 4198775 w 5620842"/>
              <a:gd name="connsiteY6" fmla="*/ 3945013 h 4131625"/>
              <a:gd name="connsiteX7" fmla="*/ 1063690 w 5620842"/>
              <a:gd name="connsiteY7" fmla="*/ 1565707 h 4131625"/>
              <a:gd name="connsiteX8" fmla="*/ 1101012 w 5620842"/>
              <a:gd name="connsiteY8" fmla="*/ 4131625 h 4131625"/>
              <a:gd name="connsiteX9" fmla="*/ 200811 w 5620842"/>
              <a:gd name="connsiteY9" fmla="*/ 4125133 h 4131625"/>
              <a:gd name="connsiteX10" fmla="*/ 328629 w 5620842"/>
              <a:gd name="connsiteY10" fmla="*/ 971315 h 4131625"/>
              <a:gd name="connsiteX11" fmla="*/ 0 w 5620842"/>
              <a:gd name="connsiteY11" fmla="*/ 763274 h 4131625"/>
              <a:gd name="connsiteX12" fmla="*/ 200811 w 5620842"/>
              <a:gd name="connsiteY12" fmla="*/ 20677 h 4131625"/>
              <a:gd name="connsiteX0" fmla="*/ 200811 w 5620842"/>
              <a:gd name="connsiteY0" fmla="*/ 20677 h 4131625"/>
              <a:gd name="connsiteX1" fmla="*/ 2985354 w 5620842"/>
              <a:gd name="connsiteY1" fmla="*/ 1635568 h 4131625"/>
              <a:gd name="connsiteX2" fmla="*/ 3277824 w 5620842"/>
              <a:gd name="connsiteY2" fmla="*/ 0 h 4131625"/>
              <a:gd name="connsiteX3" fmla="*/ 4294358 w 5620842"/>
              <a:gd name="connsiteY3" fmla="*/ 120470 h 4131625"/>
              <a:gd name="connsiteX4" fmla="*/ 3499860 w 5620842"/>
              <a:gd name="connsiteY4" fmla="*/ 2238778 h 4131625"/>
              <a:gd name="connsiteX5" fmla="*/ 5620842 w 5620842"/>
              <a:gd name="connsiteY5" fmla="*/ 3787214 h 4131625"/>
              <a:gd name="connsiteX6" fmla="*/ 4198775 w 5620842"/>
              <a:gd name="connsiteY6" fmla="*/ 3945013 h 4131625"/>
              <a:gd name="connsiteX7" fmla="*/ 1063690 w 5620842"/>
              <a:gd name="connsiteY7" fmla="*/ 1565707 h 4131625"/>
              <a:gd name="connsiteX8" fmla="*/ 1101012 w 5620842"/>
              <a:gd name="connsiteY8" fmla="*/ 4131625 h 4131625"/>
              <a:gd name="connsiteX9" fmla="*/ 200811 w 5620842"/>
              <a:gd name="connsiteY9" fmla="*/ 4125133 h 4131625"/>
              <a:gd name="connsiteX10" fmla="*/ 328629 w 5620842"/>
              <a:gd name="connsiteY10" fmla="*/ 971315 h 4131625"/>
              <a:gd name="connsiteX11" fmla="*/ 0 w 5620842"/>
              <a:gd name="connsiteY11" fmla="*/ 763274 h 4131625"/>
              <a:gd name="connsiteX12" fmla="*/ 200811 w 5620842"/>
              <a:gd name="connsiteY12" fmla="*/ 20677 h 4131625"/>
              <a:gd name="connsiteX0" fmla="*/ 200811 w 5620842"/>
              <a:gd name="connsiteY0" fmla="*/ 20677 h 4131625"/>
              <a:gd name="connsiteX1" fmla="*/ 2843411 w 5620842"/>
              <a:gd name="connsiteY1" fmla="*/ 1752083 h 4131625"/>
              <a:gd name="connsiteX2" fmla="*/ 3277824 w 5620842"/>
              <a:gd name="connsiteY2" fmla="*/ 0 h 4131625"/>
              <a:gd name="connsiteX3" fmla="*/ 4294358 w 5620842"/>
              <a:gd name="connsiteY3" fmla="*/ 120470 h 4131625"/>
              <a:gd name="connsiteX4" fmla="*/ 3499860 w 5620842"/>
              <a:gd name="connsiteY4" fmla="*/ 2238778 h 4131625"/>
              <a:gd name="connsiteX5" fmla="*/ 5620842 w 5620842"/>
              <a:gd name="connsiteY5" fmla="*/ 3787214 h 4131625"/>
              <a:gd name="connsiteX6" fmla="*/ 4198775 w 5620842"/>
              <a:gd name="connsiteY6" fmla="*/ 3945013 h 4131625"/>
              <a:gd name="connsiteX7" fmla="*/ 1063690 w 5620842"/>
              <a:gd name="connsiteY7" fmla="*/ 1565707 h 4131625"/>
              <a:gd name="connsiteX8" fmla="*/ 1101012 w 5620842"/>
              <a:gd name="connsiteY8" fmla="*/ 4131625 h 4131625"/>
              <a:gd name="connsiteX9" fmla="*/ 200811 w 5620842"/>
              <a:gd name="connsiteY9" fmla="*/ 4125133 h 4131625"/>
              <a:gd name="connsiteX10" fmla="*/ 328629 w 5620842"/>
              <a:gd name="connsiteY10" fmla="*/ 971315 h 4131625"/>
              <a:gd name="connsiteX11" fmla="*/ 0 w 5620842"/>
              <a:gd name="connsiteY11" fmla="*/ 763274 h 4131625"/>
              <a:gd name="connsiteX12" fmla="*/ 200811 w 5620842"/>
              <a:gd name="connsiteY12" fmla="*/ 20677 h 4131625"/>
              <a:gd name="connsiteX0" fmla="*/ 413726 w 5620842"/>
              <a:gd name="connsiteY0" fmla="*/ 0 h 4135915"/>
              <a:gd name="connsiteX1" fmla="*/ 2843411 w 5620842"/>
              <a:gd name="connsiteY1" fmla="*/ 1756373 h 4135915"/>
              <a:gd name="connsiteX2" fmla="*/ 3277824 w 5620842"/>
              <a:gd name="connsiteY2" fmla="*/ 4290 h 4135915"/>
              <a:gd name="connsiteX3" fmla="*/ 4294358 w 5620842"/>
              <a:gd name="connsiteY3" fmla="*/ 124760 h 4135915"/>
              <a:gd name="connsiteX4" fmla="*/ 3499860 w 5620842"/>
              <a:gd name="connsiteY4" fmla="*/ 2243068 h 4135915"/>
              <a:gd name="connsiteX5" fmla="*/ 5620842 w 5620842"/>
              <a:gd name="connsiteY5" fmla="*/ 3791504 h 4135915"/>
              <a:gd name="connsiteX6" fmla="*/ 4198775 w 5620842"/>
              <a:gd name="connsiteY6" fmla="*/ 3949303 h 4135915"/>
              <a:gd name="connsiteX7" fmla="*/ 1063690 w 5620842"/>
              <a:gd name="connsiteY7" fmla="*/ 1569997 h 4135915"/>
              <a:gd name="connsiteX8" fmla="*/ 1101012 w 5620842"/>
              <a:gd name="connsiteY8" fmla="*/ 4135915 h 4135915"/>
              <a:gd name="connsiteX9" fmla="*/ 200811 w 5620842"/>
              <a:gd name="connsiteY9" fmla="*/ 4129423 h 4135915"/>
              <a:gd name="connsiteX10" fmla="*/ 328629 w 5620842"/>
              <a:gd name="connsiteY10" fmla="*/ 975605 h 4135915"/>
              <a:gd name="connsiteX11" fmla="*/ 0 w 5620842"/>
              <a:gd name="connsiteY11" fmla="*/ 767564 h 4135915"/>
              <a:gd name="connsiteX12" fmla="*/ 413726 w 5620842"/>
              <a:gd name="connsiteY12" fmla="*/ 0 h 4135915"/>
              <a:gd name="connsiteX0" fmla="*/ 413726 w 5174735"/>
              <a:gd name="connsiteY0" fmla="*/ 0 h 4135915"/>
              <a:gd name="connsiteX1" fmla="*/ 2843411 w 5174735"/>
              <a:gd name="connsiteY1" fmla="*/ 1756373 h 4135915"/>
              <a:gd name="connsiteX2" fmla="*/ 3277824 w 5174735"/>
              <a:gd name="connsiteY2" fmla="*/ 4290 h 4135915"/>
              <a:gd name="connsiteX3" fmla="*/ 4294358 w 5174735"/>
              <a:gd name="connsiteY3" fmla="*/ 124760 h 4135915"/>
              <a:gd name="connsiteX4" fmla="*/ 3499860 w 5174735"/>
              <a:gd name="connsiteY4" fmla="*/ 2243068 h 4135915"/>
              <a:gd name="connsiteX5" fmla="*/ 5174735 w 5174735"/>
              <a:gd name="connsiteY5" fmla="*/ 3824794 h 4135915"/>
              <a:gd name="connsiteX6" fmla="*/ 4198775 w 5174735"/>
              <a:gd name="connsiteY6" fmla="*/ 3949303 h 4135915"/>
              <a:gd name="connsiteX7" fmla="*/ 1063690 w 5174735"/>
              <a:gd name="connsiteY7" fmla="*/ 1569997 h 4135915"/>
              <a:gd name="connsiteX8" fmla="*/ 1101012 w 5174735"/>
              <a:gd name="connsiteY8" fmla="*/ 4135915 h 4135915"/>
              <a:gd name="connsiteX9" fmla="*/ 200811 w 5174735"/>
              <a:gd name="connsiteY9" fmla="*/ 4129423 h 4135915"/>
              <a:gd name="connsiteX10" fmla="*/ 328629 w 5174735"/>
              <a:gd name="connsiteY10" fmla="*/ 975605 h 4135915"/>
              <a:gd name="connsiteX11" fmla="*/ 0 w 5174735"/>
              <a:gd name="connsiteY11" fmla="*/ 767564 h 4135915"/>
              <a:gd name="connsiteX12" fmla="*/ 413726 w 5174735"/>
              <a:gd name="connsiteY12" fmla="*/ 0 h 4135915"/>
              <a:gd name="connsiteX0" fmla="*/ 413726 w 5174735"/>
              <a:gd name="connsiteY0" fmla="*/ 0 h 4135915"/>
              <a:gd name="connsiteX1" fmla="*/ 2843411 w 5174735"/>
              <a:gd name="connsiteY1" fmla="*/ 1756373 h 4135915"/>
              <a:gd name="connsiteX2" fmla="*/ 3277824 w 5174735"/>
              <a:gd name="connsiteY2" fmla="*/ 4290 h 4135915"/>
              <a:gd name="connsiteX3" fmla="*/ 4294358 w 5174735"/>
              <a:gd name="connsiteY3" fmla="*/ 124760 h 4135915"/>
              <a:gd name="connsiteX4" fmla="*/ 3499860 w 5174735"/>
              <a:gd name="connsiteY4" fmla="*/ 2243068 h 4135915"/>
              <a:gd name="connsiteX5" fmla="*/ 5174735 w 5174735"/>
              <a:gd name="connsiteY5" fmla="*/ 3824794 h 4135915"/>
              <a:gd name="connsiteX6" fmla="*/ 4198775 w 5174735"/>
              <a:gd name="connsiteY6" fmla="*/ 3949303 h 4135915"/>
              <a:gd name="connsiteX7" fmla="*/ 1101012 w 5174735"/>
              <a:gd name="connsiteY7" fmla="*/ 4135915 h 4135915"/>
              <a:gd name="connsiteX8" fmla="*/ 200811 w 5174735"/>
              <a:gd name="connsiteY8" fmla="*/ 4129423 h 4135915"/>
              <a:gd name="connsiteX9" fmla="*/ 328629 w 5174735"/>
              <a:gd name="connsiteY9" fmla="*/ 975605 h 4135915"/>
              <a:gd name="connsiteX10" fmla="*/ 0 w 5174735"/>
              <a:gd name="connsiteY10" fmla="*/ 767564 h 4135915"/>
              <a:gd name="connsiteX11" fmla="*/ 413726 w 5174735"/>
              <a:gd name="connsiteY11" fmla="*/ 0 h 4135915"/>
              <a:gd name="connsiteX0" fmla="*/ 424102 w 5185111"/>
              <a:gd name="connsiteY0" fmla="*/ 0 h 4135915"/>
              <a:gd name="connsiteX1" fmla="*/ 2853787 w 5185111"/>
              <a:gd name="connsiteY1" fmla="*/ 1756373 h 4135915"/>
              <a:gd name="connsiteX2" fmla="*/ 3288200 w 5185111"/>
              <a:gd name="connsiteY2" fmla="*/ 4290 h 4135915"/>
              <a:gd name="connsiteX3" fmla="*/ 4304734 w 5185111"/>
              <a:gd name="connsiteY3" fmla="*/ 124760 h 4135915"/>
              <a:gd name="connsiteX4" fmla="*/ 3510236 w 5185111"/>
              <a:gd name="connsiteY4" fmla="*/ 2243068 h 4135915"/>
              <a:gd name="connsiteX5" fmla="*/ 5185111 w 5185111"/>
              <a:gd name="connsiteY5" fmla="*/ 3824794 h 4135915"/>
              <a:gd name="connsiteX6" fmla="*/ 4209151 w 5185111"/>
              <a:gd name="connsiteY6" fmla="*/ 3949303 h 4135915"/>
              <a:gd name="connsiteX7" fmla="*/ 1111388 w 5185111"/>
              <a:gd name="connsiteY7" fmla="*/ 4135915 h 4135915"/>
              <a:gd name="connsiteX8" fmla="*/ 211187 w 5185111"/>
              <a:gd name="connsiteY8" fmla="*/ 4129423 h 4135915"/>
              <a:gd name="connsiteX9" fmla="*/ 10376 w 5185111"/>
              <a:gd name="connsiteY9" fmla="*/ 767564 h 4135915"/>
              <a:gd name="connsiteX10" fmla="*/ 424102 w 5185111"/>
              <a:gd name="connsiteY10" fmla="*/ 0 h 4135915"/>
              <a:gd name="connsiteX0" fmla="*/ 424102 w 5185111"/>
              <a:gd name="connsiteY0" fmla="*/ 0 h 4334509"/>
              <a:gd name="connsiteX1" fmla="*/ 2853787 w 5185111"/>
              <a:gd name="connsiteY1" fmla="*/ 1756373 h 4334509"/>
              <a:gd name="connsiteX2" fmla="*/ 3288200 w 5185111"/>
              <a:gd name="connsiteY2" fmla="*/ 4290 h 4334509"/>
              <a:gd name="connsiteX3" fmla="*/ 4304734 w 5185111"/>
              <a:gd name="connsiteY3" fmla="*/ 124760 h 4334509"/>
              <a:gd name="connsiteX4" fmla="*/ 3510236 w 5185111"/>
              <a:gd name="connsiteY4" fmla="*/ 2243068 h 4334509"/>
              <a:gd name="connsiteX5" fmla="*/ 5185111 w 5185111"/>
              <a:gd name="connsiteY5" fmla="*/ 3824794 h 4334509"/>
              <a:gd name="connsiteX6" fmla="*/ 4209151 w 5185111"/>
              <a:gd name="connsiteY6" fmla="*/ 3949303 h 4334509"/>
              <a:gd name="connsiteX7" fmla="*/ 211187 w 5185111"/>
              <a:gd name="connsiteY7" fmla="*/ 4129423 h 4334509"/>
              <a:gd name="connsiteX8" fmla="*/ 10376 w 5185111"/>
              <a:gd name="connsiteY8" fmla="*/ 767564 h 4334509"/>
              <a:gd name="connsiteX9" fmla="*/ 424102 w 5185111"/>
              <a:gd name="connsiteY9" fmla="*/ 0 h 4334509"/>
              <a:gd name="connsiteX0" fmla="*/ 413726 w 5174735"/>
              <a:gd name="connsiteY0" fmla="*/ 0 h 3951667"/>
              <a:gd name="connsiteX1" fmla="*/ 2843411 w 5174735"/>
              <a:gd name="connsiteY1" fmla="*/ 1756373 h 3951667"/>
              <a:gd name="connsiteX2" fmla="*/ 3277824 w 5174735"/>
              <a:gd name="connsiteY2" fmla="*/ 4290 h 3951667"/>
              <a:gd name="connsiteX3" fmla="*/ 4294358 w 5174735"/>
              <a:gd name="connsiteY3" fmla="*/ 124760 h 3951667"/>
              <a:gd name="connsiteX4" fmla="*/ 3499860 w 5174735"/>
              <a:gd name="connsiteY4" fmla="*/ 2243068 h 3951667"/>
              <a:gd name="connsiteX5" fmla="*/ 5174735 w 5174735"/>
              <a:gd name="connsiteY5" fmla="*/ 3824794 h 3951667"/>
              <a:gd name="connsiteX6" fmla="*/ 4198775 w 5174735"/>
              <a:gd name="connsiteY6" fmla="*/ 3949303 h 3951667"/>
              <a:gd name="connsiteX7" fmla="*/ 0 w 5174735"/>
              <a:gd name="connsiteY7" fmla="*/ 767564 h 3951667"/>
              <a:gd name="connsiteX8" fmla="*/ 413726 w 5174735"/>
              <a:gd name="connsiteY8" fmla="*/ 0 h 3951667"/>
              <a:gd name="connsiteX0" fmla="*/ 794037 w 5555046"/>
              <a:gd name="connsiteY0" fmla="*/ 0 h 4208132"/>
              <a:gd name="connsiteX1" fmla="*/ 3223722 w 5555046"/>
              <a:gd name="connsiteY1" fmla="*/ 1756373 h 4208132"/>
              <a:gd name="connsiteX2" fmla="*/ 3658135 w 5555046"/>
              <a:gd name="connsiteY2" fmla="*/ 4290 h 4208132"/>
              <a:gd name="connsiteX3" fmla="*/ 4674669 w 5555046"/>
              <a:gd name="connsiteY3" fmla="*/ 124760 h 4208132"/>
              <a:gd name="connsiteX4" fmla="*/ 3880171 w 5555046"/>
              <a:gd name="connsiteY4" fmla="*/ 2243068 h 4208132"/>
              <a:gd name="connsiteX5" fmla="*/ 5555046 w 5555046"/>
              <a:gd name="connsiteY5" fmla="*/ 3824794 h 4208132"/>
              <a:gd name="connsiteX6" fmla="*/ 259956 w 5555046"/>
              <a:gd name="connsiteY6" fmla="*/ 4207302 h 4208132"/>
              <a:gd name="connsiteX7" fmla="*/ 380311 w 5555046"/>
              <a:gd name="connsiteY7" fmla="*/ 767564 h 4208132"/>
              <a:gd name="connsiteX8" fmla="*/ 794037 w 5555046"/>
              <a:gd name="connsiteY8" fmla="*/ 0 h 4208132"/>
              <a:gd name="connsiteX0" fmla="*/ 658418 w 5419427"/>
              <a:gd name="connsiteY0" fmla="*/ 0 h 4208132"/>
              <a:gd name="connsiteX1" fmla="*/ 3088103 w 5419427"/>
              <a:gd name="connsiteY1" fmla="*/ 1756373 h 4208132"/>
              <a:gd name="connsiteX2" fmla="*/ 3522516 w 5419427"/>
              <a:gd name="connsiteY2" fmla="*/ 4290 h 4208132"/>
              <a:gd name="connsiteX3" fmla="*/ 4539050 w 5419427"/>
              <a:gd name="connsiteY3" fmla="*/ 124760 h 4208132"/>
              <a:gd name="connsiteX4" fmla="*/ 3744552 w 5419427"/>
              <a:gd name="connsiteY4" fmla="*/ 2243068 h 4208132"/>
              <a:gd name="connsiteX5" fmla="*/ 5419427 w 5419427"/>
              <a:gd name="connsiteY5" fmla="*/ 3824794 h 4208132"/>
              <a:gd name="connsiteX6" fmla="*/ 124337 w 5419427"/>
              <a:gd name="connsiteY6" fmla="*/ 4207302 h 4208132"/>
              <a:gd name="connsiteX7" fmla="*/ 3526359 w 5419427"/>
              <a:gd name="connsiteY7" fmla="*/ 3225422 h 4208132"/>
              <a:gd name="connsiteX8" fmla="*/ 244692 w 5419427"/>
              <a:gd name="connsiteY8" fmla="*/ 767564 h 4208132"/>
              <a:gd name="connsiteX9" fmla="*/ 658418 w 5419427"/>
              <a:gd name="connsiteY9" fmla="*/ 0 h 4208132"/>
              <a:gd name="connsiteX0" fmla="*/ 1023713 w 5784722"/>
              <a:gd name="connsiteY0" fmla="*/ 0 h 4208132"/>
              <a:gd name="connsiteX1" fmla="*/ 3453398 w 5784722"/>
              <a:gd name="connsiteY1" fmla="*/ 1756373 h 4208132"/>
              <a:gd name="connsiteX2" fmla="*/ 3887811 w 5784722"/>
              <a:gd name="connsiteY2" fmla="*/ 4290 h 4208132"/>
              <a:gd name="connsiteX3" fmla="*/ 4904345 w 5784722"/>
              <a:gd name="connsiteY3" fmla="*/ 124760 h 4208132"/>
              <a:gd name="connsiteX4" fmla="*/ 4109847 w 5784722"/>
              <a:gd name="connsiteY4" fmla="*/ 2243068 h 4208132"/>
              <a:gd name="connsiteX5" fmla="*/ 5784722 w 5784722"/>
              <a:gd name="connsiteY5" fmla="*/ 3824794 h 4208132"/>
              <a:gd name="connsiteX6" fmla="*/ 489632 w 5784722"/>
              <a:gd name="connsiteY6" fmla="*/ 4207302 h 4208132"/>
              <a:gd name="connsiteX7" fmla="*/ 495156 w 5784722"/>
              <a:gd name="connsiteY7" fmla="*/ 3550001 h 4208132"/>
              <a:gd name="connsiteX8" fmla="*/ 3891654 w 5784722"/>
              <a:gd name="connsiteY8" fmla="*/ 3225422 h 4208132"/>
              <a:gd name="connsiteX9" fmla="*/ 609987 w 5784722"/>
              <a:gd name="connsiteY9" fmla="*/ 767564 h 4208132"/>
              <a:gd name="connsiteX10" fmla="*/ 1023713 w 5784722"/>
              <a:gd name="connsiteY10" fmla="*/ 0 h 4208132"/>
              <a:gd name="connsiteX0" fmla="*/ 1023713 w 5784722"/>
              <a:gd name="connsiteY0" fmla="*/ 0 h 4208132"/>
              <a:gd name="connsiteX1" fmla="*/ 3453398 w 5784722"/>
              <a:gd name="connsiteY1" fmla="*/ 1756373 h 4208132"/>
              <a:gd name="connsiteX2" fmla="*/ 3887811 w 5784722"/>
              <a:gd name="connsiteY2" fmla="*/ 4290 h 4208132"/>
              <a:gd name="connsiteX3" fmla="*/ 4904345 w 5784722"/>
              <a:gd name="connsiteY3" fmla="*/ 124760 h 4208132"/>
              <a:gd name="connsiteX4" fmla="*/ 4109847 w 5784722"/>
              <a:gd name="connsiteY4" fmla="*/ 2243068 h 4208132"/>
              <a:gd name="connsiteX5" fmla="*/ 5784722 w 5784722"/>
              <a:gd name="connsiteY5" fmla="*/ 3824794 h 4208132"/>
              <a:gd name="connsiteX6" fmla="*/ 489632 w 5784722"/>
              <a:gd name="connsiteY6" fmla="*/ 4207302 h 4208132"/>
              <a:gd name="connsiteX7" fmla="*/ 495156 w 5784722"/>
              <a:gd name="connsiteY7" fmla="*/ 3550001 h 4208132"/>
              <a:gd name="connsiteX8" fmla="*/ 3891654 w 5784722"/>
              <a:gd name="connsiteY8" fmla="*/ 3225422 h 4208132"/>
              <a:gd name="connsiteX9" fmla="*/ 609987 w 5784722"/>
              <a:gd name="connsiteY9" fmla="*/ 767564 h 4208132"/>
              <a:gd name="connsiteX10" fmla="*/ 1023713 w 5784722"/>
              <a:gd name="connsiteY10" fmla="*/ 0 h 4208132"/>
              <a:gd name="connsiteX0" fmla="*/ 1023713 w 5784722"/>
              <a:gd name="connsiteY0" fmla="*/ 0 h 4208132"/>
              <a:gd name="connsiteX1" fmla="*/ 3453398 w 5784722"/>
              <a:gd name="connsiteY1" fmla="*/ 1756373 h 4208132"/>
              <a:gd name="connsiteX2" fmla="*/ 3887811 w 5784722"/>
              <a:gd name="connsiteY2" fmla="*/ 4290 h 4208132"/>
              <a:gd name="connsiteX3" fmla="*/ 4904345 w 5784722"/>
              <a:gd name="connsiteY3" fmla="*/ 124760 h 4208132"/>
              <a:gd name="connsiteX4" fmla="*/ 4109847 w 5784722"/>
              <a:gd name="connsiteY4" fmla="*/ 2243068 h 4208132"/>
              <a:gd name="connsiteX5" fmla="*/ 5784722 w 5784722"/>
              <a:gd name="connsiteY5" fmla="*/ 3824794 h 4208132"/>
              <a:gd name="connsiteX6" fmla="*/ 489632 w 5784722"/>
              <a:gd name="connsiteY6" fmla="*/ 4207302 h 4208132"/>
              <a:gd name="connsiteX7" fmla="*/ 495156 w 5784722"/>
              <a:gd name="connsiteY7" fmla="*/ 3550001 h 4208132"/>
              <a:gd name="connsiteX8" fmla="*/ 3891654 w 5784722"/>
              <a:gd name="connsiteY8" fmla="*/ 3225422 h 4208132"/>
              <a:gd name="connsiteX9" fmla="*/ 609987 w 5784722"/>
              <a:gd name="connsiteY9" fmla="*/ 767564 h 4208132"/>
              <a:gd name="connsiteX10" fmla="*/ 1023713 w 5784722"/>
              <a:gd name="connsiteY10" fmla="*/ 0 h 4208132"/>
              <a:gd name="connsiteX0" fmla="*/ 1023713 w 5784722"/>
              <a:gd name="connsiteY0" fmla="*/ 0 h 4208132"/>
              <a:gd name="connsiteX1" fmla="*/ 3453398 w 5784722"/>
              <a:gd name="connsiteY1" fmla="*/ 1756373 h 4208132"/>
              <a:gd name="connsiteX2" fmla="*/ 3887811 w 5784722"/>
              <a:gd name="connsiteY2" fmla="*/ 4290 h 4208132"/>
              <a:gd name="connsiteX3" fmla="*/ 4904345 w 5784722"/>
              <a:gd name="connsiteY3" fmla="*/ 124760 h 4208132"/>
              <a:gd name="connsiteX4" fmla="*/ 4109847 w 5784722"/>
              <a:gd name="connsiteY4" fmla="*/ 2243068 h 4208132"/>
              <a:gd name="connsiteX5" fmla="*/ 5784722 w 5784722"/>
              <a:gd name="connsiteY5" fmla="*/ 3824794 h 4208132"/>
              <a:gd name="connsiteX6" fmla="*/ 489632 w 5784722"/>
              <a:gd name="connsiteY6" fmla="*/ 4207302 h 4208132"/>
              <a:gd name="connsiteX7" fmla="*/ 495156 w 5784722"/>
              <a:gd name="connsiteY7" fmla="*/ 3550001 h 4208132"/>
              <a:gd name="connsiteX8" fmla="*/ 3891654 w 5784722"/>
              <a:gd name="connsiteY8" fmla="*/ 3225422 h 4208132"/>
              <a:gd name="connsiteX9" fmla="*/ 609987 w 5784722"/>
              <a:gd name="connsiteY9" fmla="*/ 767564 h 4208132"/>
              <a:gd name="connsiteX10" fmla="*/ 1023713 w 5784722"/>
              <a:gd name="connsiteY10" fmla="*/ 0 h 4208132"/>
              <a:gd name="connsiteX0" fmla="*/ 1023713 w 5784722"/>
              <a:gd name="connsiteY0" fmla="*/ 0 h 4208132"/>
              <a:gd name="connsiteX1" fmla="*/ 3453398 w 5784722"/>
              <a:gd name="connsiteY1" fmla="*/ 1756373 h 4208132"/>
              <a:gd name="connsiteX2" fmla="*/ 3887811 w 5784722"/>
              <a:gd name="connsiteY2" fmla="*/ 4290 h 4208132"/>
              <a:gd name="connsiteX3" fmla="*/ 4904345 w 5784722"/>
              <a:gd name="connsiteY3" fmla="*/ 124760 h 4208132"/>
              <a:gd name="connsiteX4" fmla="*/ 4109847 w 5784722"/>
              <a:gd name="connsiteY4" fmla="*/ 2243068 h 4208132"/>
              <a:gd name="connsiteX5" fmla="*/ 5784722 w 5784722"/>
              <a:gd name="connsiteY5" fmla="*/ 3824794 h 4208132"/>
              <a:gd name="connsiteX6" fmla="*/ 489632 w 5784722"/>
              <a:gd name="connsiteY6" fmla="*/ 4207302 h 4208132"/>
              <a:gd name="connsiteX7" fmla="*/ 495156 w 5784722"/>
              <a:gd name="connsiteY7" fmla="*/ 3550001 h 4208132"/>
              <a:gd name="connsiteX8" fmla="*/ 3891654 w 5784722"/>
              <a:gd name="connsiteY8" fmla="*/ 3225422 h 4208132"/>
              <a:gd name="connsiteX9" fmla="*/ 609987 w 5784722"/>
              <a:gd name="connsiteY9" fmla="*/ 767564 h 4208132"/>
              <a:gd name="connsiteX10" fmla="*/ 1023713 w 5784722"/>
              <a:gd name="connsiteY10" fmla="*/ 0 h 4208132"/>
              <a:gd name="connsiteX0" fmla="*/ 1023713 w 5784722"/>
              <a:gd name="connsiteY0" fmla="*/ 0 h 4208132"/>
              <a:gd name="connsiteX1" fmla="*/ 3453398 w 5784722"/>
              <a:gd name="connsiteY1" fmla="*/ 1756373 h 4208132"/>
              <a:gd name="connsiteX2" fmla="*/ 3887811 w 5784722"/>
              <a:gd name="connsiteY2" fmla="*/ 4290 h 4208132"/>
              <a:gd name="connsiteX3" fmla="*/ 4904345 w 5784722"/>
              <a:gd name="connsiteY3" fmla="*/ 124760 h 4208132"/>
              <a:gd name="connsiteX4" fmla="*/ 4109847 w 5784722"/>
              <a:gd name="connsiteY4" fmla="*/ 2243068 h 4208132"/>
              <a:gd name="connsiteX5" fmla="*/ 5784722 w 5784722"/>
              <a:gd name="connsiteY5" fmla="*/ 3824794 h 4208132"/>
              <a:gd name="connsiteX6" fmla="*/ 489632 w 5784722"/>
              <a:gd name="connsiteY6" fmla="*/ 4207302 h 4208132"/>
              <a:gd name="connsiteX7" fmla="*/ 495156 w 5784722"/>
              <a:gd name="connsiteY7" fmla="*/ 3550001 h 4208132"/>
              <a:gd name="connsiteX8" fmla="*/ 3891654 w 5784722"/>
              <a:gd name="connsiteY8" fmla="*/ 3225422 h 4208132"/>
              <a:gd name="connsiteX9" fmla="*/ 609987 w 5784722"/>
              <a:gd name="connsiteY9" fmla="*/ 767564 h 4208132"/>
              <a:gd name="connsiteX10" fmla="*/ 1023713 w 5784722"/>
              <a:gd name="connsiteY10" fmla="*/ 0 h 4208132"/>
              <a:gd name="connsiteX0" fmla="*/ 863466 w 5624475"/>
              <a:gd name="connsiteY0" fmla="*/ 0 h 4208132"/>
              <a:gd name="connsiteX1" fmla="*/ 3293151 w 5624475"/>
              <a:gd name="connsiteY1" fmla="*/ 1756373 h 4208132"/>
              <a:gd name="connsiteX2" fmla="*/ 3727564 w 5624475"/>
              <a:gd name="connsiteY2" fmla="*/ 4290 h 4208132"/>
              <a:gd name="connsiteX3" fmla="*/ 4744098 w 5624475"/>
              <a:gd name="connsiteY3" fmla="*/ 124760 h 4208132"/>
              <a:gd name="connsiteX4" fmla="*/ 3949600 w 5624475"/>
              <a:gd name="connsiteY4" fmla="*/ 2243068 h 4208132"/>
              <a:gd name="connsiteX5" fmla="*/ 5624475 w 5624475"/>
              <a:gd name="connsiteY5" fmla="*/ 3824794 h 4208132"/>
              <a:gd name="connsiteX6" fmla="*/ 329385 w 5624475"/>
              <a:gd name="connsiteY6" fmla="*/ 4207302 h 4208132"/>
              <a:gd name="connsiteX7" fmla="*/ 334909 w 5624475"/>
              <a:gd name="connsiteY7" fmla="*/ 3550001 h 4208132"/>
              <a:gd name="connsiteX8" fmla="*/ 3731407 w 5624475"/>
              <a:gd name="connsiteY8" fmla="*/ 3225422 h 4208132"/>
              <a:gd name="connsiteX9" fmla="*/ 449740 w 5624475"/>
              <a:gd name="connsiteY9" fmla="*/ 767564 h 4208132"/>
              <a:gd name="connsiteX10" fmla="*/ 863466 w 5624475"/>
              <a:gd name="connsiteY10" fmla="*/ 0 h 4208132"/>
              <a:gd name="connsiteX0" fmla="*/ 863466 w 5624475"/>
              <a:gd name="connsiteY0" fmla="*/ 0 h 4208132"/>
              <a:gd name="connsiteX1" fmla="*/ 3293151 w 5624475"/>
              <a:gd name="connsiteY1" fmla="*/ 1756373 h 4208132"/>
              <a:gd name="connsiteX2" fmla="*/ 3727564 w 5624475"/>
              <a:gd name="connsiteY2" fmla="*/ 4290 h 4208132"/>
              <a:gd name="connsiteX3" fmla="*/ 4744098 w 5624475"/>
              <a:gd name="connsiteY3" fmla="*/ 124760 h 4208132"/>
              <a:gd name="connsiteX4" fmla="*/ 3949600 w 5624475"/>
              <a:gd name="connsiteY4" fmla="*/ 2243068 h 4208132"/>
              <a:gd name="connsiteX5" fmla="*/ 5624475 w 5624475"/>
              <a:gd name="connsiteY5" fmla="*/ 3824794 h 4208132"/>
              <a:gd name="connsiteX6" fmla="*/ 329385 w 5624475"/>
              <a:gd name="connsiteY6" fmla="*/ 4207302 h 4208132"/>
              <a:gd name="connsiteX7" fmla="*/ 334909 w 5624475"/>
              <a:gd name="connsiteY7" fmla="*/ 3550001 h 4208132"/>
              <a:gd name="connsiteX8" fmla="*/ 3731407 w 5624475"/>
              <a:gd name="connsiteY8" fmla="*/ 3225422 h 4208132"/>
              <a:gd name="connsiteX9" fmla="*/ 449740 w 5624475"/>
              <a:gd name="connsiteY9" fmla="*/ 767564 h 4208132"/>
              <a:gd name="connsiteX10" fmla="*/ 863466 w 5624475"/>
              <a:gd name="connsiteY10" fmla="*/ 0 h 4208132"/>
              <a:gd name="connsiteX0" fmla="*/ 552550 w 5313559"/>
              <a:gd name="connsiteY0" fmla="*/ 0 h 4208132"/>
              <a:gd name="connsiteX1" fmla="*/ 2982235 w 5313559"/>
              <a:gd name="connsiteY1" fmla="*/ 1756373 h 4208132"/>
              <a:gd name="connsiteX2" fmla="*/ 3416648 w 5313559"/>
              <a:gd name="connsiteY2" fmla="*/ 4290 h 4208132"/>
              <a:gd name="connsiteX3" fmla="*/ 4433182 w 5313559"/>
              <a:gd name="connsiteY3" fmla="*/ 124760 h 4208132"/>
              <a:gd name="connsiteX4" fmla="*/ 3638684 w 5313559"/>
              <a:gd name="connsiteY4" fmla="*/ 2243068 h 4208132"/>
              <a:gd name="connsiteX5" fmla="*/ 5313559 w 5313559"/>
              <a:gd name="connsiteY5" fmla="*/ 3824794 h 4208132"/>
              <a:gd name="connsiteX6" fmla="*/ 18469 w 5313559"/>
              <a:gd name="connsiteY6" fmla="*/ 4207302 h 4208132"/>
              <a:gd name="connsiteX7" fmla="*/ 23993 w 5313559"/>
              <a:gd name="connsiteY7" fmla="*/ 3550001 h 4208132"/>
              <a:gd name="connsiteX8" fmla="*/ 3420491 w 5313559"/>
              <a:gd name="connsiteY8" fmla="*/ 3225422 h 4208132"/>
              <a:gd name="connsiteX9" fmla="*/ 138824 w 5313559"/>
              <a:gd name="connsiteY9" fmla="*/ 767564 h 4208132"/>
              <a:gd name="connsiteX10" fmla="*/ 552550 w 5313559"/>
              <a:gd name="connsiteY10" fmla="*/ 0 h 4208132"/>
              <a:gd name="connsiteX0" fmla="*/ 552550 w 5313559"/>
              <a:gd name="connsiteY0" fmla="*/ 0 h 4207302"/>
              <a:gd name="connsiteX1" fmla="*/ 2982235 w 5313559"/>
              <a:gd name="connsiteY1" fmla="*/ 1756373 h 4207302"/>
              <a:gd name="connsiteX2" fmla="*/ 3416648 w 5313559"/>
              <a:gd name="connsiteY2" fmla="*/ 4290 h 4207302"/>
              <a:gd name="connsiteX3" fmla="*/ 4433182 w 5313559"/>
              <a:gd name="connsiteY3" fmla="*/ 124760 h 4207302"/>
              <a:gd name="connsiteX4" fmla="*/ 3638684 w 5313559"/>
              <a:gd name="connsiteY4" fmla="*/ 2243068 h 4207302"/>
              <a:gd name="connsiteX5" fmla="*/ 5313559 w 5313559"/>
              <a:gd name="connsiteY5" fmla="*/ 3824794 h 4207302"/>
              <a:gd name="connsiteX6" fmla="*/ 18469 w 5313559"/>
              <a:gd name="connsiteY6" fmla="*/ 4207302 h 4207302"/>
              <a:gd name="connsiteX7" fmla="*/ 23993 w 5313559"/>
              <a:gd name="connsiteY7" fmla="*/ 3550001 h 4207302"/>
              <a:gd name="connsiteX8" fmla="*/ 3420491 w 5313559"/>
              <a:gd name="connsiteY8" fmla="*/ 3225422 h 4207302"/>
              <a:gd name="connsiteX9" fmla="*/ 138824 w 5313559"/>
              <a:gd name="connsiteY9" fmla="*/ 767564 h 4207302"/>
              <a:gd name="connsiteX10" fmla="*/ 552550 w 5313559"/>
              <a:gd name="connsiteY10" fmla="*/ 0 h 4207302"/>
              <a:gd name="connsiteX0" fmla="*/ 552550 w 5476970"/>
              <a:gd name="connsiteY0" fmla="*/ 0 h 4207302"/>
              <a:gd name="connsiteX1" fmla="*/ 2982235 w 5476970"/>
              <a:gd name="connsiteY1" fmla="*/ 1756373 h 4207302"/>
              <a:gd name="connsiteX2" fmla="*/ 3416648 w 5476970"/>
              <a:gd name="connsiteY2" fmla="*/ 4290 h 4207302"/>
              <a:gd name="connsiteX3" fmla="*/ 4433182 w 5476970"/>
              <a:gd name="connsiteY3" fmla="*/ 124760 h 4207302"/>
              <a:gd name="connsiteX4" fmla="*/ 3638684 w 5476970"/>
              <a:gd name="connsiteY4" fmla="*/ 2243068 h 4207302"/>
              <a:gd name="connsiteX5" fmla="*/ 5476970 w 5476970"/>
              <a:gd name="connsiteY5" fmla="*/ 4176203 h 4207302"/>
              <a:gd name="connsiteX6" fmla="*/ 18469 w 5476970"/>
              <a:gd name="connsiteY6" fmla="*/ 4207302 h 4207302"/>
              <a:gd name="connsiteX7" fmla="*/ 23993 w 5476970"/>
              <a:gd name="connsiteY7" fmla="*/ 3550001 h 4207302"/>
              <a:gd name="connsiteX8" fmla="*/ 3420491 w 5476970"/>
              <a:gd name="connsiteY8" fmla="*/ 3225422 h 4207302"/>
              <a:gd name="connsiteX9" fmla="*/ 138824 w 5476970"/>
              <a:gd name="connsiteY9" fmla="*/ 767564 h 4207302"/>
              <a:gd name="connsiteX10" fmla="*/ 552550 w 5476970"/>
              <a:gd name="connsiteY10" fmla="*/ 0 h 4207302"/>
              <a:gd name="connsiteX0" fmla="*/ 552550 w 5476970"/>
              <a:gd name="connsiteY0" fmla="*/ 0 h 4207302"/>
              <a:gd name="connsiteX1" fmla="*/ 2982235 w 5476970"/>
              <a:gd name="connsiteY1" fmla="*/ 1756373 h 4207302"/>
              <a:gd name="connsiteX2" fmla="*/ 3416648 w 5476970"/>
              <a:gd name="connsiteY2" fmla="*/ 4290 h 4207302"/>
              <a:gd name="connsiteX3" fmla="*/ 4433182 w 5476970"/>
              <a:gd name="connsiteY3" fmla="*/ 124760 h 4207302"/>
              <a:gd name="connsiteX4" fmla="*/ 3638684 w 5476970"/>
              <a:gd name="connsiteY4" fmla="*/ 2243068 h 4207302"/>
              <a:gd name="connsiteX5" fmla="*/ 5476970 w 5476970"/>
              <a:gd name="connsiteY5" fmla="*/ 4176203 h 4207302"/>
              <a:gd name="connsiteX6" fmla="*/ 18469 w 5476970"/>
              <a:gd name="connsiteY6" fmla="*/ 4207302 h 4207302"/>
              <a:gd name="connsiteX7" fmla="*/ 23993 w 5476970"/>
              <a:gd name="connsiteY7" fmla="*/ 3550001 h 4207302"/>
              <a:gd name="connsiteX8" fmla="*/ 3935864 w 5476970"/>
              <a:gd name="connsiteY8" fmla="*/ 3434369 h 4207302"/>
              <a:gd name="connsiteX9" fmla="*/ 138824 w 5476970"/>
              <a:gd name="connsiteY9" fmla="*/ 767564 h 4207302"/>
              <a:gd name="connsiteX10" fmla="*/ 552550 w 5476970"/>
              <a:gd name="connsiteY10" fmla="*/ 0 h 4207302"/>
              <a:gd name="connsiteX0" fmla="*/ 547526 w 5471946"/>
              <a:gd name="connsiteY0" fmla="*/ 0 h 4207302"/>
              <a:gd name="connsiteX1" fmla="*/ 2977211 w 5471946"/>
              <a:gd name="connsiteY1" fmla="*/ 1756373 h 4207302"/>
              <a:gd name="connsiteX2" fmla="*/ 3411624 w 5471946"/>
              <a:gd name="connsiteY2" fmla="*/ 4290 h 4207302"/>
              <a:gd name="connsiteX3" fmla="*/ 4428158 w 5471946"/>
              <a:gd name="connsiteY3" fmla="*/ 124760 h 4207302"/>
              <a:gd name="connsiteX4" fmla="*/ 3633660 w 5471946"/>
              <a:gd name="connsiteY4" fmla="*/ 2243068 h 4207302"/>
              <a:gd name="connsiteX5" fmla="*/ 5471946 w 5471946"/>
              <a:gd name="connsiteY5" fmla="*/ 4176203 h 4207302"/>
              <a:gd name="connsiteX6" fmla="*/ 13445 w 5471946"/>
              <a:gd name="connsiteY6" fmla="*/ 4207302 h 4207302"/>
              <a:gd name="connsiteX7" fmla="*/ 44109 w 5471946"/>
              <a:gd name="connsiteY7" fmla="*/ 3398040 h 4207302"/>
              <a:gd name="connsiteX8" fmla="*/ 3930840 w 5471946"/>
              <a:gd name="connsiteY8" fmla="*/ 3434369 h 4207302"/>
              <a:gd name="connsiteX9" fmla="*/ 133800 w 5471946"/>
              <a:gd name="connsiteY9" fmla="*/ 767564 h 4207302"/>
              <a:gd name="connsiteX10" fmla="*/ 547526 w 5471946"/>
              <a:gd name="connsiteY10" fmla="*/ 0 h 4207302"/>
              <a:gd name="connsiteX0" fmla="*/ 547526 w 5471946"/>
              <a:gd name="connsiteY0" fmla="*/ 0 h 4207302"/>
              <a:gd name="connsiteX1" fmla="*/ 2977211 w 5471946"/>
              <a:gd name="connsiteY1" fmla="*/ 1756373 h 4207302"/>
              <a:gd name="connsiteX2" fmla="*/ 3411624 w 5471946"/>
              <a:gd name="connsiteY2" fmla="*/ 4290 h 4207302"/>
              <a:gd name="connsiteX3" fmla="*/ 4428158 w 5471946"/>
              <a:gd name="connsiteY3" fmla="*/ 124760 h 4207302"/>
              <a:gd name="connsiteX4" fmla="*/ 3633660 w 5471946"/>
              <a:gd name="connsiteY4" fmla="*/ 2243068 h 4207302"/>
              <a:gd name="connsiteX5" fmla="*/ 5471946 w 5471946"/>
              <a:gd name="connsiteY5" fmla="*/ 4176203 h 4207302"/>
              <a:gd name="connsiteX6" fmla="*/ 13445 w 5471946"/>
              <a:gd name="connsiteY6" fmla="*/ 4207302 h 4207302"/>
              <a:gd name="connsiteX7" fmla="*/ 44109 w 5471946"/>
              <a:gd name="connsiteY7" fmla="*/ 3398040 h 4207302"/>
              <a:gd name="connsiteX8" fmla="*/ 3704579 w 5471946"/>
              <a:gd name="connsiteY8" fmla="*/ 3348891 h 4207302"/>
              <a:gd name="connsiteX9" fmla="*/ 133800 w 5471946"/>
              <a:gd name="connsiteY9" fmla="*/ 767564 h 4207302"/>
              <a:gd name="connsiteX10" fmla="*/ 547526 w 5471946"/>
              <a:gd name="connsiteY10" fmla="*/ 0 h 4207302"/>
              <a:gd name="connsiteX0" fmla="*/ 849207 w 5471946"/>
              <a:gd name="connsiteY0" fmla="*/ 109681 h 4203012"/>
              <a:gd name="connsiteX1" fmla="*/ 2977211 w 5471946"/>
              <a:gd name="connsiteY1" fmla="*/ 1752083 h 4203012"/>
              <a:gd name="connsiteX2" fmla="*/ 3411624 w 5471946"/>
              <a:gd name="connsiteY2" fmla="*/ 0 h 4203012"/>
              <a:gd name="connsiteX3" fmla="*/ 4428158 w 5471946"/>
              <a:gd name="connsiteY3" fmla="*/ 120470 h 4203012"/>
              <a:gd name="connsiteX4" fmla="*/ 3633660 w 5471946"/>
              <a:gd name="connsiteY4" fmla="*/ 2238778 h 4203012"/>
              <a:gd name="connsiteX5" fmla="*/ 5471946 w 5471946"/>
              <a:gd name="connsiteY5" fmla="*/ 4171913 h 4203012"/>
              <a:gd name="connsiteX6" fmla="*/ 13445 w 5471946"/>
              <a:gd name="connsiteY6" fmla="*/ 4203012 h 4203012"/>
              <a:gd name="connsiteX7" fmla="*/ 44109 w 5471946"/>
              <a:gd name="connsiteY7" fmla="*/ 3393750 h 4203012"/>
              <a:gd name="connsiteX8" fmla="*/ 3704579 w 5471946"/>
              <a:gd name="connsiteY8" fmla="*/ 3344601 h 4203012"/>
              <a:gd name="connsiteX9" fmla="*/ 133800 w 5471946"/>
              <a:gd name="connsiteY9" fmla="*/ 763274 h 4203012"/>
              <a:gd name="connsiteX10" fmla="*/ 849207 w 5471946"/>
              <a:gd name="connsiteY10" fmla="*/ 109681 h 4203012"/>
              <a:gd name="connsiteX0" fmla="*/ 849207 w 5471946"/>
              <a:gd name="connsiteY0" fmla="*/ 109681 h 4203012"/>
              <a:gd name="connsiteX1" fmla="*/ 2977211 w 5471946"/>
              <a:gd name="connsiteY1" fmla="*/ 1752083 h 4203012"/>
              <a:gd name="connsiteX2" fmla="*/ 3411624 w 5471946"/>
              <a:gd name="connsiteY2" fmla="*/ 0 h 4203012"/>
              <a:gd name="connsiteX3" fmla="*/ 4428158 w 5471946"/>
              <a:gd name="connsiteY3" fmla="*/ 120470 h 4203012"/>
              <a:gd name="connsiteX4" fmla="*/ 3633660 w 5471946"/>
              <a:gd name="connsiteY4" fmla="*/ 2238778 h 4203012"/>
              <a:gd name="connsiteX5" fmla="*/ 5471946 w 5471946"/>
              <a:gd name="connsiteY5" fmla="*/ 4171913 h 4203012"/>
              <a:gd name="connsiteX6" fmla="*/ 13445 w 5471946"/>
              <a:gd name="connsiteY6" fmla="*/ 4203012 h 4203012"/>
              <a:gd name="connsiteX7" fmla="*/ 44109 w 5471946"/>
              <a:gd name="connsiteY7" fmla="*/ 3393750 h 4203012"/>
              <a:gd name="connsiteX8" fmla="*/ 3289766 w 5471946"/>
              <a:gd name="connsiteY8" fmla="*/ 3363596 h 4203012"/>
              <a:gd name="connsiteX9" fmla="*/ 133800 w 5471946"/>
              <a:gd name="connsiteY9" fmla="*/ 763274 h 4203012"/>
              <a:gd name="connsiteX10" fmla="*/ 849207 w 5471946"/>
              <a:gd name="connsiteY10" fmla="*/ 109681 h 4203012"/>
              <a:gd name="connsiteX0" fmla="*/ 849207 w 5471946"/>
              <a:gd name="connsiteY0" fmla="*/ 109681 h 4203012"/>
              <a:gd name="connsiteX1" fmla="*/ 2977211 w 5471946"/>
              <a:gd name="connsiteY1" fmla="*/ 1752083 h 4203012"/>
              <a:gd name="connsiteX2" fmla="*/ 3411624 w 5471946"/>
              <a:gd name="connsiteY2" fmla="*/ 0 h 4203012"/>
              <a:gd name="connsiteX3" fmla="*/ 4428158 w 5471946"/>
              <a:gd name="connsiteY3" fmla="*/ 120470 h 4203012"/>
              <a:gd name="connsiteX4" fmla="*/ 3633660 w 5471946"/>
              <a:gd name="connsiteY4" fmla="*/ 2238778 h 4203012"/>
              <a:gd name="connsiteX5" fmla="*/ 5471946 w 5471946"/>
              <a:gd name="connsiteY5" fmla="*/ 4124426 h 4203012"/>
              <a:gd name="connsiteX6" fmla="*/ 13445 w 5471946"/>
              <a:gd name="connsiteY6" fmla="*/ 4203012 h 4203012"/>
              <a:gd name="connsiteX7" fmla="*/ 44109 w 5471946"/>
              <a:gd name="connsiteY7" fmla="*/ 3393750 h 4203012"/>
              <a:gd name="connsiteX8" fmla="*/ 3289766 w 5471946"/>
              <a:gd name="connsiteY8" fmla="*/ 3363596 h 4203012"/>
              <a:gd name="connsiteX9" fmla="*/ 133800 w 5471946"/>
              <a:gd name="connsiteY9" fmla="*/ 763274 h 4203012"/>
              <a:gd name="connsiteX10" fmla="*/ 849207 w 5471946"/>
              <a:gd name="connsiteY10" fmla="*/ 109681 h 4203012"/>
              <a:gd name="connsiteX0" fmla="*/ 849207 w 5471946"/>
              <a:gd name="connsiteY0" fmla="*/ 109681 h 4273616"/>
              <a:gd name="connsiteX1" fmla="*/ 2977211 w 5471946"/>
              <a:gd name="connsiteY1" fmla="*/ 1752083 h 4273616"/>
              <a:gd name="connsiteX2" fmla="*/ 3411624 w 5471946"/>
              <a:gd name="connsiteY2" fmla="*/ 0 h 4273616"/>
              <a:gd name="connsiteX3" fmla="*/ 4428158 w 5471946"/>
              <a:gd name="connsiteY3" fmla="*/ 120470 h 4273616"/>
              <a:gd name="connsiteX4" fmla="*/ 3633660 w 5471946"/>
              <a:gd name="connsiteY4" fmla="*/ 2238778 h 4273616"/>
              <a:gd name="connsiteX5" fmla="*/ 5471946 w 5471946"/>
              <a:gd name="connsiteY5" fmla="*/ 4124426 h 4273616"/>
              <a:gd name="connsiteX6" fmla="*/ 13445 w 5471946"/>
              <a:gd name="connsiteY6" fmla="*/ 4203012 h 4273616"/>
              <a:gd name="connsiteX7" fmla="*/ 44109 w 5471946"/>
              <a:gd name="connsiteY7" fmla="*/ 3393750 h 4273616"/>
              <a:gd name="connsiteX8" fmla="*/ 3289766 w 5471946"/>
              <a:gd name="connsiteY8" fmla="*/ 3363596 h 4273616"/>
              <a:gd name="connsiteX9" fmla="*/ 133800 w 5471946"/>
              <a:gd name="connsiteY9" fmla="*/ 763274 h 4273616"/>
              <a:gd name="connsiteX10" fmla="*/ 849207 w 5471946"/>
              <a:gd name="connsiteY10" fmla="*/ 109681 h 4273616"/>
              <a:gd name="connsiteX0" fmla="*/ 849207 w 5471946"/>
              <a:gd name="connsiteY0" fmla="*/ 109681 h 4343569"/>
              <a:gd name="connsiteX1" fmla="*/ 2977211 w 5471946"/>
              <a:gd name="connsiteY1" fmla="*/ 1752083 h 4343569"/>
              <a:gd name="connsiteX2" fmla="*/ 3411624 w 5471946"/>
              <a:gd name="connsiteY2" fmla="*/ 0 h 4343569"/>
              <a:gd name="connsiteX3" fmla="*/ 4428158 w 5471946"/>
              <a:gd name="connsiteY3" fmla="*/ 120470 h 4343569"/>
              <a:gd name="connsiteX4" fmla="*/ 3633660 w 5471946"/>
              <a:gd name="connsiteY4" fmla="*/ 2238778 h 4343569"/>
              <a:gd name="connsiteX5" fmla="*/ 5471946 w 5471946"/>
              <a:gd name="connsiteY5" fmla="*/ 4124426 h 4343569"/>
              <a:gd name="connsiteX6" fmla="*/ 13445 w 5471946"/>
              <a:gd name="connsiteY6" fmla="*/ 4203012 h 4343569"/>
              <a:gd name="connsiteX7" fmla="*/ 44109 w 5471946"/>
              <a:gd name="connsiteY7" fmla="*/ 3393750 h 4343569"/>
              <a:gd name="connsiteX8" fmla="*/ 3289766 w 5471946"/>
              <a:gd name="connsiteY8" fmla="*/ 3363596 h 4343569"/>
              <a:gd name="connsiteX9" fmla="*/ 133800 w 5471946"/>
              <a:gd name="connsiteY9" fmla="*/ 763274 h 4343569"/>
              <a:gd name="connsiteX10" fmla="*/ 849207 w 5471946"/>
              <a:gd name="connsiteY10" fmla="*/ 109681 h 4343569"/>
              <a:gd name="connsiteX0" fmla="*/ 959707 w 5582446"/>
              <a:gd name="connsiteY0" fmla="*/ 109681 h 4343569"/>
              <a:gd name="connsiteX1" fmla="*/ 3087711 w 5582446"/>
              <a:gd name="connsiteY1" fmla="*/ 1752083 h 4343569"/>
              <a:gd name="connsiteX2" fmla="*/ 3522124 w 5582446"/>
              <a:gd name="connsiteY2" fmla="*/ 0 h 4343569"/>
              <a:gd name="connsiteX3" fmla="*/ 4538658 w 5582446"/>
              <a:gd name="connsiteY3" fmla="*/ 120470 h 4343569"/>
              <a:gd name="connsiteX4" fmla="*/ 3744160 w 5582446"/>
              <a:gd name="connsiteY4" fmla="*/ 2238778 h 4343569"/>
              <a:gd name="connsiteX5" fmla="*/ 5582446 w 5582446"/>
              <a:gd name="connsiteY5" fmla="*/ 4124426 h 4343569"/>
              <a:gd name="connsiteX6" fmla="*/ 123945 w 5582446"/>
              <a:gd name="connsiteY6" fmla="*/ 4203012 h 4343569"/>
              <a:gd name="connsiteX7" fmla="*/ 154609 w 5582446"/>
              <a:gd name="connsiteY7" fmla="*/ 3393750 h 4343569"/>
              <a:gd name="connsiteX8" fmla="*/ 3400266 w 5582446"/>
              <a:gd name="connsiteY8" fmla="*/ 3363596 h 4343569"/>
              <a:gd name="connsiteX9" fmla="*/ 244300 w 5582446"/>
              <a:gd name="connsiteY9" fmla="*/ 763274 h 4343569"/>
              <a:gd name="connsiteX10" fmla="*/ 959707 w 5582446"/>
              <a:gd name="connsiteY10" fmla="*/ 109681 h 4343569"/>
              <a:gd name="connsiteX0" fmla="*/ 989902 w 5612641"/>
              <a:gd name="connsiteY0" fmla="*/ 109681 h 4343569"/>
              <a:gd name="connsiteX1" fmla="*/ 3117906 w 5612641"/>
              <a:gd name="connsiteY1" fmla="*/ 1752083 h 4343569"/>
              <a:gd name="connsiteX2" fmla="*/ 3552319 w 5612641"/>
              <a:gd name="connsiteY2" fmla="*/ 0 h 4343569"/>
              <a:gd name="connsiteX3" fmla="*/ 4568853 w 5612641"/>
              <a:gd name="connsiteY3" fmla="*/ 120470 h 4343569"/>
              <a:gd name="connsiteX4" fmla="*/ 3774355 w 5612641"/>
              <a:gd name="connsiteY4" fmla="*/ 2238778 h 4343569"/>
              <a:gd name="connsiteX5" fmla="*/ 5612641 w 5612641"/>
              <a:gd name="connsiteY5" fmla="*/ 4124426 h 4343569"/>
              <a:gd name="connsiteX6" fmla="*/ 154140 w 5612641"/>
              <a:gd name="connsiteY6" fmla="*/ 4203012 h 4343569"/>
              <a:gd name="connsiteX7" fmla="*/ 184804 w 5612641"/>
              <a:gd name="connsiteY7" fmla="*/ 3393750 h 4343569"/>
              <a:gd name="connsiteX8" fmla="*/ 3430461 w 5612641"/>
              <a:gd name="connsiteY8" fmla="*/ 3363596 h 4343569"/>
              <a:gd name="connsiteX9" fmla="*/ 274495 w 5612641"/>
              <a:gd name="connsiteY9" fmla="*/ 763274 h 4343569"/>
              <a:gd name="connsiteX10" fmla="*/ 989902 w 5612641"/>
              <a:gd name="connsiteY10" fmla="*/ 109681 h 4343569"/>
              <a:gd name="connsiteX0" fmla="*/ 989902 w 5612641"/>
              <a:gd name="connsiteY0" fmla="*/ 109681 h 4343569"/>
              <a:gd name="connsiteX1" fmla="*/ 3117906 w 5612641"/>
              <a:gd name="connsiteY1" fmla="*/ 1752083 h 4343569"/>
              <a:gd name="connsiteX2" fmla="*/ 3552319 w 5612641"/>
              <a:gd name="connsiteY2" fmla="*/ 0 h 4343569"/>
              <a:gd name="connsiteX3" fmla="*/ 4568853 w 5612641"/>
              <a:gd name="connsiteY3" fmla="*/ 120470 h 4343569"/>
              <a:gd name="connsiteX4" fmla="*/ 3774355 w 5612641"/>
              <a:gd name="connsiteY4" fmla="*/ 2238778 h 4343569"/>
              <a:gd name="connsiteX5" fmla="*/ 5612641 w 5612641"/>
              <a:gd name="connsiteY5" fmla="*/ 4124426 h 4343569"/>
              <a:gd name="connsiteX6" fmla="*/ 154140 w 5612641"/>
              <a:gd name="connsiteY6" fmla="*/ 4203012 h 4343569"/>
              <a:gd name="connsiteX7" fmla="*/ 184804 w 5612641"/>
              <a:gd name="connsiteY7" fmla="*/ 3393750 h 4343569"/>
              <a:gd name="connsiteX8" fmla="*/ 3430461 w 5612641"/>
              <a:gd name="connsiteY8" fmla="*/ 3363596 h 4343569"/>
              <a:gd name="connsiteX9" fmla="*/ 274495 w 5612641"/>
              <a:gd name="connsiteY9" fmla="*/ 763274 h 4343569"/>
              <a:gd name="connsiteX10" fmla="*/ 989902 w 5612641"/>
              <a:gd name="connsiteY10" fmla="*/ 109681 h 4343569"/>
              <a:gd name="connsiteX0" fmla="*/ 989902 w 5612641"/>
              <a:gd name="connsiteY0" fmla="*/ 109681 h 4343569"/>
              <a:gd name="connsiteX1" fmla="*/ 3117906 w 5612641"/>
              <a:gd name="connsiteY1" fmla="*/ 1752083 h 4343569"/>
              <a:gd name="connsiteX2" fmla="*/ 3552319 w 5612641"/>
              <a:gd name="connsiteY2" fmla="*/ 0 h 4343569"/>
              <a:gd name="connsiteX3" fmla="*/ 4568853 w 5612641"/>
              <a:gd name="connsiteY3" fmla="*/ 120470 h 4343569"/>
              <a:gd name="connsiteX4" fmla="*/ 3774355 w 5612641"/>
              <a:gd name="connsiteY4" fmla="*/ 2238778 h 4343569"/>
              <a:gd name="connsiteX5" fmla="*/ 5612641 w 5612641"/>
              <a:gd name="connsiteY5" fmla="*/ 4124426 h 4343569"/>
              <a:gd name="connsiteX6" fmla="*/ 154140 w 5612641"/>
              <a:gd name="connsiteY6" fmla="*/ 4203012 h 4343569"/>
              <a:gd name="connsiteX7" fmla="*/ 184804 w 5612641"/>
              <a:gd name="connsiteY7" fmla="*/ 3393750 h 4343569"/>
              <a:gd name="connsiteX8" fmla="*/ 3430461 w 5612641"/>
              <a:gd name="connsiteY8" fmla="*/ 3363596 h 4343569"/>
              <a:gd name="connsiteX9" fmla="*/ 274495 w 5612641"/>
              <a:gd name="connsiteY9" fmla="*/ 763274 h 4343569"/>
              <a:gd name="connsiteX10" fmla="*/ 989902 w 5612641"/>
              <a:gd name="connsiteY10" fmla="*/ 109681 h 4343569"/>
              <a:gd name="connsiteX0" fmla="*/ 989902 w 5612641"/>
              <a:gd name="connsiteY0" fmla="*/ 109681 h 4343569"/>
              <a:gd name="connsiteX1" fmla="*/ 3117906 w 5612641"/>
              <a:gd name="connsiteY1" fmla="*/ 1752083 h 4343569"/>
              <a:gd name="connsiteX2" fmla="*/ 3552319 w 5612641"/>
              <a:gd name="connsiteY2" fmla="*/ 0 h 4343569"/>
              <a:gd name="connsiteX3" fmla="*/ 4568853 w 5612641"/>
              <a:gd name="connsiteY3" fmla="*/ 120470 h 4343569"/>
              <a:gd name="connsiteX4" fmla="*/ 3774355 w 5612641"/>
              <a:gd name="connsiteY4" fmla="*/ 2238778 h 4343569"/>
              <a:gd name="connsiteX5" fmla="*/ 5612641 w 5612641"/>
              <a:gd name="connsiteY5" fmla="*/ 4124426 h 4343569"/>
              <a:gd name="connsiteX6" fmla="*/ 154140 w 5612641"/>
              <a:gd name="connsiteY6" fmla="*/ 4203012 h 4343569"/>
              <a:gd name="connsiteX7" fmla="*/ 184804 w 5612641"/>
              <a:gd name="connsiteY7" fmla="*/ 3393750 h 4343569"/>
              <a:gd name="connsiteX8" fmla="*/ 3593872 w 5612641"/>
              <a:gd name="connsiteY8" fmla="*/ 3458571 h 4343569"/>
              <a:gd name="connsiteX9" fmla="*/ 274495 w 5612641"/>
              <a:gd name="connsiteY9" fmla="*/ 763274 h 4343569"/>
              <a:gd name="connsiteX10" fmla="*/ 989902 w 5612641"/>
              <a:gd name="connsiteY10" fmla="*/ 109681 h 4343569"/>
              <a:gd name="connsiteX0" fmla="*/ 985790 w 5608529"/>
              <a:gd name="connsiteY0" fmla="*/ 109681 h 4343569"/>
              <a:gd name="connsiteX1" fmla="*/ 3113794 w 5608529"/>
              <a:gd name="connsiteY1" fmla="*/ 1752083 h 4343569"/>
              <a:gd name="connsiteX2" fmla="*/ 3548207 w 5608529"/>
              <a:gd name="connsiteY2" fmla="*/ 0 h 4343569"/>
              <a:gd name="connsiteX3" fmla="*/ 4564741 w 5608529"/>
              <a:gd name="connsiteY3" fmla="*/ 120470 h 4343569"/>
              <a:gd name="connsiteX4" fmla="*/ 3770243 w 5608529"/>
              <a:gd name="connsiteY4" fmla="*/ 2238778 h 4343569"/>
              <a:gd name="connsiteX5" fmla="*/ 5608529 w 5608529"/>
              <a:gd name="connsiteY5" fmla="*/ 4124426 h 4343569"/>
              <a:gd name="connsiteX6" fmla="*/ 150028 w 5608529"/>
              <a:gd name="connsiteY6" fmla="*/ 4203012 h 4343569"/>
              <a:gd name="connsiteX7" fmla="*/ 193263 w 5608529"/>
              <a:gd name="connsiteY7" fmla="*/ 3336765 h 4343569"/>
              <a:gd name="connsiteX8" fmla="*/ 3589760 w 5608529"/>
              <a:gd name="connsiteY8" fmla="*/ 3458571 h 4343569"/>
              <a:gd name="connsiteX9" fmla="*/ 270383 w 5608529"/>
              <a:gd name="connsiteY9" fmla="*/ 763274 h 4343569"/>
              <a:gd name="connsiteX10" fmla="*/ 985790 w 5608529"/>
              <a:gd name="connsiteY10" fmla="*/ 109681 h 4343569"/>
              <a:gd name="connsiteX0" fmla="*/ 985790 w 5608529"/>
              <a:gd name="connsiteY0" fmla="*/ 109681 h 4343569"/>
              <a:gd name="connsiteX1" fmla="*/ 3113794 w 5608529"/>
              <a:gd name="connsiteY1" fmla="*/ 1752083 h 4343569"/>
              <a:gd name="connsiteX2" fmla="*/ 3548207 w 5608529"/>
              <a:gd name="connsiteY2" fmla="*/ 0 h 4343569"/>
              <a:gd name="connsiteX3" fmla="*/ 4564741 w 5608529"/>
              <a:gd name="connsiteY3" fmla="*/ 120470 h 4343569"/>
              <a:gd name="connsiteX4" fmla="*/ 3770243 w 5608529"/>
              <a:gd name="connsiteY4" fmla="*/ 2238778 h 4343569"/>
              <a:gd name="connsiteX5" fmla="*/ 5608529 w 5608529"/>
              <a:gd name="connsiteY5" fmla="*/ 4124426 h 4343569"/>
              <a:gd name="connsiteX6" fmla="*/ 150028 w 5608529"/>
              <a:gd name="connsiteY6" fmla="*/ 4203012 h 4343569"/>
              <a:gd name="connsiteX7" fmla="*/ 193263 w 5608529"/>
              <a:gd name="connsiteY7" fmla="*/ 3336765 h 4343569"/>
              <a:gd name="connsiteX8" fmla="*/ 3589760 w 5608529"/>
              <a:gd name="connsiteY8" fmla="*/ 3458571 h 4343569"/>
              <a:gd name="connsiteX9" fmla="*/ 270383 w 5608529"/>
              <a:gd name="connsiteY9" fmla="*/ 763274 h 4343569"/>
              <a:gd name="connsiteX10" fmla="*/ 985790 w 5608529"/>
              <a:gd name="connsiteY10" fmla="*/ 109681 h 4343569"/>
              <a:gd name="connsiteX0" fmla="*/ 985790 w 5608529"/>
              <a:gd name="connsiteY0" fmla="*/ 109681 h 4343569"/>
              <a:gd name="connsiteX1" fmla="*/ 3113794 w 5608529"/>
              <a:gd name="connsiteY1" fmla="*/ 1752083 h 4343569"/>
              <a:gd name="connsiteX2" fmla="*/ 3548207 w 5608529"/>
              <a:gd name="connsiteY2" fmla="*/ 0 h 4343569"/>
              <a:gd name="connsiteX3" fmla="*/ 4564741 w 5608529"/>
              <a:gd name="connsiteY3" fmla="*/ 120470 h 4343569"/>
              <a:gd name="connsiteX4" fmla="*/ 3770243 w 5608529"/>
              <a:gd name="connsiteY4" fmla="*/ 2238778 h 4343569"/>
              <a:gd name="connsiteX5" fmla="*/ 5608529 w 5608529"/>
              <a:gd name="connsiteY5" fmla="*/ 4124426 h 4343569"/>
              <a:gd name="connsiteX6" fmla="*/ 150028 w 5608529"/>
              <a:gd name="connsiteY6" fmla="*/ 4203012 h 4343569"/>
              <a:gd name="connsiteX7" fmla="*/ 193263 w 5608529"/>
              <a:gd name="connsiteY7" fmla="*/ 3336765 h 4343569"/>
              <a:gd name="connsiteX8" fmla="*/ 3589760 w 5608529"/>
              <a:gd name="connsiteY8" fmla="*/ 3458571 h 4343569"/>
              <a:gd name="connsiteX9" fmla="*/ 270383 w 5608529"/>
              <a:gd name="connsiteY9" fmla="*/ 763274 h 4343569"/>
              <a:gd name="connsiteX10" fmla="*/ 985790 w 5608529"/>
              <a:gd name="connsiteY10" fmla="*/ 109681 h 4343569"/>
              <a:gd name="connsiteX0" fmla="*/ 985790 w 5608529"/>
              <a:gd name="connsiteY0" fmla="*/ 109681 h 4343569"/>
              <a:gd name="connsiteX1" fmla="*/ 3113794 w 5608529"/>
              <a:gd name="connsiteY1" fmla="*/ 1752083 h 4343569"/>
              <a:gd name="connsiteX2" fmla="*/ 3548207 w 5608529"/>
              <a:gd name="connsiteY2" fmla="*/ 0 h 4343569"/>
              <a:gd name="connsiteX3" fmla="*/ 4564741 w 5608529"/>
              <a:gd name="connsiteY3" fmla="*/ 120470 h 4343569"/>
              <a:gd name="connsiteX4" fmla="*/ 3770243 w 5608529"/>
              <a:gd name="connsiteY4" fmla="*/ 2238778 h 4343569"/>
              <a:gd name="connsiteX5" fmla="*/ 5608529 w 5608529"/>
              <a:gd name="connsiteY5" fmla="*/ 4124426 h 4343569"/>
              <a:gd name="connsiteX6" fmla="*/ 150028 w 5608529"/>
              <a:gd name="connsiteY6" fmla="*/ 4203012 h 4343569"/>
              <a:gd name="connsiteX7" fmla="*/ 193263 w 5608529"/>
              <a:gd name="connsiteY7" fmla="*/ 3336765 h 4343569"/>
              <a:gd name="connsiteX8" fmla="*/ 3589760 w 5608529"/>
              <a:gd name="connsiteY8" fmla="*/ 3458571 h 4343569"/>
              <a:gd name="connsiteX9" fmla="*/ 270383 w 5608529"/>
              <a:gd name="connsiteY9" fmla="*/ 763274 h 4343569"/>
              <a:gd name="connsiteX10" fmla="*/ 985790 w 5608529"/>
              <a:gd name="connsiteY10" fmla="*/ 109681 h 4343569"/>
              <a:gd name="connsiteX0" fmla="*/ 985790 w 5608529"/>
              <a:gd name="connsiteY0" fmla="*/ 109681 h 4343569"/>
              <a:gd name="connsiteX1" fmla="*/ 3113794 w 5608529"/>
              <a:gd name="connsiteY1" fmla="*/ 1752083 h 4343569"/>
              <a:gd name="connsiteX2" fmla="*/ 3548207 w 5608529"/>
              <a:gd name="connsiteY2" fmla="*/ 0 h 4343569"/>
              <a:gd name="connsiteX3" fmla="*/ 4564741 w 5608529"/>
              <a:gd name="connsiteY3" fmla="*/ 120470 h 4343569"/>
              <a:gd name="connsiteX4" fmla="*/ 3770243 w 5608529"/>
              <a:gd name="connsiteY4" fmla="*/ 2238778 h 4343569"/>
              <a:gd name="connsiteX5" fmla="*/ 5608529 w 5608529"/>
              <a:gd name="connsiteY5" fmla="*/ 4124426 h 4343569"/>
              <a:gd name="connsiteX6" fmla="*/ 150028 w 5608529"/>
              <a:gd name="connsiteY6" fmla="*/ 4203012 h 4343569"/>
              <a:gd name="connsiteX7" fmla="*/ 193263 w 5608529"/>
              <a:gd name="connsiteY7" fmla="*/ 3336765 h 4343569"/>
              <a:gd name="connsiteX8" fmla="*/ 3589760 w 5608529"/>
              <a:gd name="connsiteY8" fmla="*/ 3458571 h 4343569"/>
              <a:gd name="connsiteX9" fmla="*/ 270383 w 5608529"/>
              <a:gd name="connsiteY9" fmla="*/ 763274 h 4343569"/>
              <a:gd name="connsiteX10" fmla="*/ 985790 w 5608529"/>
              <a:gd name="connsiteY10" fmla="*/ 109681 h 4343569"/>
              <a:gd name="connsiteX0" fmla="*/ 985790 w 5608529"/>
              <a:gd name="connsiteY0" fmla="*/ 109681 h 4343569"/>
              <a:gd name="connsiteX1" fmla="*/ 3113794 w 5608529"/>
              <a:gd name="connsiteY1" fmla="*/ 1752083 h 4343569"/>
              <a:gd name="connsiteX2" fmla="*/ 3548207 w 5608529"/>
              <a:gd name="connsiteY2" fmla="*/ 0 h 4343569"/>
              <a:gd name="connsiteX3" fmla="*/ 4564741 w 5608529"/>
              <a:gd name="connsiteY3" fmla="*/ 120470 h 4343569"/>
              <a:gd name="connsiteX4" fmla="*/ 3770243 w 5608529"/>
              <a:gd name="connsiteY4" fmla="*/ 2238778 h 4343569"/>
              <a:gd name="connsiteX5" fmla="*/ 5608529 w 5608529"/>
              <a:gd name="connsiteY5" fmla="*/ 4124426 h 4343569"/>
              <a:gd name="connsiteX6" fmla="*/ 150028 w 5608529"/>
              <a:gd name="connsiteY6" fmla="*/ 4203012 h 4343569"/>
              <a:gd name="connsiteX7" fmla="*/ 193263 w 5608529"/>
              <a:gd name="connsiteY7" fmla="*/ 3336765 h 4343569"/>
              <a:gd name="connsiteX8" fmla="*/ 3589760 w 5608529"/>
              <a:gd name="connsiteY8" fmla="*/ 3458571 h 4343569"/>
              <a:gd name="connsiteX9" fmla="*/ 270383 w 5608529"/>
              <a:gd name="connsiteY9" fmla="*/ 763274 h 4343569"/>
              <a:gd name="connsiteX10" fmla="*/ 985790 w 5608529"/>
              <a:gd name="connsiteY10" fmla="*/ 109681 h 4343569"/>
              <a:gd name="connsiteX0" fmla="*/ 985790 w 5608529"/>
              <a:gd name="connsiteY0" fmla="*/ 81188 h 4315076"/>
              <a:gd name="connsiteX1" fmla="*/ 3113794 w 5608529"/>
              <a:gd name="connsiteY1" fmla="*/ 1723590 h 4315076"/>
              <a:gd name="connsiteX2" fmla="*/ 3623629 w 5608529"/>
              <a:gd name="connsiteY2" fmla="*/ 0 h 4315076"/>
              <a:gd name="connsiteX3" fmla="*/ 4564741 w 5608529"/>
              <a:gd name="connsiteY3" fmla="*/ 91977 h 4315076"/>
              <a:gd name="connsiteX4" fmla="*/ 3770243 w 5608529"/>
              <a:gd name="connsiteY4" fmla="*/ 2210285 h 4315076"/>
              <a:gd name="connsiteX5" fmla="*/ 5608529 w 5608529"/>
              <a:gd name="connsiteY5" fmla="*/ 4095933 h 4315076"/>
              <a:gd name="connsiteX6" fmla="*/ 150028 w 5608529"/>
              <a:gd name="connsiteY6" fmla="*/ 4174519 h 4315076"/>
              <a:gd name="connsiteX7" fmla="*/ 193263 w 5608529"/>
              <a:gd name="connsiteY7" fmla="*/ 3308272 h 4315076"/>
              <a:gd name="connsiteX8" fmla="*/ 3589760 w 5608529"/>
              <a:gd name="connsiteY8" fmla="*/ 3430078 h 4315076"/>
              <a:gd name="connsiteX9" fmla="*/ 270383 w 5608529"/>
              <a:gd name="connsiteY9" fmla="*/ 734781 h 4315076"/>
              <a:gd name="connsiteX10" fmla="*/ 985790 w 5608529"/>
              <a:gd name="connsiteY10" fmla="*/ 81188 h 4315076"/>
              <a:gd name="connsiteX0" fmla="*/ 985790 w 5608529"/>
              <a:gd name="connsiteY0" fmla="*/ 81188 h 4315076"/>
              <a:gd name="connsiteX1" fmla="*/ 3113794 w 5608529"/>
              <a:gd name="connsiteY1" fmla="*/ 1723590 h 4315076"/>
              <a:gd name="connsiteX2" fmla="*/ 3623629 w 5608529"/>
              <a:gd name="connsiteY2" fmla="*/ 0 h 4315076"/>
              <a:gd name="connsiteX3" fmla="*/ 4728152 w 5608529"/>
              <a:gd name="connsiteY3" fmla="*/ 158459 h 4315076"/>
              <a:gd name="connsiteX4" fmla="*/ 3770243 w 5608529"/>
              <a:gd name="connsiteY4" fmla="*/ 2210285 h 4315076"/>
              <a:gd name="connsiteX5" fmla="*/ 5608529 w 5608529"/>
              <a:gd name="connsiteY5" fmla="*/ 4095933 h 4315076"/>
              <a:gd name="connsiteX6" fmla="*/ 150028 w 5608529"/>
              <a:gd name="connsiteY6" fmla="*/ 4174519 h 4315076"/>
              <a:gd name="connsiteX7" fmla="*/ 193263 w 5608529"/>
              <a:gd name="connsiteY7" fmla="*/ 3308272 h 4315076"/>
              <a:gd name="connsiteX8" fmla="*/ 3589760 w 5608529"/>
              <a:gd name="connsiteY8" fmla="*/ 3430078 h 4315076"/>
              <a:gd name="connsiteX9" fmla="*/ 270383 w 5608529"/>
              <a:gd name="connsiteY9" fmla="*/ 734781 h 4315076"/>
              <a:gd name="connsiteX10" fmla="*/ 985790 w 5608529"/>
              <a:gd name="connsiteY10" fmla="*/ 81188 h 4315076"/>
              <a:gd name="connsiteX0" fmla="*/ 985790 w 5608529"/>
              <a:gd name="connsiteY0" fmla="*/ 81188 h 4315076"/>
              <a:gd name="connsiteX1" fmla="*/ 3113794 w 5608529"/>
              <a:gd name="connsiteY1" fmla="*/ 1723590 h 4315076"/>
              <a:gd name="connsiteX2" fmla="*/ 3623629 w 5608529"/>
              <a:gd name="connsiteY2" fmla="*/ 0 h 4315076"/>
              <a:gd name="connsiteX3" fmla="*/ 4728152 w 5608529"/>
              <a:gd name="connsiteY3" fmla="*/ 158459 h 4315076"/>
              <a:gd name="connsiteX4" fmla="*/ 3770243 w 5608529"/>
              <a:gd name="connsiteY4" fmla="*/ 2210285 h 4315076"/>
              <a:gd name="connsiteX5" fmla="*/ 5608529 w 5608529"/>
              <a:gd name="connsiteY5" fmla="*/ 4095933 h 4315076"/>
              <a:gd name="connsiteX6" fmla="*/ 150028 w 5608529"/>
              <a:gd name="connsiteY6" fmla="*/ 4174519 h 4315076"/>
              <a:gd name="connsiteX7" fmla="*/ 193263 w 5608529"/>
              <a:gd name="connsiteY7" fmla="*/ 3308272 h 4315076"/>
              <a:gd name="connsiteX8" fmla="*/ 3589760 w 5608529"/>
              <a:gd name="connsiteY8" fmla="*/ 3430078 h 4315076"/>
              <a:gd name="connsiteX9" fmla="*/ 270383 w 5608529"/>
              <a:gd name="connsiteY9" fmla="*/ 734781 h 4315076"/>
              <a:gd name="connsiteX10" fmla="*/ 985790 w 5608529"/>
              <a:gd name="connsiteY10" fmla="*/ 81188 h 4315076"/>
              <a:gd name="connsiteX0" fmla="*/ 985790 w 5608529"/>
              <a:gd name="connsiteY0" fmla="*/ 155039 h 4388927"/>
              <a:gd name="connsiteX1" fmla="*/ 3113794 w 5608529"/>
              <a:gd name="connsiteY1" fmla="*/ 1797441 h 4388927"/>
              <a:gd name="connsiteX2" fmla="*/ 3623629 w 5608529"/>
              <a:gd name="connsiteY2" fmla="*/ 73851 h 4388927"/>
              <a:gd name="connsiteX3" fmla="*/ 4728152 w 5608529"/>
              <a:gd name="connsiteY3" fmla="*/ 232310 h 4388927"/>
              <a:gd name="connsiteX4" fmla="*/ 3770243 w 5608529"/>
              <a:gd name="connsiteY4" fmla="*/ 2284136 h 4388927"/>
              <a:gd name="connsiteX5" fmla="*/ 5608529 w 5608529"/>
              <a:gd name="connsiteY5" fmla="*/ 4169784 h 4388927"/>
              <a:gd name="connsiteX6" fmla="*/ 150028 w 5608529"/>
              <a:gd name="connsiteY6" fmla="*/ 4248370 h 4388927"/>
              <a:gd name="connsiteX7" fmla="*/ 193263 w 5608529"/>
              <a:gd name="connsiteY7" fmla="*/ 3382123 h 4388927"/>
              <a:gd name="connsiteX8" fmla="*/ 3589760 w 5608529"/>
              <a:gd name="connsiteY8" fmla="*/ 3503929 h 4388927"/>
              <a:gd name="connsiteX9" fmla="*/ 270383 w 5608529"/>
              <a:gd name="connsiteY9" fmla="*/ 808632 h 4388927"/>
              <a:gd name="connsiteX10" fmla="*/ 985790 w 5608529"/>
              <a:gd name="connsiteY10" fmla="*/ 155039 h 4388927"/>
              <a:gd name="connsiteX0" fmla="*/ 985790 w 5608529"/>
              <a:gd name="connsiteY0" fmla="*/ 155039 h 4388927"/>
              <a:gd name="connsiteX1" fmla="*/ 3113794 w 5608529"/>
              <a:gd name="connsiteY1" fmla="*/ 1797441 h 4388927"/>
              <a:gd name="connsiteX2" fmla="*/ 3623629 w 5608529"/>
              <a:gd name="connsiteY2" fmla="*/ 73851 h 4388927"/>
              <a:gd name="connsiteX3" fmla="*/ 4728152 w 5608529"/>
              <a:gd name="connsiteY3" fmla="*/ 232310 h 4388927"/>
              <a:gd name="connsiteX4" fmla="*/ 3770243 w 5608529"/>
              <a:gd name="connsiteY4" fmla="*/ 2284136 h 4388927"/>
              <a:gd name="connsiteX5" fmla="*/ 5608529 w 5608529"/>
              <a:gd name="connsiteY5" fmla="*/ 4169784 h 4388927"/>
              <a:gd name="connsiteX6" fmla="*/ 150028 w 5608529"/>
              <a:gd name="connsiteY6" fmla="*/ 4248370 h 4388927"/>
              <a:gd name="connsiteX7" fmla="*/ 193263 w 5608529"/>
              <a:gd name="connsiteY7" fmla="*/ 3382123 h 4388927"/>
              <a:gd name="connsiteX8" fmla="*/ 3589760 w 5608529"/>
              <a:gd name="connsiteY8" fmla="*/ 3503929 h 4388927"/>
              <a:gd name="connsiteX9" fmla="*/ 270383 w 5608529"/>
              <a:gd name="connsiteY9" fmla="*/ 808632 h 4388927"/>
              <a:gd name="connsiteX10" fmla="*/ 985790 w 5608529"/>
              <a:gd name="connsiteY10" fmla="*/ 155039 h 4388927"/>
              <a:gd name="connsiteX0" fmla="*/ 985790 w 5608529"/>
              <a:gd name="connsiteY0" fmla="*/ 155039 h 4388927"/>
              <a:gd name="connsiteX1" fmla="*/ 3113794 w 5608529"/>
              <a:gd name="connsiteY1" fmla="*/ 1797441 h 4388927"/>
              <a:gd name="connsiteX2" fmla="*/ 3623629 w 5608529"/>
              <a:gd name="connsiteY2" fmla="*/ 73851 h 4388927"/>
              <a:gd name="connsiteX3" fmla="*/ 4728152 w 5608529"/>
              <a:gd name="connsiteY3" fmla="*/ 232310 h 4388927"/>
              <a:gd name="connsiteX4" fmla="*/ 3770243 w 5608529"/>
              <a:gd name="connsiteY4" fmla="*/ 2284136 h 4388927"/>
              <a:gd name="connsiteX5" fmla="*/ 5608529 w 5608529"/>
              <a:gd name="connsiteY5" fmla="*/ 4169784 h 4388927"/>
              <a:gd name="connsiteX6" fmla="*/ 150028 w 5608529"/>
              <a:gd name="connsiteY6" fmla="*/ 4248370 h 4388927"/>
              <a:gd name="connsiteX7" fmla="*/ 193263 w 5608529"/>
              <a:gd name="connsiteY7" fmla="*/ 3382123 h 4388927"/>
              <a:gd name="connsiteX8" fmla="*/ 3589760 w 5608529"/>
              <a:gd name="connsiteY8" fmla="*/ 3503929 h 4388927"/>
              <a:gd name="connsiteX9" fmla="*/ 270383 w 5608529"/>
              <a:gd name="connsiteY9" fmla="*/ 808632 h 4388927"/>
              <a:gd name="connsiteX10" fmla="*/ 985790 w 5608529"/>
              <a:gd name="connsiteY10" fmla="*/ 155039 h 4388927"/>
              <a:gd name="connsiteX0" fmla="*/ 985790 w 5608529"/>
              <a:gd name="connsiteY0" fmla="*/ 155039 h 4388927"/>
              <a:gd name="connsiteX1" fmla="*/ 3113794 w 5608529"/>
              <a:gd name="connsiteY1" fmla="*/ 1797441 h 4388927"/>
              <a:gd name="connsiteX2" fmla="*/ 3623629 w 5608529"/>
              <a:gd name="connsiteY2" fmla="*/ 73851 h 4388927"/>
              <a:gd name="connsiteX3" fmla="*/ 4728152 w 5608529"/>
              <a:gd name="connsiteY3" fmla="*/ 232310 h 4388927"/>
              <a:gd name="connsiteX4" fmla="*/ 3770243 w 5608529"/>
              <a:gd name="connsiteY4" fmla="*/ 2284136 h 4388927"/>
              <a:gd name="connsiteX5" fmla="*/ 5608529 w 5608529"/>
              <a:gd name="connsiteY5" fmla="*/ 4169784 h 4388927"/>
              <a:gd name="connsiteX6" fmla="*/ 150028 w 5608529"/>
              <a:gd name="connsiteY6" fmla="*/ 4248370 h 4388927"/>
              <a:gd name="connsiteX7" fmla="*/ 193263 w 5608529"/>
              <a:gd name="connsiteY7" fmla="*/ 3382123 h 4388927"/>
              <a:gd name="connsiteX8" fmla="*/ 3589760 w 5608529"/>
              <a:gd name="connsiteY8" fmla="*/ 3503929 h 4388927"/>
              <a:gd name="connsiteX9" fmla="*/ 270383 w 5608529"/>
              <a:gd name="connsiteY9" fmla="*/ 808632 h 4388927"/>
              <a:gd name="connsiteX10" fmla="*/ 985790 w 5608529"/>
              <a:gd name="connsiteY10" fmla="*/ 155039 h 4388927"/>
              <a:gd name="connsiteX0" fmla="*/ 985790 w 5608529"/>
              <a:gd name="connsiteY0" fmla="*/ 155039 h 4388927"/>
              <a:gd name="connsiteX1" fmla="*/ 3113794 w 5608529"/>
              <a:gd name="connsiteY1" fmla="*/ 1797441 h 4388927"/>
              <a:gd name="connsiteX2" fmla="*/ 3623629 w 5608529"/>
              <a:gd name="connsiteY2" fmla="*/ 73851 h 4388927"/>
              <a:gd name="connsiteX3" fmla="*/ 4728152 w 5608529"/>
              <a:gd name="connsiteY3" fmla="*/ 232310 h 4388927"/>
              <a:gd name="connsiteX4" fmla="*/ 3770243 w 5608529"/>
              <a:gd name="connsiteY4" fmla="*/ 2284136 h 4388927"/>
              <a:gd name="connsiteX5" fmla="*/ 5608529 w 5608529"/>
              <a:gd name="connsiteY5" fmla="*/ 4169784 h 4388927"/>
              <a:gd name="connsiteX6" fmla="*/ 150028 w 5608529"/>
              <a:gd name="connsiteY6" fmla="*/ 4248370 h 4388927"/>
              <a:gd name="connsiteX7" fmla="*/ 193263 w 5608529"/>
              <a:gd name="connsiteY7" fmla="*/ 3382123 h 4388927"/>
              <a:gd name="connsiteX8" fmla="*/ 3589760 w 5608529"/>
              <a:gd name="connsiteY8" fmla="*/ 3503929 h 4388927"/>
              <a:gd name="connsiteX9" fmla="*/ 270383 w 5608529"/>
              <a:gd name="connsiteY9" fmla="*/ 808632 h 4388927"/>
              <a:gd name="connsiteX10" fmla="*/ 985790 w 5608529"/>
              <a:gd name="connsiteY10" fmla="*/ 155039 h 4388927"/>
              <a:gd name="connsiteX0" fmla="*/ 985790 w 5608529"/>
              <a:gd name="connsiteY0" fmla="*/ 155039 h 4388927"/>
              <a:gd name="connsiteX1" fmla="*/ 3113794 w 5608529"/>
              <a:gd name="connsiteY1" fmla="*/ 1797441 h 4388927"/>
              <a:gd name="connsiteX2" fmla="*/ 3623629 w 5608529"/>
              <a:gd name="connsiteY2" fmla="*/ 73851 h 4388927"/>
              <a:gd name="connsiteX3" fmla="*/ 4728152 w 5608529"/>
              <a:gd name="connsiteY3" fmla="*/ 232310 h 4388927"/>
              <a:gd name="connsiteX4" fmla="*/ 3770243 w 5608529"/>
              <a:gd name="connsiteY4" fmla="*/ 2284136 h 4388927"/>
              <a:gd name="connsiteX5" fmla="*/ 5608529 w 5608529"/>
              <a:gd name="connsiteY5" fmla="*/ 4169784 h 4388927"/>
              <a:gd name="connsiteX6" fmla="*/ 150028 w 5608529"/>
              <a:gd name="connsiteY6" fmla="*/ 4248370 h 4388927"/>
              <a:gd name="connsiteX7" fmla="*/ 193263 w 5608529"/>
              <a:gd name="connsiteY7" fmla="*/ 3382123 h 4388927"/>
              <a:gd name="connsiteX8" fmla="*/ 3589760 w 5608529"/>
              <a:gd name="connsiteY8" fmla="*/ 3503929 h 4388927"/>
              <a:gd name="connsiteX9" fmla="*/ 270383 w 5608529"/>
              <a:gd name="connsiteY9" fmla="*/ 808632 h 4388927"/>
              <a:gd name="connsiteX10" fmla="*/ 985790 w 5608529"/>
              <a:gd name="connsiteY10" fmla="*/ 155039 h 4388927"/>
              <a:gd name="connsiteX0" fmla="*/ 985790 w 5608529"/>
              <a:gd name="connsiteY0" fmla="*/ 155039 h 4388927"/>
              <a:gd name="connsiteX1" fmla="*/ 3113794 w 5608529"/>
              <a:gd name="connsiteY1" fmla="*/ 1797441 h 4388927"/>
              <a:gd name="connsiteX2" fmla="*/ 3623629 w 5608529"/>
              <a:gd name="connsiteY2" fmla="*/ 73851 h 4388927"/>
              <a:gd name="connsiteX3" fmla="*/ 4728152 w 5608529"/>
              <a:gd name="connsiteY3" fmla="*/ 232310 h 4388927"/>
              <a:gd name="connsiteX4" fmla="*/ 3770243 w 5608529"/>
              <a:gd name="connsiteY4" fmla="*/ 2284136 h 4388927"/>
              <a:gd name="connsiteX5" fmla="*/ 5608529 w 5608529"/>
              <a:gd name="connsiteY5" fmla="*/ 4169784 h 4388927"/>
              <a:gd name="connsiteX6" fmla="*/ 150028 w 5608529"/>
              <a:gd name="connsiteY6" fmla="*/ 4248370 h 4388927"/>
              <a:gd name="connsiteX7" fmla="*/ 193263 w 5608529"/>
              <a:gd name="connsiteY7" fmla="*/ 3382123 h 4388927"/>
              <a:gd name="connsiteX8" fmla="*/ 3589760 w 5608529"/>
              <a:gd name="connsiteY8" fmla="*/ 3503929 h 4388927"/>
              <a:gd name="connsiteX9" fmla="*/ 270383 w 5608529"/>
              <a:gd name="connsiteY9" fmla="*/ 808632 h 4388927"/>
              <a:gd name="connsiteX10" fmla="*/ 985790 w 5608529"/>
              <a:gd name="connsiteY10" fmla="*/ 155039 h 4388927"/>
              <a:gd name="connsiteX0" fmla="*/ 935511 w 5608529"/>
              <a:gd name="connsiteY0" fmla="*/ 0 h 4414342"/>
              <a:gd name="connsiteX1" fmla="*/ 3113794 w 5608529"/>
              <a:gd name="connsiteY1" fmla="*/ 1822856 h 4414342"/>
              <a:gd name="connsiteX2" fmla="*/ 3623629 w 5608529"/>
              <a:gd name="connsiteY2" fmla="*/ 99266 h 4414342"/>
              <a:gd name="connsiteX3" fmla="*/ 4728152 w 5608529"/>
              <a:gd name="connsiteY3" fmla="*/ 257725 h 4414342"/>
              <a:gd name="connsiteX4" fmla="*/ 3770243 w 5608529"/>
              <a:gd name="connsiteY4" fmla="*/ 2309551 h 4414342"/>
              <a:gd name="connsiteX5" fmla="*/ 5608529 w 5608529"/>
              <a:gd name="connsiteY5" fmla="*/ 4195199 h 4414342"/>
              <a:gd name="connsiteX6" fmla="*/ 150028 w 5608529"/>
              <a:gd name="connsiteY6" fmla="*/ 4273785 h 4414342"/>
              <a:gd name="connsiteX7" fmla="*/ 193263 w 5608529"/>
              <a:gd name="connsiteY7" fmla="*/ 3407538 h 4414342"/>
              <a:gd name="connsiteX8" fmla="*/ 3589760 w 5608529"/>
              <a:gd name="connsiteY8" fmla="*/ 3529344 h 4414342"/>
              <a:gd name="connsiteX9" fmla="*/ 270383 w 5608529"/>
              <a:gd name="connsiteY9" fmla="*/ 834047 h 4414342"/>
              <a:gd name="connsiteX10" fmla="*/ 935511 w 5608529"/>
              <a:gd name="connsiteY10" fmla="*/ 0 h 4414342"/>
              <a:gd name="connsiteX0" fmla="*/ 935511 w 5608529"/>
              <a:gd name="connsiteY0" fmla="*/ 0 h 4414342"/>
              <a:gd name="connsiteX1" fmla="*/ 3113794 w 5608529"/>
              <a:gd name="connsiteY1" fmla="*/ 1822856 h 4414342"/>
              <a:gd name="connsiteX2" fmla="*/ 3623629 w 5608529"/>
              <a:gd name="connsiteY2" fmla="*/ 99266 h 4414342"/>
              <a:gd name="connsiteX3" fmla="*/ 4728152 w 5608529"/>
              <a:gd name="connsiteY3" fmla="*/ 257725 h 4414342"/>
              <a:gd name="connsiteX4" fmla="*/ 3770243 w 5608529"/>
              <a:gd name="connsiteY4" fmla="*/ 2309551 h 4414342"/>
              <a:gd name="connsiteX5" fmla="*/ 5608529 w 5608529"/>
              <a:gd name="connsiteY5" fmla="*/ 4195199 h 4414342"/>
              <a:gd name="connsiteX6" fmla="*/ 150028 w 5608529"/>
              <a:gd name="connsiteY6" fmla="*/ 4273785 h 4414342"/>
              <a:gd name="connsiteX7" fmla="*/ 193263 w 5608529"/>
              <a:gd name="connsiteY7" fmla="*/ 3407538 h 4414342"/>
              <a:gd name="connsiteX8" fmla="*/ 3589760 w 5608529"/>
              <a:gd name="connsiteY8" fmla="*/ 3529344 h 4414342"/>
              <a:gd name="connsiteX9" fmla="*/ 44122 w 5608529"/>
              <a:gd name="connsiteY9" fmla="*/ 682086 h 4414342"/>
              <a:gd name="connsiteX10" fmla="*/ 935511 w 5608529"/>
              <a:gd name="connsiteY10" fmla="*/ 0 h 4414342"/>
              <a:gd name="connsiteX0" fmla="*/ 935511 w 5608529"/>
              <a:gd name="connsiteY0" fmla="*/ 6352 h 4420694"/>
              <a:gd name="connsiteX1" fmla="*/ 3113794 w 5608529"/>
              <a:gd name="connsiteY1" fmla="*/ 1829208 h 4420694"/>
              <a:gd name="connsiteX2" fmla="*/ 3623629 w 5608529"/>
              <a:gd name="connsiteY2" fmla="*/ 105618 h 4420694"/>
              <a:gd name="connsiteX3" fmla="*/ 5168106 w 5608529"/>
              <a:gd name="connsiteY3" fmla="*/ 178599 h 4420694"/>
              <a:gd name="connsiteX4" fmla="*/ 3770243 w 5608529"/>
              <a:gd name="connsiteY4" fmla="*/ 2315903 h 4420694"/>
              <a:gd name="connsiteX5" fmla="*/ 5608529 w 5608529"/>
              <a:gd name="connsiteY5" fmla="*/ 4201551 h 4420694"/>
              <a:gd name="connsiteX6" fmla="*/ 150028 w 5608529"/>
              <a:gd name="connsiteY6" fmla="*/ 4280137 h 4420694"/>
              <a:gd name="connsiteX7" fmla="*/ 193263 w 5608529"/>
              <a:gd name="connsiteY7" fmla="*/ 3413890 h 4420694"/>
              <a:gd name="connsiteX8" fmla="*/ 3589760 w 5608529"/>
              <a:gd name="connsiteY8" fmla="*/ 3535696 h 4420694"/>
              <a:gd name="connsiteX9" fmla="*/ 44122 w 5608529"/>
              <a:gd name="connsiteY9" fmla="*/ 688438 h 4420694"/>
              <a:gd name="connsiteX10" fmla="*/ 935511 w 5608529"/>
              <a:gd name="connsiteY10" fmla="*/ 6352 h 4420694"/>
              <a:gd name="connsiteX0" fmla="*/ 935511 w 5608529"/>
              <a:gd name="connsiteY0" fmla="*/ 0 h 4414342"/>
              <a:gd name="connsiteX1" fmla="*/ 3113794 w 5608529"/>
              <a:gd name="connsiteY1" fmla="*/ 1822856 h 4414342"/>
              <a:gd name="connsiteX2" fmla="*/ 3900170 w 5608529"/>
              <a:gd name="connsiteY2" fmla="*/ 137255 h 4414342"/>
              <a:gd name="connsiteX3" fmla="*/ 5168106 w 5608529"/>
              <a:gd name="connsiteY3" fmla="*/ 172247 h 4414342"/>
              <a:gd name="connsiteX4" fmla="*/ 3770243 w 5608529"/>
              <a:gd name="connsiteY4" fmla="*/ 2309551 h 4414342"/>
              <a:gd name="connsiteX5" fmla="*/ 5608529 w 5608529"/>
              <a:gd name="connsiteY5" fmla="*/ 4195199 h 4414342"/>
              <a:gd name="connsiteX6" fmla="*/ 150028 w 5608529"/>
              <a:gd name="connsiteY6" fmla="*/ 4273785 h 4414342"/>
              <a:gd name="connsiteX7" fmla="*/ 193263 w 5608529"/>
              <a:gd name="connsiteY7" fmla="*/ 3407538 h 4414342"/>
              <a:gd name="connsiteX8" fmla="*/ 3589760 w 5608529"/>
              <a:gd name="connsiteY8" fmla="*/ 3529344 h 4414342"/>
              <a:gd name="connsiteX9" fmla="*/ 44122 w 5608529"/>
              <a:gd name="connsiteY9" fmla="*/ 682086 h 4414342"/>
              <a:gd name="connsiteX10" fmla="*/ 935511 w 5608529"/>
              <a:gd name="connsiteY10" fmla="*/ 0 h 4414342"/>
              <a:gd name="connsiteX0" fmla="*/ 935511 w 5608529"/>
              <a:gd name="connsiteY0" fmla="*/ 0 h 4414342"/>
              <a:gd name="connsiteX1" fmla="*/ 3113794 w 5608529"/>
              <a:gd name="connsiteY1" fmla="*/ 1822856 h 4414342"/>
              <a:gd name="connsiteX2" fmla="*/ 3900170 w 5608529"/>
              <a:gd name="connsiteY2" fmla="*/ 137255 h 4414342"/>
              <a:gd name="connsiteX3" fmla="*/ 5168106 w 5608529"/>
              <a:gd name="connsiteY3" fmla="*/ 172247 h 4414342"/>
              <a:gd name="connsiteX4" fmla="*/ 3770243 w 5608529"/>
              <a:gd name="connsiteY4" fmla="*/ 2309551 h 4414342"/>
              <a:gd name="connsiteX5" fmla="*/ 5608529 w 5608529"/>
              <a:gd name="connsiteY5" fmla="*/ 4195199 h 4414342"/>
              <a:gd name="connsiteX6" fmla="*/ 150028 w 5608529"/>
              <a:gd name="connsiteY6" fmla="*/ 4273785 h 4414342"/>
              <a:gd name="connsiteX7" fmla="*/ 193263 w 5608529"/>
              <a:gd name="connsiteY7" fmla="*/ 3407538 h 4414342"/>
              <a:gd name="connsiteX8" fmla="*/ 3589760 w 5608529"/>
              <a:gd name="connsiteY8" fmla="*/ 3529344 h 4414342"/>
              <a:gd name="connsiteX9" fmla="*/ 44122 w 5608529"/>
              <a:gd name="connsiteY9" fmla="*/ 682086 h 4414342"/>
              <a:gd name="connsiteX10" fmla="*/ 935511 w 5608529"/>
              <a:gd name="connsiteY10" fmla="*/ 0 h 4414342"/>
              <a:gd name="connsiteX0" fmla="*/ 935511 w 5608529"/>
              <a:gd name="connsiteY0" fmla="*/ 0 h 4414342"/>
              <a:gd name="connsiteX1" fmla="*/ 3113794 w 5608529"/>
              <a:gd name="connsiteY1" fmla="*/ 1822856 h 4414342"/>
              <a:gd name="connsiteX2" fmla="*/ 3900170 w 5608529"/>
              <a:gd name="connsiteY2" fmla="*/ 137255 h 4414342"/>
              <a:gd name="connsiteX3" fmla="*/ 5168106 w 5608529"/>
              <a:gd name="connsiteY3" fmla="*/ 172247 h 4414342"/>
              <a:gd name="connsiteX4" fmla="*/ 3883373 w 5608529"/>
              <a:gd name="connsiteY4" fmla="*/ 2414023 h 4414342"/>
              <a:gd name="connsiteX5" fmla="*/ 5608529 w 5608529"/>
              <a:gd name="connsiteY5" fmla="*/ 4195199 h 4414342"/>
              <a:gd name="connsiteX6" fmla="*/ 150028 w 5608529"/>
              <a:gd name="connsiteY6" fmla="*/ 4273785 h 4414342"/>
              <a:gd name="connsiteX7" fmla="*/ 193263 w 5608529"/>
              <a:gd name="connsiteY7" fmla="*/ 3407538 h 4414342"/>
              <a:gd name="connsiteX8" fmla="*/ 3589760 w 5608529"/>
              <a:gd name="connsiteY8" fmla="*/ 3529344 h 4414342"/>
              <a:gd name="connsiteX9" fmla="*/ 44122 w 5608529"/>
              <a:gd name="connsiteY9" fmla="*/ 682086 h 4414342"/>
              <a:gd name="connsiteX10" fmla="*/ 935511 w 5608529"/>
              <a:gd name="connsiteY10" fmla="*/ 0 h 4414342"/>
              <a:gd name="connsiteX0" fmla="*/ 935511 w 5608529"/>
              <a:gd name="connsiteY0" fmla="*/ 0 h 4414342"/>
              <a:gd name="connsiteX1" fmla="*/ 3113794 w 5608529"/>
              <a:gd name="connsiteY1" fmla="*/ 1822856 h 4414342"/>
              <a:gd name="connsiteX2" fmla="*/ 3900170 w 5608529"/>
              <a:gd name="connsiteY2" fmla="*/ 137255 h 4414342"/>
              <a:gd name="connsiteX3" fmla="*/ 5168106 w 5608529"/>
              <a:gd name="connsiteY3" fmla="*/ 172247 h 4414342"/>
              <a:gd name="connsiteX4" fmla="*/ 3883373 w 5608529"/>
              <a:gd name="connsiteY4" fmla="*/ 2414023 h 4414342"/>
              <a:gd name="connsiteX5" fmla="*/ 5608529 w 5608529"/>
              <a:gd name="connsiteY5" fmla="*/ 4195199 h 4414342"/>
              <a:gd name="connsiteX6" fmla="*/ 150028 w 5608529"/>
              <a:gd name="connsiteY6" fmla="*/ 4273785 h 4414342"/>
              <a:gd name="connsiteX7" fmla="*/ 193263 w 5608529"/>
              <a:gd name="connsiteY7" fmla="*/ 3407538 h 4414342"/>
              <a:gd name="connsiteX8" fmla="*/ 3589760 w 5608529"/>
              <a:gd name="connsiteY8" fmla="*/ 3529344 h 4414342"/>
              <a:gd name="connsiteX9" fmla="*/ 44122 w 5608529"/>
              <a:gd name="connsiteY9" fmla="*/ 682086 h 4414342"/>
              <a:gd name="connsiteX10" fmla="*/ 935511 w 5608529"/>
              <a:gd name="connsiteY10" fmla="*/ 0 h 4414342"/>
              <a:gd name="connsiteX0" fmla="*/ 935511 w 5608529"/>
              <a:gd name="connsiteY0" fmla="*/ 0 h 4414342"/>
              <a:gd name="connsiteX1" fmla="*/ 3113794 w 5608529"/>
              <a:gd name="connsiteY1" fmla="*/ 1822856 h 4414342"/>
              <a:gd name="connsiteX2" fmla="*/ 3900170 w 5608529"/>
              <a:gd name="connsiteY2" fmla="*/ 137255 h 4414342"/>
              <a:gd name="connsiteX3" fmla="*/ 5168106 w 5608529"/>
              <a:gd name="connsiteY3" fmla="*/ 172247 h 4414342"/>
              <a:gd name="connsiteX4" fmla="*/ 3883373 w 5608529"/>
              <a:gd name="connsiteY4" fmla="*/ 2414023 h 4414342"/>
              <a:gd name="connsiteX5" fmla="*/ 5608529 w 5608529"/>
              <a:gd name="connsiteY5" fmla="*/ 4195199 h 4414342"/>
              <a:gd name="connsiteX6" fmla="*/ 150028 w 5608529"/>
              <a:gd name="connsiteY6" fmla="*/ 4273785 h 4414342"/>
              <a:gd name="connsiteX7" fmla="*/ 193263 w 5608529"/>
              <a:gd name="connsiteY7" fmla="*/ 3407538 h 4414342"/>
              <a:gd name="connsiteX8" fmla="*/ 3589760 w 5608529"/>
              <a:gd name="connsiteY8" fmla="*/ 3529344 h 4414342"/>
              <a:gd name="connsiteX9" fmla="*/ 44122 w 5608529"/>
              <a:gd name="connsiteY9" fmla="*/ 682086 h 4414342"/>
              <a:gd name="connsiteX10" fmla="*/ 935511 w 5608529"/>
              <a:gd name="connsiteY10" fmla="*/ 0 h 4414342"/>
              <a:gd name="connsiteX0" fmla="*/ 935511 w 5608529"/>
              <a:gd name="connsiteY0" fmla="*/ 0 h 4414342"/>
              <a:gd name="connsiteX1" fmla="*/ 3113794 w 5608529"/>
              <a:gd name="connsiteY1" fmla="*/ 1822856 h 4414342"/>
              <a:gd name="connsiteX2" fmla="*/ 3900170 w 5608529"/>
              <a:gd name="connsiteY2" fmla="*/ 137255 h 4414342"/>
              <a:gd name="connsiteX3" fmla="*/ 5168106 w 5608529"/>
              <a:gd name="connsiteY3" fmla="*/ 172247 h 4414342"/>
              <a:gd name="connsiteX4" fmla="*/ 3883373 w 5608529"/>
              <a:gd name="connsiteY4" fmla="*/ 2414023 h 4414342"/>
              <a:gd name="connsiteX5" fmla="*/ 5608529 w 5608529"/>
              <a:gd name="connsiteY5" fmla="*/ 4195199 h 4414342"/>
              <a:gd name="connsiteX6" fmla="*/ 150028 w 5608529"/>
              <a:gd name="connsiteY6" fmla="*/ 4273785 h 4414342"/>
              <a:gd name="connsiteX7" fmla="*/ 193263 w 5608529"/>
              <a:gd name="connsiteY7" fmla="*/ 3407538 h 4414342"/>
              <a:gd name="connsiteX8" fmla="*/ 3589760 w 5608529"/>
              <a:gd name="connsiteY8" fmla="*/ 3529344 h 4414342"/>
              <a:gd name="connsiteX9" fmla="*/ 44122 w 5608529"/>
              <a:gd name="connsiteY9" fmla="*/ 682086 h 4414342"/>
              <a:gd name="connsiteX10" fmla="*/ 935511 w 5608529"/>
              <a:gd name="connsiteY10" fmla="*/ 0 h 4414342"/>
              <a:gd name="connsiteX0" fmla="*/ 935511 w 5608529"/>
              <a:gd name="connsiteY0" fmla="*/ 0 h 4414342"/>
              <a:gd name="connsiteX1" fmla="*/ 3113794 w 5608529"/>
              <a:gd name="connsiteY1" fmla="*/ 1822856 h 4414342"/>
              <a:gd name="connsiteX2" fmla="*/ 3900170 w 5608529"/>
              <a:gd name="connsiteY2" fmla="*/ 137255 h 4414342"/>
              <a:gd name="connsiteX3" fmla="*/ 5168106 w 5608529"/>
              <a:gd name="connsiteY3" fmla="*/ 172247 h 4414342"/>
              <a:gd name="connsiteX4" fmla="*/ 3883373 w 5608529"/>
              <a:gd name="connsiteY4" fmla="*/ 2414023 h 4414342"/>
              <a:gd name="connsiteX5" fmla="*/ 5608529 w 5608529"/>
              <a:gd name="connsiteY5" fmla="*/ 4195199 h 4414342"/>
              <a:gd name="connsiteX6" fmla="*/ 150028 w 5608529"/>
              <a:gd name="connsiteY6" fmla="*/ 4273785 h 4414342"/>
              <a:gd name="connsiteX7" fmla="*/ 193263 w 5608529"/>
              <a:gd name="connsiteY7" fmla="*/ 3407538 h 4414342"/>
              <a:gd name="connsiteX8" fmla="*/ 3589760 w 5608529"/>
              <a:gd name="connsiteY8" fmla="*/ 3529344 h 4414342"/>
              <a:gd name="connsiteX9" fmla="*/ 44122 w 5608529"/>
              <a:gd name="connsiteY9" fmla="*/ 682086 h 4414342"/>
              <a:gd name="connsiteX10" fmla="*/ 935511 w 5608529"/>
              <a:gd name="connsiteY10" fmla="*/ 0 h 4414342"/>
              <a:gd name="connsiteX0" fmla="*/ 935511 w 5608529"/>
              <a:gd name="connsiteY0" fmla="*/ 0 h 4414342"/>
              <a:gd name="connsiteX1" fmla="*/ 3113794 w 5608529"/>
              <a:gd name="connsiteY1" fmla="*/ 1822856 h 4414342"/>
              <a:gd name="connsiteX2" fmla="*/ 3900170 w 5608529"/>
              <a:gd name="connsiteY2" fmla="*/ 137255 h 4414342"/>
              <a:gd name="connsiteX3" fmla="*/ 5168106 w 5608529"/>
              <a:gd name="connsiteY3" fmla="*/ 172247 h 4414342"/>
              <a:gd name="connsiteX4" fmla="*/ 3883373 w 5608529"/>
              <a:gd name="connsiteY4" fmla="*/ 2414023 h 4414342"/>
              <a:gd name="connsiteX5" fmla="*/ 5608529 w 5608529"/>
              <a:gd name="connsiteY5" fmla="*/ 4195199 h 4414342"/>
              <a:gd name="connsiteX6" fmla="*/ 150028 w 5608529"/>
              <a:gd name="connsiteY6" fmla="*/ 4273785 h 4414342"/>
              <a:gd name="connsiteX7" fmla="*/ 193263 w 5608529"/>
              <a:gd name="connsiteY7" fmla="*/ 3407538 h 4414342"/>
              <a:gd name="connsiteX8" fmla="*/ 3589760 w 5608529"/>
              <a:gd name="connsiteY8" fmla="*/ 3529344 h 4414342"/>
              <a:gd name="connsiteX9" fmla="*/ 44122 w 5608529"/>
              <a:gd name="connsiteY9" fmla="*/ 682086 h 4414342"/>
              <a:gd name="connsiteX10" fmla="*/ 935511 w 5608529"/>
              <a:gd name="connsiteY10" fmla="*/ 0 h 4414342"/>
              <a:gd name="connsiteX0" fmla="*/ 935511 w 5608529"/>
              <a:gd name="connsiteY0" fmla="*/ 0 h 4414342"/>
              <a:gd name="connsiteX1" fmla="*/ 3113794 w 5608529"/>
              <a:gd name="connsiteY1" fmla="*/ 1822856 h 4414342"/>
              <a:gd name="connsiteX2" fmla="*/ 3900170 w 5608529"/>
              <a:gd name="connsiteY2" fmla="*/ 137255 h 4414342"/>
              <a:gd name="connsiteX3" fmla="*/ 5168106 w 5608529"/>
              <a:gd name="connsiteY3" fmla="*/ 172247 h 4414342"/>
              <a:gd name="connsiteX4" fmla="*/ 3883373 w 5608529"/>
              <a:gd name="connsiteY4" fmla="*/ 2414023 h 4414342"/>
              <a:gd name="connsiteX5" fmla="*/ 5608529 w 5608529"/>
              <a:gd name="connsiteY5" fmla="*/ 4195199 h 4414342"/>
              <a:gd name="connsiteX6" fmla="*/ 150028 w 5608529"/>
              <a:gd name="connsiteY6" fmla="*/ 4273785 h 4414342"/>
              <a:gd name="connsiteX7" fmla="*/ 193263 w 5608529"/>
              <a:gd name="connsiteY7" fmla="*/ 3407538 h 4414342"/>
              <a:gd name="connsiteX8" fmla="*/ 3589760 w 5608529"/>
              <a:gd name="connsiteY8" fmla="*/ 3529344 h 4414342"/>
              <a:gd name="connsiteX9" fmla="*/ 44122 w 5608529"/>
              <a:gd name="connsiteY9" fmla="*/ 682086 h 4414342"/>
              <a:gd name="connsiteX10" fmla="*/ 935511 w 5608529"/>
              <a:gd name="connsiteY10" fmla="*/ 0 h 4414342"/>
              <a:gd name="connsiteX0" fmla="*/ 935511 w 5608529"/>
              <a:gd name="connsiteY0" fmla="*/ 0 h 4414342"/>
              <a:gd name="connsiteX1" fmla="*/ 3113794 w 5608529"/>
              <a:gd name="connsiteY1" fmla="*/ 1822856 h 4414342"/>
              <a:gd name="connsiteX2" fmla="*/ 3900170 w 5608529"/>
              <a:gd name="connsiteY2" fmla="*/ 137255 h 4414342"/>
              <a:gd name="connsiteX3" fmla="*/ 5168106 w 5608529"/>
              <a:gd name="connsiteY3" fmla="*/ 172247 h 4414342"/>
              <a:gd name="connsiteX4" fmla="*/ 3883373 w 5608529"/>
              <a:gd name="connsiteY4" fmla="*/ 2414023 h 4414342"/>
              <a:gd name="connsiteX5" fmla="*/ 5608529 w 5608529"/>
              <a:gd name="connsiteY5" fmla="*/ 4195199 h 4414342"/>
              <a:gd name="connsiteX6" fmla="*/ 150028 w 5608529"/>
              <a:gd name="connsiteY6" fmla="*/ 4273785 h 4414342"/>
              <a:gd name="connsiteX7" fmla="*/ 193263 w 5608529"/>
              <a:gd name="connsiteY7" fmla="*/ 3407538 h 4414342"/>
              <a:gd name="connsiteX8" fmla="*/ 3589760 w 5608529"/>
              <a:gd name="connsiteY8" fmla="*/ 3529344 h 4414342"/>
              <a:gd name="connsiteX9" fmla="*/ 44122 w 5608529"/>
              <a:gd name="connsiteY9" fmla="*/ 682086 h 4414342"/>
              <a:gd name="connsiteX10" fmla="*/ 935511 w 5608529"/>
              <a:gd name="connsiteY10" fmla="*/ 0 h 4414342"/>
              <a:gd name="connsiteX0" fmla="*/ 935511 w 5608529"/>
              <a:gd name="connsiteY0" fmla="*/ 0 h 4414342"/>
              <a:gd name="connsiteX1" fmla="*/ 3113794 w 5608529"/>
              <a:gd name="connsiteY1" fmla="*/ 1822856 h 4414342"/>
              <a:gd name="connsiteX2" fmla="*/ 3900170 w 5608529"/>
              <a:gd name="connsiteY2" fmla="*/ 137255 h 4414342"/>
              <a:gd name="connsiteX3" fmla="*/ 5168106 w 5608529"/>
              <a:gd name="connsiteY3" fmla="*/ 172247 h 4414342"/>
              <a:gd name="connsiteX4" fmla="*/ 3883373 w 5608529"/>
              <a:gd name="connsiteY4" fmla="*/ 2414023 h 4414342"/>
              <a:gd name="connsiteX5" fmla="*/ 5608529 w 5608529"/>
              <a:gd name="connsiteY5" fmla="*/ 4195199 h 4414342"/>
              <a:gd name="connsiteX6" fmla="*/ 150028 w 5608529"/>
              <a:gd name="connsiteY6" fmla="*/ 4273785 h 4414342"/>
              <a:gd name="connsiteX7" fmla="*/ 193263 w 5608529"/>
              <a:gd name="connsiteY7" fmla="*/ 3407538 h 4414342"/>
              <a:gd name="connsiteX8" fmla="*/ 3589760 w 5608529"/>
              <a:gd name="connsiteY8" fmla="*/ 3529344 h 4414342"/>
              <a:gd name="connsiteX9" fmla="*/ 44122 w 5608529"/>
              <a:gd name="connsiteY9" fmla="*/ 682086 h 4414342"/>
              <a:gd name="connsiteX10" fmla="*/ 935511 w 5608529"/>
              <a:gd name="connsiteY10" fmla="*/ 0 h 4414342"/>
              <a:gd name="connsiteX0" fmla="*/ 935511 w 5608529"/>
              <a:gd name="connsiteY0" fmla="*/ 0 h 4414342"/>
              <a:gd name="connsiteX1" fmla="*/ 3113794 w 5608529"/>
              <a:gd name="connsiteY1" fmla="*/ 1822856 h 4414342"/>
              <a:gd name="connsiteX2" fmla="*/ 3900170 w 5608529"/>
              <a:gd name="connsiteY2" fmla="*/ 137255 h 4414342"/>
              <a:gd name="connsiteX3" fmla="*/ 5168106 w 5608529"/>
              <a:gd name="connsiteY3" fmla="*/ 124759 h 4414342"/>
              <a:gd name="connsiteX4" fmla="*/ 3883373 w 5608529"/>
              <a:gd name="connsiteY4" fmla="*/ 2414023 h 4414342"/>
              <a:gd name="connsiteX5" fmla="*/ 5608529 w 5608529"/>
              <a:gd name="connsiteY5" fmla="*/ 4195199 h 4414342"/>
              <a:gd name="connsiteX6" fmla="*/ 150028 w 5608529"/>
              <a:gd name="connsiteY6" fmla="*/ 4273785 h 4414342"/>
              <a:gd name="connsiteX7" fmla="*/ 193263 w 5608529"/>
              <a:gd name="connsiteY7" fmla="*/ 3407538 h 4414342"/>
              <a:gd name="connsiteX8" fmla="*/ 3589760 w 5608529"/>
              <a:gd name="connsiteY8" fmla="*/ 3529344 h 4414342"/>
              <a:gd name="connsiteX9" fmla="*/ 44122 w 5608529"/>
              <a:gd name="connsiteY9" fmla="*/ 682086 h 4414342"/>
              <a:gd name="connsiteX10" fmla="*/ 935511 w 5608529"/>
              <a:gd name="connsiteY10" fmla="*/ 0 h 4414342"/>
              <a:gd name="connsiteX0" fmla="*/ 935511 w 5608529"/>
              <a:gd name="connsiteY0" fmla="*/ 2779 h 4417121"/>
              <a:gd name="connsiteX1" fmla="*/ 3113794 w 5608529"/>
              <a:gd name="connsiteY1" fmla="*/ 1825635 h 4417121"/>
              <a:gd name="connsiteX2" fmla="*/ 3925311 w 5608529"/>
              <a:gd name="connsiteY2" fmla="*/ 121039 h 4417121"/>
              <a:gd name="connsiteX3" fmla="*/ 5168106 w 5608529"/>
              <a:gd name="connsiteY3" fmla="*/ 127538 h 4417121"/>
              <a:gd name="connsiteX4" fmla="*/ 3883373 w 5608529"/>
              <a:gd name="connsiteY4" fmla="*/ 2416802 h 4417121"/>
              <a:gd name="connsiteX5" fmla="*/ 5608529 w 5608529"/>
              <a:gd name="connsiteY5" fmla="*/ 4197978 h 4417121"/>
              <a:gd name="connsiteX6" fmla="*/ 150028 w 5608529"/>
              <a:gd name="connsiteY6" fmla="*/ 4276564 h 4417121"/>
              <a:gd name="connsiteX7" fmla="*/ 193263 w 5608529"/>
              <a:gd name="connsiteY7" fmla="*/ 3410317 h 4417121"/>
              <a:gd name="connsiteX8" fmla="*/ 3589760 w 5608529"/>
              <a:gd name="connsiteY8" fmla="*/ 3532123 h 4417121"/>
              <a:gd name="connsiteX9" fmla="*/ 44122 w 5608529"/>
              <a:gd name="connsiteY9" fmla="*/ 684865 h 4417121"/>
              <a:gd name="connsiteX10" fmla="*/ 935511 w 5608529"/>
              <a:gd name="connsiteY10" fmla="*/ 2779 h 4417121"/>
              <a:gd name="connsiteX0" fmla="*/ 908536 w 5581554"/>
              <a:gd name="connsiteY0" fmla="*/ 2779 h 4417121"/>
              <a:gd name="connsiteX1" fmla="*/ 3086819 w 5581554"/>
              <a:gd name="connsiteY1" fmla="*/ 1825635 h 4417121"/>
              <a:gd name="connsiteX2" fmla="*/ 3898336 w 5581554"/>
              <a:gd name="connsiteY2" fmla="*/ 121039 h 4417121"/>
              <a:gd name="connsiteX3" fmla="*/ 5141131 w 5581554"/>
              <a:gd name="connsiteY3" fmla="*/ 127538 h 4417121"/>
              <a:gd name="connsiteX4" fmla="*/ 3856398 w 5581554"/>
              <a:gd name="connsiteY4" fmla="*/ 2416802 h 4417121"/>
              <a:gd name="connsiteX5" fmla="*/ 5581554 w 5581554"/>
              <a:gd name="connsiteY5" fmla="*/ 4197978 h 4417121"/>
              <a:gd name="connsiteX6" fmla="*/ 123053 w 5581554"/>
              <a:gd name="connsiteY6" fmla="*/ 4276564 h 4417121"/>
              <a:gd name="connsiteX7" fmla="*/ 266850 w 5581554"/>
              <a:gd name="connsiteY7" fmla="*/ 2963932 h 4417121"/>
              <a:gd name="connsiteX8" fmla="*/ 3562785 w 5581554"/>
              <a:gd name="connsiteY8" fmla="*/ 3532123 h 4417121"/>
              <a:gd name="connsiteX9" fmla="*/ 17147 w 5581554"/>
              <a:gd name="connsiteY9" fmla="*/ 684865 h 4417121"/>
              <a:gd name="connsiteX10" fmla="*/ 908536 w 5581554"/>
              <a:gd name="connsiteY10" fmla="*/ 2779 h 4417121"/>
              <a:gd name="connsiteX0" fmla="*/ 908536 w 5581554"/>
              <a:gd name="connsiteY0" fmla="*/ 2779 h 4417121"/>
              <a:gd name="connsiteX1" fmla="*/ 3086819 w 5581554"/>
              <a:gd name="connsiteY1" fmla="*/ 1825635 h 4417121"/>
              <a:gd name="connsiteX2" fmla="*/ 3898336 w 5581554"/>
              <a:gd name="connsiteY2" fmla="*/ 121039 h 4417121"/>
              <a:gd name="connsiteX3" fmla="*/ 5141131 w 5581554"/>
              <a:gd name="connsiteY3" fmla="*/ 127538 h 4417121"/>
              <a:gd name="connsiteX4" fmla="*/ 3856398 w 5581554"/>
              <a:gd name="connsiteY4" fmla="*/ 2416802 h 4417121"/>
              <a:gd name="connsiteX5" fmla="*/ 5581554 w 5581554"/>
              <a:gd name="connsiteY5" fmla="*/ 4197978 h 4417121"/>
              <a:gd name="connsiteX6" fmla="*/ 123053 w 5581554"/>
              <a:gd name="connsiteY6" fmla="*/ 4276564 h 4417121"/>
              <a:gd name="connsiteX7" fmla="*/ 266850 w 5581554"/>
              <a:gd name="connsiteY7" fmla="*/ 2963932 h 4417121"/>
              <a:gd name="connsiteX8" fmla="*/ 2971991 w 5581554"/>
              <a:gd name="connsiteY8" fmla="*/ 2943274 h 4417121"/>
              <a:gd name="connsiteX9" fmla="*/ 17147 w 5581554"/>
              <a:gd name="connsiteY9" fmla="*/ 684865 h 4417121"/>
              <a:gd name="connsiteX10" fmla="*/ 908536 w 5581554"/>
              <a:gd name="connsiteY10" fmla="*/ 2779 h 4417121"/>
              <a:gd name="connsiteX0" fmla="*/ 908536 w 5581554"/>
              <a:gd name="connsiteY0" fmla="*/ 2779 h 4417121"/>
              <a:gd name="connsiteX1" fmla="*/ 3086819 w 5581554"/>
              <a:gd name="connsiteY1" fmla="*/ 1825635 h 4417121"/>
              <a:gd name="connsiteX2" fmla="*/ 3898336 w 5581554"/>
              <a:gd name="connsiteY2" fmla="*/ 121039 h 4417121"/>
              <a:gd name="connsiteX3" fmla="*/ 5141131 w 5581554"/>
              <a:gd name="connsiteY3" fmla="*/ 127538 h 4417121"/>
              <a:gd name="connsiteX4" fmla="*/ 3856398 w 5581554"/>
              <a:gd name="connsiteY4" fmla="*/ 2416802 h 4417121"/>
              <a:gd name="connsiteX5" fmla="*/ 5581554 w 5581554"/>
              <a:gd name="connsiteY5" fmla="*/ 4197978 h 4417121"/>
              <a:gd name="connsiteX6" fmla="*/ 123053 w 5581554"/>
              <a:gd name="connsiteY6" fmla="*/ 4276564 h 4417121"/>
              <a:gd name="connsiteX7" fmla="*/ 266850 w 5581554"/>
              <a:gd name="connsiteY7" fmla="*/ 2963932 h 4417121"/>
              <a:gd name="connsiteX8" fmla="*/ 3097693 w 5581554"/>
              <a:gd name="connsiteY8" fmla="*/ 2990762 h 4417121"/>
              <a:gd name="connsiteX9" fmla="*/ 17147 w 5581554"/>
              <a:gd name="connsiteY9" fmla="*/ 684865 h 4417121"/>
              <a:gd name="connsiteX10" fmla="*/ 908536 w 5581554"/>
              <a:gd name="connsiteY10" fmla="*/ 2779 h 4417121"/>
              <a:gd name="connsiteX0" fmla="*/ 908536 w 5581554"/>
              <a:gd name="connsiteY0" fmla="*/ 2779 h 4417121"/>
              <a:gd name="connsiteX1" fmla="*/ 3086819 w 5581554"/>
              <a:gd name="connsiteY1" fmla="*/ 1825635 h 4417121"/>
              <a:gd name="connsiteX2" fmla="*/ 3898336 w 5581554"/>
              <a:gd name="connsiteY2" fmla="*/ 121039 h 4417121"/>
              <a:gd name="connsiteX3" fmla="*/ 5141131 w 5581554"/>
              <a:gd name="connsiteY3" fmla="*/ 127538 h 4417121"/>
              <a:gd name="connsiteX4" fmla="*/ 3856398 w 5581554"/>
              <a:gd name="connsiteY4" fmla="*/ 2416802 h 4417121"/>
              <a:gd name="connsiteX5" fmla="*/ 5581554 w 5581554"/>
              <a:gd name="connsiteY5" fmla="*/ 4197978 h 4417121"/>
              <a:gd name="connsiteX6" fmla="*/ 123053 w 5581554"/>
              <a:gd name="connsiteY6" fmla="*/ 4276564 h 4417121"/>
              <a:gd name="connsiteX7" fmla="*/ 266850 w 5581554"/>
              <a:gd name="connsiteY7" fmla="*/ 2963932 h 4417121"/>
              <a:gd name="connsiteX8" fmla="*/ 3147973 w 5581554"/>
              <a:gd name="connsiteY8" fmla="*/ 2952771 h 4417121"/>
              <a:gd name="connsiteX9" fmla="*/ 17147 w 5581554"/>
              <a:gd name="connsiteY9" fmla="*/ 684865 h 4417121"/>
              <a:gd name="connsiteX10" fmla="*/ 908536 w 5581554"/>
              <a:gd name="connsiteY10" fmla="*/ 2779 h 4417121"/>
              <a:gd name="connsiteX0" fmla="*/ 908536 w 5770105"/>
              <a:gd name="connsiteY0" fmla="*/ 2779 h 4399469"/>
              <a:gd name="connsiteX1" fmla="*/ 3086819 w 5770105"/>
              <a:gd name="connsiteY1" fmla="*/ 1825635 h 4399469"/>
              <a:gd name="connsiteX2" fmla="*/ 3898336 w 5770105"/>
              <a:gd name="connsiteY2" fmla="*/ 121039 h 4399469"/>
              <a:gd name="connsiteX3" fmla="*/ 5141131 w 5770105"/>
              <a:gd name="connsiteY3" fmla="*/ 127538 h 4399469"/>
              <a:gd name="connsiteX4" fmla="*/ 3856398 w 5770105"/>
              <a:gd name="connsiteY4" fmla="*/ 2416802 h 4399469"/>
              <a:gd name="connsiteX5" fmla="*/ 5770105 w 5770105"/>
              <a:gd name="connsiteY5" fmla="*/ 4159988 h 4399469"/>
              <a:gd name="connsiteX6" fmla="*/ 123053 w 5770105"/>
              <a:gd name="connsiteY6" fmla="*/ 4276564 h 4399469"/>
              <a:gd name="connsiteX7" fmla="*/ 266850 w 5770105"/>
              <a:gd name="connsiteY7" fmla="*/ 2963932 h 4399469"/>
              <a:gd name="connsiteX8" fmla="*/ 3147973 w 5770105"/>
              <a:gd name="connsiteY8" fmla="*/ 2952771 h 4399469"/>
              <a:gd name="connsiteX9" fmla="*/ 17147 w 5770105"/>
              <a:gd name="connsiteY9" fmla="*/ 684865 h 4399469"/>
              <a:gd name="connsiteX10" fmla="*/ 908536 w 5770105"/>
              <a:gd name="connsiteY10" fmla="*/ 2779 h 4399469"/>
              <a:gd name="connsiteX0" fmla="*/ 908536 w 5770105"/>
              <a:gd name="connsiteY0" fmla="*/ 2779 h 4399469"/>
              <a:gd name="connsiteX1" fmla="*/ 3086819 w 5770105"/>
              <a:gd name="connsiteY1" fmla="*/ 1825635 h 4399469"/>
              <a:gd name="connsiteX2" fmla="*/ 3898336 w 5770105"/>
              <a:gd name="connsiteY2" fmla="*/ 121039 h 4399469"/>
              <a:gd name="connsiteX3" fmla="*/ 5141131 w 5770105"/>
              <a:gd name="connsiteY3" fmla="*/ 127538 h 4399469"/>
              <a:gd name="connsiteX4" fmla="*/ 4019810 w 5770105"/>
              <a:gd name="connsiteY4" fmla="*/ 2321827 h 4399469"/>
              <a:gd name="connsiteX5" fmla="*/ 5770105 w 5770105"/>
              <a:gd name="connsiteY5" fmla="*/ 4159988 h 4399469"/>
              <a:gd name="connsiteX6" fmla="*/ 123053 w 5770105"/>
              <a:gd name="connsiteY6" fmla="*/ 4276564 h 4399469"/>
              <a:gd name="connsiteX7" fmla="*/ 266850 w 5770105"/>
              <a:gd name="connsiteY7" fmla="*/ 2963932 h 4399469"/>
              <a:gd name="connsiteX8" fmla="*/ 3147973 w 5770105"/>
              <a:gd name="connsiteY8" fmla="*/ 2952771 h 4399469"/>
              <a:gd name="connsiteX9" fmla="*/ 17147 w 5770105"/>
              <a:gd name="connsiteY9" fmla="*/ 684865 h 4399469"/>
              <a:gd name="connsiteX10" fmla="*/ 908536 w 5770105"/>
              <a:gd name="connsiteY10" fmla="*/ 2779 h 4399469"/>
              <a:gd name="connsiteX0" fmla="*/ 908536 w 5770105"/>
              <a:gd name="connsiteY0" fmla="*/ 2779 h 4399469"/>
              <a:gd name="connsiteX1" fmla="*/ 3287941 w 5770105"/>
              <a:gd name="connsiteY1" fmla="*/ 1740158 h 4399469"/>
              <a:gd name="connsiteX2" fmla="*/ 3898336 w 5770105"/>
              <a:gd name="connsiteY2" fmla="*/ 121039 h 4399469"/>
              <a:gd name="connsiteX3" fmla="*/ 5141131 w 5770105"/>
              <a:gd name="connsiteY3" fmla="*/ 127538 h 4399469"/>
              <a:gd name="connsiteX4" fmla="*/ 4019810 w 5770105"/>
              <a:gd name="connsiteY4" fmla="*/ 2321827 h 4399469"/>
              <a:gd name="connsiteX5" fmla="*/ 5770105 w 5770105"/>
              <a:gd name="connsiteY5" fmla="*/ 4159988 h 4399469"/>
              <a:gd name="connsiteX6" fmla="*/ 123053 w 5770105"/>
              <a:gd name="connsiteY6" fmla="*/ 4276564 h 4399469"/>
              <a:gd name="connsiteX7" fmla="*/ 266850 w 5770105"/>
              <a:gd name="connsiteY7" fmla="*/ 2963932 h 4399469"/>
              <a:gd name="connsiteX8" fmla="*/ 3147973 w 5770105"/>
              <a:gd name="connsiteY8" fmla="*/ 2952771 h 4399469"/>
              <a:gd name="connsiteX9" fmla="*/ 17147 w 5770105"/>
              <a:gd name="connsiteY9" fmla="*/ 684865 h 4399469"/>
              <a:gd name="connsiteX10" fmla="*/ 908536 w 5770105"/>
              <a:gd name="connsiteY10" fmla="*/ 2779 h 4399469"/>
              <a:gd name="connsiteX0" fmla="*/ 1210218 w 5770105"/>
              <a:gd name="connsiteY0" fmla="*/ 2779 h 4399469"/>
              <a:gd name="connsiteX1" fmla="*/ 3287941 w 5770105"/>
              <a:gd name="connsiteY1" fmla="*/ 1740158 h 4399469"/>
              <a:gd name="connsiteX2" fmla="*/ 3898336 w 5770105"/>
              <a:gd name="connsiteY2" fmla="*/ 121039 h 4399469"/>
              <a:gd name="connsiteX3" fmla="*/ 5141131 w 5770105"/>
              <a:gd name="connsiteY3" fmla="*/ 127538 h 4399469"/>
              <a:gd name="connsiteX4" fmla="*/ 4019810 w 5770105"/>
              <a:gd name="connsiteY4" fmla="*/ 2321827 h 4399469"/>
              <a:gd name="connsiteX5" fmla="*/ 5770105 w 5770105"/>
              <a:gd name="connsiteY5" fmla="*/ 4159988 h 4399469"/>
              <a:gd name="connsiteX6" fmla="*/ 123053 w 5770105"/>
              <a:gd name="connsiteY6" fmla="*/ 4276564 h 4399469"/>
              <a:gd name="connsiteX7" fmla="*/ 266850 w 5770105"/>
              <a:gd name="connsiteY7" fmla="*/ 2963932 h 4399469"/>
              <a:gd name="connsiteX8" fmla="*/ 3147973 w 5770105"/>
              <a:gd name="connsiteY8" fmla="*/ 2952771 h 4399469"/>
              <a:gd name="connsiteX9" fmla="*/ 17147 w 5770105"/>
              <a:gd name="connsiteY9" fmla="*/ 684865 h 4399469"/>
              <a:gd name="connsiteX10" fmla="*/ 1210218 w 5770105"/>
              <a:gd name="connsiteY10" fmla="*/ 2779 h 4399469"/>
              <a:gd name="connsiteX0" fmla="*/ 1230781 w 5790668"/>
              <a:gd name="connsiteY0" fmla="*/ 2779 h 4399469"/>
              <a:gd name="connsiteX1" fmla="*/ 3308504 w 5790668"/>
              <a:gd name="connsiteY1" fmla="*/ 1740158 h 4399469"/>
              <a:gd name="connsiteX2" fmla="*/ 3918899 w 5790668"/>
              <a:gd name="connsiteY2" fmla="*/ 121039 h 4399469"/>
              <a:gd name="connsiteX3" fmla="*/ 5161694 w 5790668"/>
              <a:gd name="connsiteY3" fmla="*/ 127538 h 4399469"/>
              <a:gd name="connsiteX4" fmla="*/ 4040373 w 5790668"/>
              <a:gd name="connsiteY4" fmla="*/ 2321827 h 4399469"/>
              <a:gd name="connsiteX5" fmla="*/ 5790668 w 5790668"/>
              <a:gd name="connsiteY5" fmla="*/ 4159988 h 4399469"/>
              <a:gd name="connsiteX6" fmla="*/ 143616 w 5790668"/>
              <a:gd name="connsiteY6" fmla="*/ 4276564 h 4399469"/>
              <a:gd name="connsiteX7" fmla="*/ 287413 w 5790668"/>
              <a:gd name="connsiteY7" fmla="*/ 2963932 h 4399469"/>
              <a:gd name="connsiteX8" fmla="*/ 3168536 w 5790668"/>
              <a:gd name="connsiteY8" fmla="*/ 2952771 h 4399469"/>
              <a:gd name="connsiteX9" fmla="*/ 0 w 5790668"/>
              <a:gd name="connsiteY9" fmla="*/ 1102758 h 4399469"/>
              <a:gd name="connsiteX10" fmla="*/ 1230781 w 5790668"/>
              <a:gd name="connsiteY10" fmla="*/ 2779 h 4399469"/>
              <a:gd name="connsiteX0" fmla="*/ 1230781 w 5790668"/>
              <a:gd name="connsiteY0" fmla="*/ 2779 h 4399469"/>
              <a:gd name="connsiteX1" fmla="*/ 3308504 w 5790668"/>
              <a:gd name="connsiteY1" fmla="*/ 1740158 h 4399469"/>
              <a:gd name="connsiteX2" fmla="*/ 3918899 w 5790668"/>
              <a:gd name="connsiteY2" fmla="*/ 121039 h 4399469"/>
              <a:gd name="connsiteX3" fmla="*/ 5161694 w 5790668"/>
              <a:gd name="connsiteY3" fmla="*/ 127538 h 4399469"/>
              <a:gd name="connsiteX4" fmla="*/ 4040373 w 5790668"/>
              <a:gd name="connsiteY4" fmla="*/ 2321827 h 4399469"/>
              <a:gd name="connsiteX5" fmla="*/ 5790668 w 5790668"/>
              <a:gd name="connsiteY5" fmla="*/ 4159988 h 4399469"/>
              <a:gd name="connsiteX6" fmla="*/ 143616 w 5790668"/>
              <a:gd name="connsiteY6" fmla="*/ 4276564 h 4399469"/>
              <a:gd name="connsiteX7" fmla="*/ 287413 w 5790668"/>
              <a:gd name="connsiteY7" fmla="*/ 2963932 h 4399469"/>
              <a:gd name="connsiteX8" fmla="*/ 2653162 w 5790668"/>
              <a:gd name="connsiteY8" fmla="*/ 3028752 h 4399469"/>
              <a:gd name="connsiteX9" fmla="*/ 0 w 5790668"/>
              <a:gd name="connsiteY9" fmla="*/ 1102758 h 4399469"/>
              <a:gd name="connsiteX10" fmla="*/ 1230781 w 5790668"/>
              <a:gd name="connsiteY10" fmla="*/ 2779 h 4399469"/>
              <a:gd name="connsiteX0" fmla="*/ 1230781 w 5790668"/>
              <a:gd name="connsiteY0" fmla="*/ 2779 h 4399469"/>
              <a:gd name="connsiteX1" fmla="*/ 3308504 w 5790668"/>
              <a:gd name="connsiteY1" fmla="*/ 1740158 h 4399469"/>
              <a:gd name="connsiteX2" fmla="*/ 3918899 w 5790668"/>
              <a:gd name="connsiteY2" fmla="*/ 121039 h 4399469"/>
              <a:gd name="connsiteX3" fmla="*/ 5161694 w 5790668"/>
              <a:gd name="connsiteY3" fmla="*/ 127538 h 4399469"/>
              <a:gd name="connsiteX4" fmla="*/ 4040373 w 5790668"/>
              <a:gd name="connsiteY4" fmla="*/ 2321827 h 4399469"/>
              <a:gd name="connsiteX5" fmla="*/ 5790668 w 5790668"/>
              <a:gd name="connsiteY5" fmla="*/ 4159988 h 4399469"/>
              <a:gd name="connsiteX6" fmla="*/ 143616 w 5790668"/>
              <a:gd name="connsiteY6" fmla="*/ 4276564 h 4399469"/>
              <a:gd name="connsiteX7" fmla="*/ 287413 w 5790668"/>
              <a:gd name="connsiteY7" fmla="*/ 2963932 h 4399469"/>
              <a:gd name="connsiteX8" fmla="*/ 2602881 w 5790668"/>
              <a:gd name="connsiteY8" fmla="*/ 2914782 h 4399469"/>
              <a:gd name="connsiteX9" fmla="*/ 0 w 5790668"/>
              <a:gd name="connsiteY9" fmla="*/ 1102758 h 4399469"/>
              <a:gd name="connsiteX10" fmla="*/ 1230781 w 5790668"/>
              <a:gd name="connsiteY10" fmla="*/ 2779 h 4399469"/>
              <a:gd name="connsiteX0" fmla="*/ 1230781 w 5790668"/>
              <a:gd name="connsiteY0" fmla="*/ 2779 h 4399469"/>
              <a:gd name="connsiteX1" fmla="*/ 3044532 w 5790668"/>
              <a:gd name="connsiteY1" fmla="*/ 1512216 h 4399469"/>
              <a:gd name="connsiteX2" fmla="*/ 3918899 w 5790668"/>
              <a:gd name="connsiteY2" fmla="*/ 121039 h 4399469"/>
              <a:gd name="connsiteX3" fmla="*/ 5161694 w 5790668"/>
              <a:gd name="connsiteY3" fmla="*/ 127538 h 4399469"/>
              <a:gd name="connsiteX4" fmla="*/ 4040373 w 5790668"/>
              <a:gd name="connsiteY4" fmla="*/ 2321827 h 4399469"/>
              <a:gd name="connsiteX5" fmla="*/ 5790668 w 5790668"/>
              <a:gd name="connsiteY5" fmla="*/ 4159988 h 4399469"/>
              <a:gd name="connsiteX6" fmla="*/ 143616 w 5790668"/>
              <a:gd name="connsiteY6" fmla="*/ 4276564 h 4399469"/>
              <a:gd name="connsiteX7" fmla="*/ 287413 w 5790668"/>
              <a:gd name="connsiteY7" fmla="*/ 2963932 h 4399469"/>
              <a:gd name="connsiteX8" fmla="*/ 2602881 w 5790668"/>
              <a:gd name="connsiteY8" fmla="*/ 2914782 h 4399469"/>
              <a:gd name="connsiteX9" fmla="*/ 0 w 5790668"/>
              <a:gd name="connsiteY9" fmla="*/ 1102758 h 4399469"/>
              <a:gd name="connsiteX10" fmla="*/ 1230781 w 5790668"/>
              <a:gd name="connsiteY10" fmla="*/ 2779 h 4399469"/>
              <a:gd name="connsiteX0" fmla="*/ 1230781 w 5790668"/>
              <a:gd name="connsiteY0" fmla="*/ 2779 h 4399469"/>
              <a:gd name="connsiteX1" fmla="*/ 3044532 w 5790668"/>
              <a:gd name="connsiteY1" fmla="*/ 1512216 h 4399469"/>
              <a:gd name="connsiteX2" fmla="*/ 3918899 w 5790668"/>
              <a:gd name="connsiteY2" fmla="*/ 121039 h 4399469"/>
              <a:gd name="connsiteX3" fmla="*/ 5161694 w 5790668"/>
              <a:gd name="connsiteY3" fmla="*/ 127538 h 4399469"/>
              <a:gd name="connsiteX4" fmla="*/ 4178643 w 5790668"/>
              <a:gd name="connsiteY4" fmla="*/ 2473787 h 4399469"/>
              <a:gd name="connsiteX5" fmla="*/ 5790668 w 5790668"/>
              <a:gd name="connsiteY5" fmla="*/ 4159988 h 4399469"/>
              <a:gd name="connsiteX6" fmla="*/ 143616 w 5790668"/>
              <a:gd name="connsiteY6" fmla="*/ 4276564 h 4399469"/>
              <a:gd name="connsiteX7" fmla="*/ 287413 w 5790668"/>
              <a:gd name="connsiteY7" fmla="*/ 2963932 h 4399469"/>
              <a:gd name="connsiteX8" fmla="*/ 2602881 w 5790668"/>
              <a:gd name="connsiteY8" fmla="*/ 2914782 h 4399469"/>
              <a:gd name="connsiteX9" fmla="*/ 0 w 5790668"/>
              <a:gd name="connsiteY9" fmla="*/ 1102758 h 4399469"/>
              <a:gd name="connsiteX10" fmla="*/ 1230781 w 5790668"/>
              <a:gd name="connsiteY10" fmla="*/ 2779 h 4399469"/>
              <a:gd name="connsiteX0" fmla="*/ 1230781 w 5790668"/>
              <a:gd name="connsiteY0" fmla="*/ 0 h 4396690"/>
              <a:gd name="connsiteX1" fmla="*/ 3044532 w 5790668"/>
              <a:gd name="connsiteY1" fmla="*/ 1509437 h 4396690"/>
              <a:gd name="connsiteX2" fmla="*/ 3918899 w 5790668"/>
              <a:gd name="connsiteY2" fmla="*/ 118260 h 4396690"/>
              <a:gd name="connsiteX3" fmla="*/ 5475946 w 5790668"/>
              <a:gd name="connsiteY3" fmla="*/ 134257 h 4396690"/>
              <a:gd name="connsiteX4" fmla="*/ 4178643 w 5790668"/>
              <a:gd name="connsiteY4" fmla="*/ 2471008 h 4396690"/>
              <a:gd name="connsiteX5" fmla="*/ 5790668 w 5790668"/>
              <a:gd name="connsiteY5" fmla="*/ 4157209 h 4396690"/>
              <a:gd name="connsiteX6" fmla="*/ 143616 w 5790668"/>
              <a:gd name="connsiteY6" fmla="*/ 4273785 h 4396690"/>
              <a:gd name="connsiteX7" fmla="*/ 287413 w 5790668"/>
              <a:gd name="connsiteY7" fmla="*/ 2961153 h 4396690"/>
              <a:gd name="connsiteX8" fmla="*/ 2602881 w 5790668"/>
              <a:gd name="connsiteY8" fmla="*/ 2912003 h 4396690"/>
              <a:gd name="connsiteX9" fmla="*/ 0 w 5790668"/>
              <a:gd name="connsiteY9" fmla="*/ 1099979 h 4396690"/>
              <a:gd name="connsiteX10" fmla="*/ 1230781 w 5790668"/>
              <a:gd name="connsiteY10" fmla="*/ 0 h 4396690"/>
              <a:gd name="connsiteX0" fmla="*/ 1230781 w 5790668"/>
              <a:gd name="connsiteY0" fmla="*/ 0 h 4396690"/>
              <a:gd name="connsiteX1" fmla="*/ 3044532 w 5790668"/>
              <a:gd name="connsiteY1" fmla="*/ 1509437 h 4396690"/>
              <a:gd name="connsiteX2" fmla="*/ 3918899 w 5790668"/>
              <a:gd name="connsiteY2" fmla="*/ 118260 h 4396690"/>
              <a:gd name="connsiteX3" fmla="*/ 5475946 w 5790668"/>
              <a:gd name="connsiteY3" fmla="*/ 134257 h 4396690"/>
              <a:gd name="connsiteX4" fmla="*/ 4178643 w 5790668"/>
              <a:gd name="connsiteY4" fmla="*/ 2471008 h 4396690"/>
              <a:gd name="connsiteX5" fmla="*/ 5790668 w 5790668"/>
              <a:gd name="connsiteY5" fmla="*/ 4157209 h 4396690"/>
              <a:gd name="connsiteX6" fmla="*/ 143616 w 5790668"/>
              <a:gd name="connsiteY6" fmla="*/ 4273785 h 4396690"/>
              <a:gd name="connsiteX7" fmla="*/ 287413 w 5790668"/>
              <a:gd name="connsiteY7" fmla="*/ 2961153 h 4396690"/>
              <a:gd name="connsiteX8" fmla="*/ 2602881 w 5790668"/>
              <a:gd name="connsiteY8" fmla="*/ 2912003 h 4396690"/>
              <a:gd name="connsiteX9" fmla="*/ 0 w 5790668"/>
              <a:gd name="connsiteY9" fmla="*/ 1099979 h 4396690"/>
              <a:gd name="connsiteX10" fmla="*/ 1230781 w 5790668"/>
              <a:gd name="connsiteY10" fmla="*/ 0 h 4396690"/>
              <a:gd name="connsiteX0" fmla="*/ 1230781 w 5790668"/>
              <a:gd name="connsiteY0" fmla="*/ 0 h 4396690"/>
              <a:gd name="connsiteX1" fmla="*/ 3044532 w 5790668"/>
              <a:gd name="connsiteY1" fmla="*/ 1509437 h 4396690"/>
              <a:gd name="connsiteX2" fmla="*/ 3918899 w 5790668"/>
              <a:gd name="connsiteY2" fmla="*/ 118260 h 4396690"/>
              <a:gd name="connsiteX3" fmla="*/ 5475946 w 5790668"/>
              <a:gd name="connsiteY3" fmla="*/ 134257 h 4396690"/>
              <a:gd name="connsiteX4" fmla="*/ 4178643 w 5790668"/>
              <a:gd name="connsiteY4" fmla="*/ 2471008 h 4396690"/>
              <a:gd name="connsiteX5" fmla="*/ 5790668 w 5790668"/>
              <a:gd name="connsiteY5" fmla="*/ 4157209 h 4396690"/>
              <a:gd name="connsiteX6" fmla="*/ 143616 w 5790668"/>
              <a:gd name="connsiteY6" fmla="*/ 4273785 h 4396690"/>
              <a:gd name="connsiteX7" fmla="*/ 287413 w 5790668"/>
              <a:gd name="connsiteY7" fmla="*/ 2961153 h 4396690"/>
              <a:gd name="connsiteX8" fmla="*/ 2602881 w 5790668"/>
              <a:gd name="connsiteY8" fmla="*/ 2912003 h 4396690"/>
              <a:gd name="connsiteX9" fmla="*/ 0 w 5790668"/>
              <a:gd name="connsiteY9" fmla="*/ 1099979 h 4396690"/>
              <a:gd name="connsiteX10" fmla="*/ 1230781 w 5790668"/>
              <a:gd name="connsiteY10" fmla="*/ 0 h 4396690"/>
              <a:gd name="connsiteX0" fmla="*/ 1230781 w 5790668"/>
              <a:gd name="connsiteY0" fmla="*/ 0 h 4396690"/>
              <a:gd name="connsiteX1" fmla="*/ 3044532 w 5790668"/>
              <a:gd name="connsiteY1" fmla="*/ 1509437 h 4396690"/>
              <a:gd name="connsiteX2" fmla="*/ 3918899 w 5790668"/>
              <a:gd name="connsiteY2" fmla="*/ 118260 h 4396690"/>
              <a:gd name="connsiteX3" fmla="*/ 5475946 w 5790668"/>
              <a:gd name="connsiteY3" fmla="*/ 134257 h 4396690"/>
              <a:gd name="connsiteX4" fmla="*/ 4178643 w 5790668"/>
              <a:gd name="connsiteY4" fmla="*/ 2471008 h 4396690"/>
              <a:gd name="connsiteX5" fmla="*/ 5790668 w 5790668"/>
              <a:gd name="connsiteY5" fmla="*/ 4157209 h 4396690"/>
              <a:gd name="connsiteX6" fmla="*/ 143616 w 5790668"/>
              <a:gd name="connsiteY6" fmla="*/ 4273785 h 4396690"/>
              <a:gd name="connsiteX7" fmla="*/ 287413 w 5790668"/>
              <a:gd name="connsiteY7" fmla="*/ 2961153 h 4396690"/>
              <a:gd name="connsiteX8" fmla="*/ 2602881 w 5790668"/>
              <a:gd name="connsiteY8" fmla="*/ 2912003 h 4396690"/>
              <a:gd name="connsiteX9" fmla="*/ 0 w 5790668"/>
              <a:gd name="connsiteY9" fmla="*/ 1099979 h 4396690"/>
              <a:gd name="connsiteX10" fmla="*/ 1230781 w 5790668"/>
              <a:gd name="connsiteY10" fmla="*/ 0 h 4396690"/>
              <a:gd name="connsiteX0" fmla="*/ 1230781 w 5790668"/>
              <a:gd name="connsiteY0" fmla="*/ 0 h 4396690"/>
              <a:gd name="connsiteX1" fmla="*/ 3044532 w 5790668"/>
              <a:gd name="connsiteY1" fmla="*/ 1509437 h 4396690"/>
              <a:gd name="connsiteX2" fmla="*/ 3918899 w 5790668"/>
              <a:gd name="connsiteY2" fmla="*/ 118260 h 4396690"/>
              <a:gd name="connsiteX3" fmla="*/ 5475946 w 5790668"/>
              <a:gd name="connsiteY3" fmla="*/ 134257 h 4396690"/>
              <a:gd name="connsiteX4" fmla="*/ 4178643 w 5790668"/>
              <a:gd name="connsiteY4" fmla="*/ 2471008 h 4396690"/>
              <a:gd name="connsiteX5" fmla="*/ 5790668 w 5790668"/>
              <a:gd name="connsiteY5" fmla="*/ 4157209 h 4396690"/>
              <a:gd name="connsiteX6" fmla="*/ 143616 w 5790668"/>
              <a:gd name="connsiteY6" fmla="*/ 4273785 h 4396690"/>
              <a:gd name="connsiteX7" fmla="*/ 287413 w 5790668"/>
              <a:gd name="connsiteY7" fmla="*/ 2961153 h 4396690"/>
              <a:gd name="connsiteX8" fmla="*/ 2602881 w 5790668"/>
              <a:gd name="connsiteY8" fmla="*/ 2912003 h 4396690"/>
              <a:gd name="connsiteX9" fmla="*/ 0 w 5790668"/>
              <a:gd name="connsiteY9" fmla="*/ 1099979 h 4396690"/>
              <a:gd name="connsiteX10" fmla="*/ 1230781 w 5790668"/>
              <a:gd name="connsiteY10" fmla="*/ 0 h 4396690"/>
              <a:gd name="connsiteX0" fmla="*/ 1230781 w 5790668"/>
              <a:gd name="connsiteY0" fmla="*/ 0 h 4396690"/>
              <a:gd name="connsiteX1" fmla="*/ 3044532 w 5790668"/>
              <a:gd name="connsiteY1" fmla="*/ 1509437 h 4396690"/>
              <a:gd name="connsiteX2" fmla="*/ 3918899 w 5790668"/>
              <a:gd name="connsiteY2" fmla="*/ 118260 h 4396690"/>
              <a:gd name="connsiteX3" fmla="*/ 5475946 w 5790668"/>
              <a:gd name="connsiteY3" fmla="*/ 134257 h 4396690"/>
              <a:gd name="connsiteX4" fmla="*/ 4178643 w 5790668"/>
              <a:gd name="connsiteY4" fmla="*/ 2471008 h 4396690"/>
              <a:gd name="connsiteX5" fmla="*/ 5790668 w 5790668"/>
              <a:gd name="connsiteY5" fmla="*/ 4157209 h 4396690"/>
              <a:gd name="connsiteX6" fmla="*/ 143616 w 5790668"/>
              <a:gd name="connsiteY6" fmla="*/ 4273785 h 4396690"/>
              <a:gd name="connsiteX7" fmla="*/ 287413 w 5790668"/>
              <a:gd name="connsiteY7" fmla="*/ 2961153 h 4396690"/>
              <a:gd name="connsiteX8" fmla="*/ 2778863 w 5790668"/>
              <a:gd name="connsiteY8" fmla="*/ 3025974 h 4396690"/>
              <a:gd name="connsiteX9" fmla="*/ 0 w 5790668"/>
              <a:gd name="connsiteY9" fmla="*/ 1099979 h 4396690"/>
              <a:gd name="connsiteX10" fmla="*/ 1230781 w 5790668"/>
              <a:gd name="connsiteY10" fmla="*/ 0 h 4396690"/>
              <a:gd name="connsiteX0" fmla="*/ 1230781 w 5790668"/>
              <a:gd name="connsiteY0" fmla="*/ 0 h 4396690"/>
              <a:gd name="connsiteX1" fmla="*/ 3044532 w 5790668"/>
              <a:gd name="connsiteY1" fmla="*/ 1509437 h 4396690"/>
              <a:gd name="connsiteX2" fmla="*/ 3918899 w 5790668"/>
              <a:gd name="connsiteY2" fmla="*/ 118260 h 4396690"/>
              <a:gd name="connsiteX3" fmla="*/ 5475946 w 5790668"/>
              <a:gd name="connsiteY3" fmla="*/ 134257 h 4396690"/>
              <a:gd name="connsiteX4" fmla="*/ 4178643 w 5790668"/>
              <a:gd name="connsiteY4" fmla="*/ 2471008 h 4396690"/>
              <a:gd name="connsiteX5" fmla="*/ 5790668 w 5790668"/>
              <a:gd name="connsiteY5" fmla="*/ 4157209 h 4396690"/>
              <a:gd name="connsiteX6" fmla="*/ 143616 w 5790668"/>
              <a:gd name="connsiteY6" fmla="*/ 4273785 h 4396690"/>
              <a:gd name="connsiteX7" fmla="*/ 287413 w 5790668"/>
              <a:gd name="connsiteY7" fmla="*/ 2961153 h 4396690"/>
              <a:gd name="connsiteX8" fmla="*/ 2854282 w 5790668"/>
              <a:gd name="connsiteY8" fmla="*/ 3073462 h 4396690"/>
              <a:gd name="connsiteX9" fmla="*/ 0 w 5790668"/>
              <a:gd name="connsiteY9" fmla="*/ 1099979 h 4396690"/>
              <a:gd name="connsiteX10" fmla="*/ 1230781 w 5790668"/>
              <a:gd name="connsiteY10" fmla="*/ 0 h 4396690"/>
              <a:gd name="connsiteX0" fmla="*/ 1230781 w 5790668"/>
              <a:gd name="connsiteY0" fmla="*/ 0 h 4396690"/>
              <a:gd name="connsiteX1" fmla="*/ 3044532 w 5790668"/>
              <a:gd name="connsiteY1" fmla="*/ 1509437 h 4396690"/>
              <a:gd name="connsiteX2" fmla="*/ 3918899 w 5790668"/>
              <a:gd name="connsiteY2" fmla="*/ 118260 h 4396690"/>
              <a:gd name="connsiteX3" fmla="*/ 5475946 w 5790668"/>
              <a:gd name="connsiteY3" fmla="*/ 134257 h 4396690"/>
              <a:gd name="connsiteX4" fmla="*/ 4178643 w 5790668"/>
              <a:gd name="connsiteY4" fmla="*/ 2471008 h 4396690"/>
              <a:gd name="connsiteX5" fmla="*/ 5790668 w 5790668"/>
              <a:gd name="connsiteY5" fmla="*/ 4157209 h 4396690"/>
              <a:gd name="connsiteX6" fmla="*/ 143616 w 5790668"/>
              <a:gd name="connsiteY6" fmla="*/ 4273785 h 4396690"/>
              <a:gd name="connsiteX7" fmla="*/ 287413 w 5790668"/>
              <a:gd name="connsiteY7" fmla="*/ 2961153 h 4396690"/>
              <a:gd name="connsiteX8" fmla="*/ 2854282 w 5790668"/>
              <a:gd name="connsiteY8" fmla="*/ 3073462 h 4396690"/>
              <a:gd name="connsiteX9" fmla="*/ 0 w 5790668"/>
              <a:gd name="connsiteY9" fmla="*/ 1099979 h 4396690"/>
              <a:gd name="connsiteX10" fmla="*/ 1230781 w 5790668"/>
              <a:gd name="connsiteY10" fmla="*/ 0 h 4396690"/>
              <a:gd name="connsiteX0" fmla="*/ 1230781 w 5790668"/>
              <a:gd name="connsiteY0" fmla="*/ 0 h 4396690"/>
              <a:gd name="connsiteX1" fmla="*/ 3132523 w 5790668"/>
              <a:gd name="connsiteY1" fmla="*/ 1490442 h 4396690"/>
              <a:gd name="connsiteX2" fmla="*/ 3918899 w 5790668"/>
              <a:gd name="connsiteY2" fmla="*/ 118260 h 4396690"/>
              <a:gd name="connsiteX3" fmla="*/ 5475946 w 5790668"/>
              <a:gd name="connsiteY3" fmla="*/ 134257 h 4396690"/>
              <a:gd name="connsiteX4" fmla="*/ 4178643 w 5790668"/>
              <a:gd name="connsiteY4" fmla="*/ 2471008 h 4396690"/>
              <a:gd name="connsiteX5" fmla="*/ 5790668 w 5790668"/>
              <a:gd name="connsiteY5" fmla="*/ 4157209 h 4396690"/>
              <a:gd name="connsiteX6" fmla="*/ 143616 w 5790668"/>
              <a:gd name="connsiteY6" fmla="*/ 4273785 h 4396690"/>
              <a:gd name="connsiteX7" fmla="*/ 287413 w 5790668"/>
              <a:gd name="connsiteY7" fmla="*/ 2961153 h 4396690"/>
              <a:gd name="connsiteX8" fmla="*/ 2854282 w 5790668"/>
              <a:gd name="connsiteY8" fmla="*/ 3073462 h 4396690"/>
              <a:gd name="connsiteX9" fmla="*/ 0 w 5790668"/>
              <a:gd name="connsiteY9" fmla="*/ 1099979 h 4396690"/>
              <a:gd name="connsiteX10" fmla="*/ 1230781 w 5790668"/>
              <a:gd name="connsiteY10" fmla="*/ 0 h 4396690"/>
              <a:gd name="connsiteX0" fmla="*/ 1230781 w 5790668"/>
              <a:gd name="connsiteY0" fmla="*/ 0 h 4396690"/>
              <a:gd name="connsiteX1" fmla="*/ 3170233 w 5790668"/>
              <a:gd name="connsiteY1" fmla="*/ 1471447 h 4396690"/>
              <a:gd name="connsiteX2" fmla="*/ 3918899 w 5790668"/>
              <a:gd name="connsiteY2" fmla="*/ 118260 h 4396690"/>
              <a:gd name="connsiteX3" fmla="*/ 5475946 w 5790668"/>
              <a:gd name="connsiteY3" fmla="*/ 134257 h 4396690"/>
              <a:gd name="connsiteX4" fmla="*/ 4178643 w 5790668"/>
              <a:gd name="connsiteY4" fmla="*/ 2471008 h 4396690"/>
              <a:gd name="connsiteX5" fmla="*/ 5790668 w 5790668"/>
              <a:gd name="connsiteY5" fmla="*/ 4157209 h 4396690"/>
              <a:gd name="connsiteX6" fmla="*/ 143616 w 5790668"/>
              <a:gd name="connsiteY6" fmla="*/ 4273785 h 4396690"/>
              <a:gd name="connsiteX7" fmla="*/ 287413 w 5790668"/>
              <a:gd name="connsiteY7" fmla="*/ 2961153 h 4396690"/>
              <a:gd name="connsiteX8" fmla="*/ 2854282 w 5790668"/>
              <a:gd name="connsiteY8" fmla="*/ 3073462 h 4396690"/>
              <a:gd name="connsiteX9" fmla="*/ 0 w 5790668"/>
              <a:gd name="connsiteY9" fmla="*/ 1099979 h 4396690"/>
              <a:gd name="connsiteX10" fmla="*/ 1230781 w 5790668"/>
              <a:gd name="connsiteY10" fmla="*/ 0 h 4396690"/>
              <a:gd name="connsiteX0" fmla="*/ 1210218 w 5770105"/>
              <a:gd name="connsiteY0" fmla="*/ 0 h 4396690"/>
              <a:gd name="connsiteX1" fmla="*/ 3149670 w 5770105"/>
              <a:gd name="connsiteY1" fmla="*/ 1471447 h 4396690"/>
              <a:gd name="connsiteX2" fmla="*/ 3898336 w 5770105"/>
              <a:gd name="connsiteY2" fmla="*/ 118260 h 4396690"/>
              <a:gd name="connsiteX3" fmla="*/ 5455383 w 5770105"/>
              <a:gd name="connsiteY3" fmla="*/ 134257 h 4396690"/>
              <a:gd name="connsiteX4" fmla="*/ 4158080 w 5770105"/>
              <a:gd name="connsiteY4" fmla="*/ 2471008 h 4396690"/>
              <a:gd name="connsiteX5" fmla="*/ 5770105 w 5770105"/>
              <a:gd name="connsiteY5" fmla="*/ 4157209 h 4396690"/>
              <a:gd name="connsiteX6" fmla="*/ 123053 w 5770105"/>
              <a:gd name="connsiteY6" fmla="*/ 4273785 h 4396690"/>
              <a:gd name="connsiteX7" fmla="*/ 266850 w 5770105"/>
              <a:gd name="connsiteY7" fmla="*/ 2961153 h 4396690"/>
              <a:gd name="connsiteX8" fmla="*/ 2833719 w 5770105"/>
              <a:gd name="connsiteY8" fmla="*/ 3073462 h 4396690"/>
              <a:gd name="connsiteX9" fmla="*/ 180559 w 5770105"/>
              <a:gd name="connsiteY9" fmla="*/ 1194954 h 4396690"/>
              <a:gd name="connsiteX10" fmla="*/ 1210218 w 5770105"/>
              <a:gd name="connsiteY10" fmla="*/ 0 h 4396690"/>
              <a:gd name="connsiteX0" fmla="*/ 1176916 w 5736803"/>
              <a:gd name="connsiteY0" fmla="*/ 0 h 4396690"/>
              <a:gd name="connsiteX1" fmla="*/ 3116368 w 5736803"/>
              <a:gd name="connsiteY1" fmla="*/ 1471447 h 4396690"/>
              <a:gd name="connsiteX2" fmla="*/ 3865034 w 5736803"/>
              <a:gd name="connsiteY2" fmla="*/ 118260 h 4396690"/>
              <a:gd name="connsiteX3" fmla="*/ 5422081 w 5736803"/>
              <a:gd name="connsiteY3" fmla="*/ 134257 h 4396690"/>
              <a:gd name="connsiteX4" fmla="*/ 4124778 w 5736803"/>
              <a:gd name="connsiteY4" fmla="*/ 2471008 h 4396690"/>
              <a:gd name="connsiteX5" fmla="*/ 5736803 w 5736803"/>
              <a:gd name="connsiteY5" fmla="*/ 4157209 h 4396690"/>
              <a:gd name="connsiteX6" fmla="*/ 89751 w 5736803"/>
              <a:gd name="connsiteY6" fmla="*/ 4273785 h 4396690"/>
              <a:gd name="connsiteX7" fmla="*/ 233548 w 5736803"/>
              <a:gd name="connsiteY7" fmla="*/ 2961153 h 4396690"/>
              <a:gd name="connsiteX8" fmla="*/ 2800417 w 5736803"/>
              <a:gd name="connsiteY8" fmla="*/ 3073462 h 4396690"/>
              <a:gd name="connsiteX9" fmla="*/ 147257 w 5736803"/>
              <a:gd name="connsiteY9" fmla="*/ 1194954 h 4396690"/>
              <a:gd name="connsiteX10" fmla="*/ 1176916 w 5736803"/>
              <a:gd name="connsiteY10" fmla="*/ 0 h 4396690"/>
              <a:gd name="connsiteX0" fmla="*/ 1223296 w 5783183"/>
              <a:gd name="connsiteY0" fmla="*/ 0 h 4396690"/>
              <a:gd name="connsiteX1" fmla="*/ 3162748 w 5783183"/>
              <a:gd name="connsiteY1" fmla="*/ 1471447 h 4396690"/>
              <a:gd name="connsiteX2" fmla="*/ 3911414 w 5783183"/>
              <a:gd name="connsiteY2" fmla="*/ 118260 h 4396690"/>
              <a:gd name="connsiteX3" fmla="*/ 5468461 w 5783183"/>
              <a:gd name="connsiteY3" fmla="*/ 134257 h 4396690"/>
              <a:gd name="connsiteX4" fmla="*/ 4171158 w 5783183"/>
              <a:gd name="connsiteY4" fmla="*/ 2471008 h 4396690"/>
              <a:gd name="connsiteX5" fmla="*/ 5783183 w 5783183"/>
              <a:gd name="connsiteY5" fmla="*/ 4157209 h 4396690"/>
              <a:gd name="connsiteX6" fmla="*/ 136131 w 5783183"/>
              <a:gd name="connsiteY6" fmla="*/ 4273785 h 4396690"/>
              <a:gd name="connsiteX7" fmla="*/ 279928 w 5783183"/>
              <a:gd name="connsiteY7" fmla="*/ 2961153 h 4396690"/>
              <a:gd name="connsiteX8" fmla="*/ 2846797 w 5783183"/>
              <a:gd name="connsiteY8" fmla="*/ 3073462 h 4396690"/>
              <a:gd name="connsiteX9" fmla="*/ 193637 w 5783183"/>
              <a:gd name="connsiteY9" fmla="*/ 1194954 h 4396690"/>
              <a:gd name="connsiteX10" fmla="*/ 1223296 w 5783183"/>
              <a:gd name="connsiteY10" fmla="*/ 0 h 43966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783183" h="4396690">
                <a:moveTo>
                  <a:pt x="1223296" y="0"/>
                </a:moveTo>
                <a:cubicBezTo>
                  <a:pt x="1880888" y="362169"/>
                  <a:pt x="2556182" y="875784"/>
                  <a:pt x="3162748" y="1471447"/>
                </a:cubicBezTo>
                <a:cubicBezTo>
                  <a:pt x="3917453" y="1237549"/>
                  <a:pt x="4234644" y="822114"/>
                  <a:pt x="3911414" y="118260"/>
                </a:cubicBezTo>
                <a:cubicBezTo>
                  <a:pt x="4433935" y="-19705"/>
                  <a:pt x="5166563" y="-57941"/>
                  <a:pt x="5468461" y="134257"/>
                </a:cubicBezTo>
                <a:cubicBezTo>
                  <a:pt x="5852431" y="1048341"/>
                  <a:pt x="5313862" y="2163691"/>
                  <a:pt x="4171158" y="2471008"/>
                </a:cubicBezTo>
                <a:cubicBezTo>
                  <a:pt x="4754591" y="2941265"/>
                  <a:pt x="5400872" y="3601475"/>
                  <a:pt x="5783183" y="4157209"/>
                </a:cubicBezTo>
                <a:cubicBezTo>
                  <a:pt x="5404092" y="4472276"/>
                  <a:pt x="576469" y="4438297"/>
                  <a:pt x="136131" y="4273785"/>
                </a:cubicBezTo>
                <a:cubicBezTo>
                  <a:pt x="-79924" y="3951727"/>
                  <a:pt x="-43694" y="3170230"/>
                  <a:pt x="279928" y="2961153"/>
                </a:cubicBezTo>
                <a:cubicBezTo>
                  <a:pt x="859503" y="3082626"/>
                  <a:pt x="1919615" y="3175171"/>
                  <a:pt x="2846797" y="3073462"/>
                </a:cubicBezTo>
                <a:cubicBezTo>
                  <a:pt x="2350047" y="2420214"/>
                  <a:pt x="1113356" y="1657622"/>
                  <a:pt x="193637" y="1194954"/>
                </a:cubicBezTo>
                <a:cubicBezTo>
                  <a:pt x="193274" y="872618"/>
                  <a:pt x="695714" y="37410"/>
                  <a:pt x="1223296" y="0"/>
                </a:cubicBezTo>
                <a:close/>
              </a:path>
            </a:pathLst>
          </a:custGeom>
          <a:gradFill>
            <a:gsLst>
              <a:gs pos="0">
                <a:srgbClr val="655915"/>
              </a:gs>
              <a:gs pos="100000">
                <a:schemeClr val="bg2">
                  <a:lumMod val="50000"/>
                </a:schemeClr>
              </a:gs>
            </a:gsLst>
            <a:path path="circle">
              <a:fillToRect t="100000" r="100000"/>
            </a:path>
          </a:gradFill>
          <a:ln w="12700">
            <a:noFill/>
          </a:ln>
          <a:effectLst>
            <a:innerShdw blurRad="101600">
              <a:schemeClr val="tx1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800"/>
          </a:p>
        </p:txBody>
      </p:sp>
      <p:sp>
        <p:nvSpPr>
          <p:cNvPr id="61" name="מלבן 3"/>
          <p:cNvSpPr>
            <a:spLocks noChangeAspect="1"/>
          </p:cNvSpPr>
          <p:nvPr/>
        </p:nvSpPr>
        <p:spPr>
          <a:xfrm>
            <a:off x="7763599" y="553649"/>
            <a:ext cx="497871" cy="418635"/>
          </a:xfrm>
          <a:custGeom>
            <a:avLst/>
            <a:gdLst>
              <a:gd name="connsiteX0" fmla="*/ 0 w 5040560"/>
              <a:gd name="connsiteY0" fmla="*/ 0 h 4104456"/>
              <a:gd name="connsiteX1" fmla="*/ 5040560 w 5040560"/>
              <a:gd name="connsiteY1" fmla="*/ 0 h 4104456"/>
              <a:gd name="connsiteX2" fmla="*/ 5040560 w 5040560"/>
              <a:gd name="connsiteY2" fmla="*/ 4104456 h 4104456"/>
              <a:gd name="connsiteX3" fmla="*/ 0 w 5040560"/>
              <a:gd name="connsiteY3" fmla="*/ 4104456 h 4104456"/>
              <a:gd name="connsiteX4" fmla="*/ 0 w 5040560"/>
              <a:gd name="connsiteY4" fmla="*/ 0 h 4104456"/>
              <a:gd name="connsiteX0" fmla="*/ 0 w 5040560"/>
              <a:gd name="connsiteY0" fmla="*/ 9 h 4104465"/>
              <a:gd name="connsiteX1" fmla="*/ 2673018 w 5040560"/>
              <a:gd name="connsiteY1" fmla="*/ 1498384 h 4104465"/>
              <a:gd name="connsiteX2" fmla="*/ 5040560 w 5040560"/>
              <a:gd name="connsiteY2" fmla="*/ 9 h 4104465"/>
              <a:gd name="connsiteX3" fmla="*/ 5040560 w 5040560"/>
              <a:gd name="connsiteY3" fmla="*/ 4104465 h 4104465"/>
              <a:gd name="connsiteX4" fmla="*/ 0 w 5040560"/>
              <a:gd name="connsiteY4" fmla="*/ 4104465 h 4104465"/>
              <a:gd name="connsiteX5" fmla="*/ 0 w 5040560"/>
              <a:gd name="connsiteY5" fmla="*/ 9 h 4104465"/>
              <a:gd name="connsiteX0" fmla="*/ 0 w 5040560"/>
              <a:gd name="connsiteY0" fmla="*/ 9 h 4104465"/>
              <a:gd name="connsiteX1" fmla="*/ 2673018 w 5040560"/>
              <a:gd name="connsiteY1" fmla="*/ 1498384 h 4104465"/>
              <a:gd name="connsiteX2" fmla="*/ 5040560 w 5040560"/>
              <a:gd name="connsiteY2" fmla="*/ 9 h 4104465"/>
              <a:gd name="connsiteX3" fmla="*/ 5040560 w 5040560"/>
              <a:gd name="connsiteY3" fmla="*/ 4104465 h 4104465"/>
              <a:gd name="connsiteX4" fmla="*/ 0 w 5040560"/>
              <a:gd name="connsiteY4" fmla="*/ 4104465 h 4104465"/>
              <a:gd name="connsiteX5" fmla="*/ 0 w 5040560"/>
              <a:gd name="connsiteY5" fmla="*/ 9 h 4104465"/>
              <a:gd name="connsiteX0" fmla="*/ 0 w 5040560"/>
              <a:gd name="connsiteY0" fmla="*/ 53186 h 4157642"/>
              <a:gd name="connsiteX1" fmla="*/ 2673018 w 5040560"/>
              <a:gd name="connsiteY1" fmla="*/ 1551561 h 4157642"/>
              <a:gd name="connsiteX2" fmla="*/ 5040560 w 5040560"/>
              <a:gd name="connsiteY2" fmla="*/ 53186 h 4157642"/>
              <a:gd name="connsiteX3" fmla="*/ 5040560 w 5040560"/>
              <a:gd name="connsiteY3" fmla="*/ 4157642 h 4157642"/>
              <a:gd name="connsiteX4" fmla="*/ 0 w 5040560"/>
              <a:gd name="connsiteY4" fmla="*/ 4157642 h 4157642"/>
              <a:gd name="connsiteX5" fmla="*/ 0 w 5040560"/>
              <a:gd name="connsiteY5" fmla="*/ 53186 h 4157642"/>
              <a:gd name="connsiteX0" fmla="*/ 0 w 5040560"/>
              <a:gd name="connsiteY0" fmla="*/ 53186 h 4157642"/>
              <a:gd name="connsiteX1" fmla="*/ 2673018 w 5040560"/>
              <a:gd name="connsiteY1" fmla="*/ 1551561 h 4157642"/>
              <a:gd name="connsiteX2" fmla="*/ 5040560 w 5040560"/>
              <a:gd name="connsiteY2" fmla="*/ 53186 h 4157642"/>
              <a:gd name="connsiteX3" fmla="*/ 5040560 w 5040560"/>
              <a:gd name="connsiteY3" fmla="*/ 4157642 h 4157642"/>
              <a:gd name="connsiteX4" fmla="*/ 0 w 5040560"/>
              <a:gd name="connsiteY4" fmla="*/ 4157642 h 4157642"/>
              <a:gd name="connsiteX5" fmla="*/ 0 w 5040560"/>
              <a:gd name="connsiteY5" fmla="*/ 53186 h 4157642"/>
              <a:gd name="connsiteX0" fmla="*/ 0 w 5040560"/>
              <a:gd name="connsiteY0" fmla="*/ 52226 h 4156682"/>
              <a:gd name="connsiteX1" fmla="*/ 2673018 w 5040560"/>
              <a:gd name="connsiteY1" fmla="*/ 1550601 h 4156682"/>
              <a:gd name="connsiteX2" fmla="*/ 5040560 w 5040560"/>
              <a:gd name="connsiteY2" fmla="*/ 52226 h 4156682"/>
              <a:gd name="connsiteX3" fmla="*/ 5040560 w 5040560"/>
              <a:gd name="connsiteY3" fmla="*/ 4156682 h 4156682"/>
              <a:gd name="connsiteX4" fmla="*/ 0 w 5040560"/>
              <a:gd name="connsiteY4" fmla="*/ 4156682 h 4156682"/>
              <a:gd name="connsiteX5" fmla="*/ 0 w 5040560"/>
              <a:gd name="connsiteY5" fmla="*/ 52226 h 4156682"/>
              <a:gd name="connsiteX0" fmla="*/ 0 w 5040560"/>
              <a:gd name="connsiteY0" fmla="*/ 52226 h 4156682"/>
              <a:gd name="connsiteX1" fmla="*/ 2673018 w 5040560"/>
              <a:gd name="connsiteY1" fmla="*/ 1550601 h 4156682"/>
              <a:gd name="connsiteX2" fmla="*/ 5040560 w 5040560"/>
              <a:gd name="connsiteY2" fmla="*/ 52226 h 4156682"/>
              <a:gd name="connsiteX3" fmla="*/ 5040560 w 5040560"/>
              <a:gd name="connsiteY3" fmla="*/ 4156682 h 4156682"/>
              <a:gd name="connsiteX4" fmla="*/ 0 w 5040560"/>
              <a:gd name="connsiteY4" fmla="*/ 4156682 h 4156682"/>
              <a:gd name="connsiteX5" fmla="*/ 0 w 5040560"/>
              <a:gd name="connsiteY5" fmla="*/ 52226 h 4156682"/>
              <a:gd name="connsiteX0" fmla="*/ 0 w 5040560"/>
              <a:gd name="connsiteY0" fmla="*/ 63427 h 4167883"/>
              <a:gd name="connsiteX1" fmla="*/ 2673018 w 5040560"/>
              <a:gd name="connsiteY1" fmla="*/ 1561802 h 4167883"/>
              <a:gd name="connsiteX2" fmla="*/ 4182143 w 5040560"/>
              <a:gd name="connsiteY2" fmla="*/ 26105 h 4167883"/>
              <a:gd name="connsiteX3" fmla="*/ 5040560 w 5040560"/>
              <a:gd name="connsiteY3" fmla="*/ 4167883 h 4167883"/>
              <a:gd name="connsiteX4" fmla="*/ 0 w 5040560"/>
              <a:gd name="connsiteY4" fmla="*/ 4167883 h 4167883"/>
              <a:gd name="connsiteX5" fmla="*/ 0 w 5040560"/>
              <a:gd name="connsiteY5" fmla="*/ 63427 h 4167883"/>
              <a:gd name="connsiteX0" fmla="*/ 0 w 5040560"/>
              <a:gd name="connsiteY0" fmla="*/ 63427 h 4167883"/>
              <a:gd name="connsiteX1" fmla="*/ 2673018 w 5040560"/>
              <a:gd name="connsiteY1" fmla="*/ 1561802 h 4167883"/>
              <a:gd name="connsiteX2" fmla="*/ 4182143 w 5040560"/>
              <a:gd name="connsiteY2" fmla="*/ 26105 h 4167883"/>
              <a:gd name="connsiteX3" fmla="*/ 4884373 w 5040560"/>
              <a:gd name="connsiteY3" fmla="*/ 171543 h 4167883"/>
              <a:gd name="connsiteX4" fmla="*/ 5040560 w 5040560"/>
              <a:gd name="connsiteY4" fmla="*/ 4167883 h 4167883"/>
              <a:gd name="connsiteX5" fmla="*/ 0 w 5040560"/>
              <a:gd name="connsiteY5" fmla="*/ 4167883 h 4167883"/>
              <a:gd name="connsiteX6" fmla="*/ 0 w 5040560"/>
              <a:gd name="connsiteY6" fmla="*/ 63427 h 4167883"/>
              <a:gd name="connsiteX0" fmla="*/ 0 w 5040560"/>
              <a:gd name="connsiteY0" fmla="*/ 63427 h 4167883"/>
              <a:gd name="connsiteX1" fmla="*/ 2673018 w 5040560"/>
              <a:gd name="connsiteY1" fmla="*/ 1561802 h 4167883"/>
              <a:gd name="connsiteX2" fmla="*/ 4182143 w 5040560"/>
              <a:gd name="connsiteY2" fmla="*/ 26105 h 4167883"/>
              <a:gd name="connsiteX3" fmla="*/ 4884373 w 5040560"/>
              <a:gd name="connsiteY3" fmla="*/ 171543 h 4167883"/>
              <a:gd name="connsiteX4" fmla="*/ 3522103 w 5040560"/>
              <a:gd name="connsiteY4" fmla="*/ 2214947 h 4167883"/>
              <a:gd name="connsiteX5" fmla="*/ 5040560 w 5040560"/>
              <a:gd name="connsiteY5" fmla="*/ 4167883 h 4167883"/>
              <a:gd name="connsiteX6" fmla="*/ 0 w 5040560"/>
              <a:gd name="connsiteY6" fmla="*/ 4167883 h 4167883"/>
              <a:gd name="connsiteX7" fmla="*/ 0 w 5040560"/>
              <a:gd name="connsiteY7" fmla="*/ 63427 h 4167883"/>
              <a:gd name="connsiteX0" fmla="*/ 0 w 5040560"/>
              <a:gd name="connsiteY0" fmla="*/ 63427 h 4167883"/>
              <a:gd name="connsiteX1" fmla="*/ 2673018 w 5040560"/>
              <a:gd name="connsiteY1" fmla="*/ 1561802 h 4167883"/>
              <a:gd name="connsiteX2" fmla="*/ 4182143 w 5040560"/>
              <a:gd name="connsiteY2" fmla="*/ 26105 h 4167883"/>
              <a:gd name="connsiteX3" fmla="*/ 4884373 w 5040560"/>
              <a:gd name="connsiteY3" fmla="*/ 171543 h 4167883"/>
              <a:gd name="connsiteX4" fmla="*/ 3522103 w 5040560"/>
              <a:gd name="connsiteY4" fmla="*/ 2214947 h 4167883"/>
              <a:gd name="connsiteX5" fmla="*/ 5040560 w 5040560"/>
              <a:gd name="connsiteY5" fmla="*/ 4167883 h 4167883"/>
              <a:gd name="connsiteX6" fmla="*/ 862879 w 5040560"/>
              <a:gd name="connsiteY6" fmla="*/ 1608457 h 4167883"/>
              <a:gd name="connsiteX7" fmla="*/ 0 w 5040560"/>
              <a:gd name="connsiteY7" fmla="*/ 4167883 h 4167883"/>
              <a:gd name="connsiteX8" fmla="*/ 0 w 5040560"/>
              <a:gd name="connsiteY8" fmla="*/ 63427 h 4167883"/>
              <a:gd name="connsiteX0" fmla="*/ 0 w 5047614"/>
              <a:gd name="connsiteY0" fmla="*/ 63427 h 4333819"/>
              <a:gd name="connsiteX1" fmla="*/ 2673018 w 5047614"/>
              <a:gd name="connsiteY1" fmla="*/ 1561802 h 4333819"/>
              <a:gd name="connsiteX2" fmla="*/ 4182143 w 5047614"/>
              <a:gd name="connsiteY2" fmla="*/ 26105 h 4333819"/>
              <a:gd name="connsiteX3" fmla="*/ 4884373 w 5047614"/>
              <a:gd name="connsiteY3" fmla="*/ 171543 h 4333819"/>
              <a:gd name="connsiteX4" fmla="*/ 3522103 w 5047614"/>
              <a:gd name="connsiteY4" fmla="*/ 2214947 h 4333819"/>
              <a:gd name="connsiteX5" fmla="*/ 5040560 w 5047614"/>
              <a:gd name="connsiteY5" fmla="*/ 4167883 h 4333819"/>
              <a:gd name="connsiteX6" fmla="*/ 3997964 w 5047614"/>
              <a:gd name="connsiteY6" fmla="*/ 3987763 h 4333819"/>
              <a:gd name="connsiteX7" fmla="*/ 862879 w 5047614"/>
              <a:gd name="connsiteY7" fmla="*/ 1608457 h 4333819"/>
              <a:gd name="connsiteX8" fmla="*/ 0 w 5047614"/>
              <a:gd name="connsiteY8" fmla="*/ 4167883 h 4333819"/>
              <a:gd name="connsiteX9" fmla="*/ 0 w 5047614"/>
              <a:gd name="connsiteY9" fmla="*/ 63427 h 4333819"/>
              <a:gd name="connsiteX0" fmla="*/ 0 w 5047614"/>
              <a:gd name="connsiteY0" fmla="*/ 63427 h 4333819"/>
              <a:gd name="connsiteX1" fmla="*/ 2673018 w 5047614"/>
              <a:gd name="connsiteY1" fmla="*/ 1561802 h 4333819"/>
              <a:gd name="connsiteX2" fmla="*/ 4182143 w 5047614"/>
              <a:gd name="connsiteY2" fmla="*/ 26105 h 4333819"/>
              <a:gd name="connsiteX3" fmla="*/ 4884373 w 5047614"/>
              <a:gd name="connsiteY3" fmla="*/ 171543 h 4333819"/>
              <a:gd name="connsiteX4" fmla="*/ 3522103 w 5047614"/>
              <a:gd name="connsiteY4" fmla="*/ 2214947 h 4333819"/>
              <a:gd name="connsiteX5" fmla="*/ 5040560 w 5047614"/>
              <a:gd name="connsiteY5" fmla="*/ 4167883 h 4333819"/>
              <a:gd name="connsiteX6" fmla="*/ 3997964 w 5047614"/>
              <a:gd name="connsiteY6" fmla="*/ 3987763 h 4333819"/>
              <a:gd name="connsiteX7" fmla="*/ 862879 w 5047614"/>
              <a:gd name="connsiteY7" fmla="*/ 1608457 h 4333819"/>
              <a:gd name="connsiteX8" fmla="*/ 900201 w 5047614"/>
              <a:gd name="connsiteY8" fmla="*/ 4174375 h 4333819"/>
              <a:gd name="connsiteX9" fmla="*/ 0 w 5047614"/>
              <a:gd name="connsiteY9" fmla="*/ 4167883 h 4333819"/>
              <a:gd name="connsiteX10" fmla="*/ 0 w 5047614"/>
              <a:gd name="connsiteY10" fmla="*/ 63427 h 4333819"/>
              <a:gd name="connsiteX0" fmla="*/ 0 w 5047614"/>
              <a:gd name="connsiteY0" fmla="*/ 63427 h 4333819"/>
              <a:gd name="connsiteX1" fmla="*/ 2673018 w 5047614"/>
              <a:gd name="connsiteY1" fmla="*/ 1561802 h 4333819"/>
              <a:gd name="connsiteX2" fmla="*/ 4182143 w 5047614"/>
              <a:gd name="connsiteY2" fmla="*/ 26105 h 4333819"/>
              <a:gd name="connsiteX3" fmla="*/ 4884373 w 5047614"/>
              <a:gd name="connsiteY3" fmla="*/ 171543 h 4333819"/>
              <a:gd name="connsiteX4" fmla="*/ 3522103 w 5047614"/>
              <a:gd name="connsiteY4" fmla="*/ 2214947 h 4333819"/>
              <a:gd name="connsiteX5" fmla="*/ 5040560 w 5047614"/>
              <a:gd name="connsiteY5" fmla="*/ 4167883 h 4333819"/>
              <a:gd name="connsiteX6" fmla="*/ 3997964 w 5047614"/>
              <a:gd name="connsiteY6" fmla="*/ 3987763 h 4333819"/>
              <a:gd name="connsiteX7" fmla="*/ 862879 w 5047614"/>
              <a:gd name="connsiteY7" fmla="*/ 1608457 h 4333819"/>
              <a:gd name="connsiteX8" fmla="*/ 900201 w 5047614"/>
              <a:gd name="connsiteY8" fmla="*/ 4174375 h 4333819"/>
              <a:gd name="connsiteX9" fmla="*/ 0 w 5047614"/>
              <a:gd name="connsiteY9" fmla="*/ 4167883 h 4333819"/>
              <a:gd name="connsiteX10" fmla="*/ 219066 w 5047614"/>
              <a:gd name="connsiteY10" fmla="*/ 1113935 h 4333819"/>
              <a:gd name="connsiteX11" fmla="*/ 0 w 5047614"/>
              <a:gd name="connsiteY11" fmla="*/ 63427 h 4333819"/>
              <a:gd name="connsiteX0" fmla="*/ 200811 w 5248425"/>
              <a:gd name="connsiteY0" fmla="*/ 63427 h 4333819"/>
              <a:gd name="connsiteX1" fmla="*/ 2873829 w 5248425"/>
              <a:gd name="connsiteY1" fmla="*/ 1561802 h 4333819"/>
              <a:gd name="connsiteX2" fmla="*/ 4382954 w 5248425"/>
              <a:gd name="connsiteY2" fmla="*/ 26105 h 4333819"/>
              <a:gd name="connsiteX3" fmla="*/ 5085184 w 5248425"/>
              <a:gd name="connsiteY3" fmla="*/ 171543 h 4333819"/>
              <a:gd name="connsiteX4" fmla="*/ 3722914 w 5248425"/>
              <a:gd name="connsiteY4" fmla="*/ 2214947 h 4333819"/>
              <a:gd name="connsiteX5" fmla="*/ 5241371 w 5248425"/>
              <a:gd name="connsiteY5" fmla="*/ 4167883 h 4333819"/>
              <a:gd name="connsiteX6" fmla="*/ 4198775 w 5248425"/>
              <a:gd name="connsiteY6" fmla="*/ 3987763 h 4333819"/>
              <a:gd name="connsiteX7" fmla="*/ 1063690 w 5248425"/>
              <a:gd name="connsiteY7" fmla="*/ 1608457 h 4333819"/>
              <a:gd name="connsiteX8" fmla="*/ 1101012 w 5248425"/>
              <a:gd name="connsiteY8" fmla="*/ 4174375 h 4333819"/>
              <a:gd name="connsiteX9" fmla="*/ 200811 w 5248425"/>
              <a:gd name="connsiteY9" fmla="*/ 4167883 h 4333819"/>
              <a:gd name="connsiteX10" fmla="*/ 419877 w 5248425"/>
              <a:gd name="connsiteY10" fmla="*/ 1113935 h 4333819"/>
              <a:gd name="connsiteX11" fmla="*/ 0 w 5248425"/>
              <a:gd name="connsiteY11" fmla="*/ 806024 h 4333819"/>
              <a:gd name="connsiteX12" fmla="*/ 200811 w 5248425"/>
              <a:gd name="connsiteY12" fmla="*/ 63427 h 4333819"/>
              <a:gd name="connsiteX0" fmla="*/ 200811 w 5250830"/>
              <a:gd name="connsiteY0" fmla="*/ 63427 h 4355421"/>
              <a:gd name="connsiteX1" fmla="*/ 2873829 w 5250830"/>
              <a:gd name="connsiteY1" fmla="*/ 1561802 h 4355421"/>
              <a:gd name="connsiteX2" fmla="*/ 4382954 w 5250830"/>
              <a:gd name="connsiteY2" fmla="*/ 26105 h 4355421"/>
              <a:gd name="connsiteX3" fmla="*/ 5085184 w 5250830"/>
              <a:gd name="connsiteY3" fmla="*/ 171543 h 4355421"/>
              <a:gd name="connsiteX4" fmla="*/ 3722914 w 5250830"/>
              <a:gd name="connsiteY4" fmla="*/ 2214947 h 4355421"/>
              <a:gd name="connsiteX5" fmla="*/ 5241371 w 5250830"/>
              <a:gd name="connsiteY5" fmla="*/ 4167883 h 4355421"/>
              <a:gd name="connsiteX6" fmla="*/ 4198775 w 5250830"/>
              <a:gd name="connsiteY6" fmla="*/ 3987763 h 4355421"/>
              <a:gd name="connsiteX7" fmla="*/ 1063690 w 5250830"/>
              <a:gd name="connsiteY7" fmla="*/ 1608457 h 4355421"/>
              <a:gd name="connsiteX8" fmla="*/ 1101012 w 5250830"/>
              <a:gd name="connsiteY8" fmla="*/ 4174375 h 4355421"/>
              <a:gd name="connsiteX9" fmla="*/ 200811 w 5250830"/>
              <a:gd name="connsiteY9" fmla="*/ 4167883 h 4355421"/>
              <a:gd name="connsiteX10" fmla="*/ 419877 w 5250830"/>
              <a:gd name="connsiteY10" fmla="*/ 1113935 h 4355421"/>
              <a:gd name="connsiteX11" fmla="*/ 0 w 5250830"/>
              <a:gd name="connsiteY11" fmla="*/ 806024 h 4355421"/>
              <a:gd name="connsiteX12" fmla="*/ 200811 w 5250830"/>
              <a:gd name="connsiteY12" fmla="*/ 63427 h 4355421"/>
              <a:gd name="connsiteX0" fmla="*/ 200811 w 5250830"/>
              <a:gd name="connsiteY0" fmla="*/ 63427 h 4355421"/>
              <a:gd name="connsiteX1" fmla="*/ 2873829 w 5250830"/>
              <a:gd name="connsiteY1" fmla="*/ 1561802 h 4355421"/>
              <a:gd name="connsiteX2" fmla="*/ 4382954 w 5250830"/>
              <a:gd name="connsiteY2" fmla="*/ 26105 h 4355421"/>
              <a:gd name="connsiteX3" fmla="*/ 5085184 w 5250830"/>
              <a:gd name="connsiteY3" fmla="*/ 171543 h 4355421"/>
              <a:gd name="connsiteX4" fmla="*/ 3722914 w 5250830"/>
              <a:gd name="connsiteY4" fmla="*/ 2214947 h 4355421"/>
              <a:gd name="connsiteX5" fmla="*/ 5241371 w 5250830"/>
              <a:gd name="connsiteY5" fmla="*/ 4167883 h 4355421"/>
              <a:gd name="connsiteX6" fmla="*/ 4198775 w 5250830"/>
              <a:gd name="connsiteY6" fmla="*/ 3987763 h 4355421"/>
              <a:gd name="connsiteX7" fmla="*/ 1063690 w 5250830"/>
              <a:gd name="connsiteY7" fmla="*/ 1608457 h 4355421"/>
              <a:gd name="connsiteX8" fmla="*/ 1101012 w 5250830"/>
              <a:gd name="connsiteY8" fmla="*/ 4174375 h 4355421"/>
              <a:gd name="connsiteX9" fmla="*/ 200811 w 5250830"/>
              <a:gd name="connsiteY9" fmla="*/ 4167883 h 4355421"/>
              <a:gd name="connsiteX10" fmla="*/ 419877 w 5250830"/>
              <a:gd name="connsiteY10" fmla="*/ 1113935 h 4355421"/>
              <a:gd name="connsiteX11" fmla="*/ 0 w 5250830"/>
              <a:gd name="connsiteY11" fmla="*/ 806024 h 4355421"/>
              <a:gd name="connsiteX12" fmla="*/ 200811 w 5250830"/>
              <a:gd name="connsiteY12" fmla="*/ 63427 h 4355421"/>
              <a:gd name="connsiteX0" fmla="*/ 200811 w 5254353"/>
              <a:gd name="connsiteY0" fmla="*/ 63427 h 4266726"/>
              <a:gd name="connsiteX1" fmla="*/ 2873829 w 5254353"/>
              <a:gd name="connsiteY1" fmla="*/ 1561802 h 4266726"/>
              <a:gd name="connsiteX2" fmla="*/ 4382954 w 5254353"/>
              <a:gd name="connsiteY2" fmla="*/ 26105 h 4266726"/>
              <a:gd name="connsiteX3" fmla="*/ 5085184 w 5254353"/>
              <a:gd name="connsiteY3" fmla="*/ 171543 h 4266726"/>
              <a:gd name="connsiteX4" fmla="*/ 3722914 w 5254353"/>
              <a:gd name="connsiteY4" fmla="*/ 2214947 h 4266726"/>
              <a:gd name="connsiteX5" fmla="*/ 5241371 w 5254353"/>
              <a:gd name="connsiteY5" fmla="*/ 4167883 h 4266726"/>
              <a:gd name="connsiteX6" fmla="*/ 4198775 w 5254353"/>
              <a:gd name="connsiteY6" fmla="*/ 3987763 h 4266726"/>
              <a:gd name="connsiteX7" fmla="*/ 1063690 w 5254353"/>
              <a:gd name="connsiteY7" fmla="*/ 1608457 h 4266726"/>
              <a:gd name="connsiteX8" fmla="*/ 1101012 w 5254353"/>
              <a:gd name="connsiteY8" fmla="*/ 4174375 h 4266726"/>
              <a:gd name="connsiteX9" fmla="*/ 200811 w 5254353"/>
              <a:gd name="connsiteY9" fmla="*/ 4167883 h 4266726"/>
              <a:gd name="connsiteX10" fmla="*/ 419877 w 5254353"/>
              <a:gd name="connsiteY10" fmla="*/ 1113935 h 4266726"/>
              <a:gd name="connsiteX11" fmla="*/ 0 w 5254353"/>
              <a:gd name="connsiteY11" fmla="*/ 806024 h 4266726"/>
              <a:gd name="connsiteX12" fmla="*/ 200811 w 5254353"/>
              <a:gd name="connsiteY12" fmla="*/ 63427 h 4266726"/>
              <a:gd name="connsiteX0" fmla="*/ 200811 w 5085368"/>
              <a:gd name="connsiteY0" fmla="*/ 63427 h 4174375"/>
              <a:gd name="connsiteX1" fmla="*/ 2873829 w 5085368"/>
              <a:gd name="connsiteY1" fmla="*/ 1561802 h 4174375"/>
              <a:gd name="connsiteX2" fmla="*/ 4382954 w 5085368"/>
              <a:gd name="connsiteY2" fmla="*/ 26105 h 4174375"/>
              <a:gd name="connsiteX3" fmla="*/ 5085184 w 5085368"/>
              <a:gd name="connsiteY3" fmla="*/ 171543 h 4174375"/>
              <a:gd name="connsiteX4" fmla="*/ 3722914 w 5085368"/>
              <a:gd name="connsiteY4" fmla="*/ 2214947 h 4174375"/>
              <a:gd name="connsiteX5" fmla="*/ 4840154 w 5085368"/>
              <a:gd name="connsiteY5" fmla="*/ 3813320 h 4174375"/>
              <a:gd name="connsiteX6" fmla="*/ 4198775 w 5085368"/>
              <a:gd name="connsiteY6" fmla="*/ 3987763 h 4174375"/>
              <a:gd name="connsiteX7" fmla="*/ 1063690 w 5085368"/>
              <a:gd name="connsiteY7" fmla="*/ 1608457 h 4174375"/>
              <a:gd name="connsiteX8" fmla="*/ 1101012 w 5085368"/>
              <a:gd name="connsiteY8" fmla="*/ 4174375 h 4174375"/>
              <a:gd name="connsiteX9" fmla="*/ 200811 w 5085368"/>
              <a:gd name="connsiteY9" fmla="*/ 4167883 h 4174375"/>
              <a:gd name="connsiteX10" fmla="*/ 419877 w 5085368"/>
              <a:gd name="connsiteY10" fmla="*/ 1113935 h 4174375"/>
              <a:gd name="connsiteX11" fmla="*/ 0 w 5085368"/>
              <a:gd name="connsiteY11" fmla="*/ 806024 h 4174375"/>
              <a:gd name="connsiteX12" fmla="*/ 200811 w 5085368"/>
              <a:gd name="connsiteY12" fmla="*/ 63427 h 4174375"/>
              <a:gd name="connsiteX0" fmla="*/ 200811 w 5085368"/>
              <a:gd name="connsiteY0" fmla="*/ 135643 h 4246591"/>
              <a:gd name="connsiteX1" fmla="*/ 2873829 w 5085368"/>
              <a:gd name="connsiteY1" fmla="*/ 1634018 h 4246591"/>
              <a:gd name="connsiteX2" fmla="*/ 4382954 w 5085368"/>
              <a:gd name="connsiteY2" fmla="*/ 98321 h 4246591"/>
              <a:gd name="connsiteX3" fmla="*/ 5085184 w 5085368"/>
              <a:gd name="connsiteY3" fmla="*/ 243759 h 4246591"/>
              <a:gd name="connsiteX4" fmla="*/ 3722914 w 5085368"/>
              <a:gd name="connsiteY4" fmla="*/ 2287163 h 4246591"/>
              <a:gd name="connsiteX5" fmla="*/ 4840154 w 5085368"/>
              <a:gd name="connsiteY5" fmla="*/ 3885536 h 4246591"/>
              <a:gd name="connsiteX6" fmla="*/ 4198775 w 5085368"/>
              <a:gd name="connsiteY6" fmla="*/ 4059979 h 4246591"/>
              <a:gd name="connsiteX7" fmla="*/ 1063690 w 5085368"/>
              <a:gd name="connsiteY7" fmla="*/ 1680673 h 4246591"/>
              <a:gd name="connsiteX8" fmla="*/ 1101012 w 5085368"/>
              <a:gd name="connsiteY8" fmla="*/ 4246591 h 4246591"/>
              <a:gd name="connsiteX9" fmla="*/ 200811 w 5085368"/>
              <a:gd name="connsiteY9" fmla="*/ 4240099 h 4246591"/>
              <a:gd name="connsiteX10" fmla="*/ 419877 w 5085368"/>
              <a:gd name="connsiteY10" fmla="*/ 1186151 h 4246591"/>
              <a:gd name="connsiteX11" fmla="*/ 0 w 5085368"/>
              <a:gd name="connsiteY11" fmla="*/ 878240 h 4246591"/>
              <a:gd name="connsiteX12" fmla="*/ 200811 w 5085368"/>
              <a:gd name="connsiteY12" fmla="*/ 135643 h 4246591"/>
              <a:gd name="connsiteX0" fmla="*/ 200811 w 5085368"/>
              <a:gd name="connsiteY0" fmla="*/ 63428 h 4174376"/>
              <a:gd name="connsiteX1" fmla="*/ 2873829 w 5085368"/>
              <a:gd name="connsiteY1" fmla="*/ 1561803 h 4174376"/>
              <a:gd name="connsiteX2" fmla="*/ 4382954 w 5085368"/>
              <a:gd name="connsiteY2" fmla="*/ 26106 h 4174376"/>
              <a:gd name="connsiteX3" fmla="*/ 5085184 w 5085368"/>
              <a:gd name="connsiteY3" fmla="*/ 171544 h 4174376"/>
              <a:gd name="connsiteX4" fmla="*/ 3722914 w 5085368"/>
              <a:gd name="connsiteY4" fmla="*/ 2214948 h 4174376"/>
              <a:gd name="connsiteX5" fmla="*/ 4840154 w 5085368"/>
              <a:gd name="connsiteY5" fmla="*/ 3813321 h 4174376"/>
              <a:gd name="connsiteX6" fmla="*/ 4198775 w 5085368"/>
              <a:gd name="connsiteY6" fmla="*/ 3987764 h 4174376"/>
              <a:gd name="connsiteX7" fmla="*/ 1063690 w 5085368"/>
              <a:gd name="connsiteY7" fmla="*/ 1608458 h 4174376"/>
              <a:gd name="connsiteX8" fmla="*/ 1101012 w 5085368"/>
              <a:gd name="connsiteY8" fmla="*/ 4174376 h 4174376"/>
              <a:gd name="connsiteX9" fmla="*/ 200811 w 5085368"/>
              <a:gd name="connsiteY9" fmla="*/ 4167884 h 4174376"/>
              <a:gd name="connsiteX10" fmla="*/ 419877 w 5085368"/>
              <a:gd name="connsiteY10" fmla="*/ 1113936 h 4174376"/>
              <a:gd name="connsiteX11" fmla="*/ 0 w 5085368"/>
              <a:gd name="connsiteY11" fmla="*/ 806025 h 4174376"/>
              <a:gd name="connsiteX12" fmla="*/ 200811 w 5085368"/>
              <a:gd name="connsiteY12" fmla="*/ 63428 h 4174376"/>
              <a:gd name="connsiteX0" fmla="*/ 200811 w 5085368"/>
              <a:gd name="connsiteY0" fmla="*/ 63428 h 4174376"/>
              <a:gd name="connsiteX1" fmla="*/ 2873829 w 5085368"/>
              <a:gd name="connsiteY1" fmla="*/ 1561803 h 4174376"/>
              <a:gd name="connsiteX2" fmla="*/ 4382954 w 5085368"/>
              <a:gd name="connsiteY2" fmla="*/ 26106 h 4174376"/>
              <a:gd name="connsiteX3" fmla="*/ 5085184 w 5085368"/>
              <a:gd name="connsiteY3" fmla="*/ 171544 h 4174376"/>
              <a:gd name="connsiteX4" fmla="*/ 3722914 w 5085368"/>
              <a:gd name="connsiteY4" fmla="*/ 2214948 h 4174376"/>
              <a:gd name="connsiteX5" fmla="*/ 4840154 w 5085368"/>
              <a:gd name="connsiteY5" fmla="*/ 3813321 h 4174376"/>
              <a:gd name="connsiteX6" fmla="*/ 4198775 w 5085368"/>
              <a:gd name="connsiteY6" fmla="*/ 3987764 h 4174376"/>
              <a:gd name="connsiteX7" fmla="*/ 1063690 w 5085368"/>
              <a:gd name="connsiteY7" fmla="*/ 1608458 h 4174376"/>
              <a:gd name="connsiteX8" fmla="*/ 1101012 w 5085368"/>
              <a:gd name="connsiteY8" fmla="*/ 4174376 h 4174376"/>
              <a:gd name="connsiteX9" fmla="*/ 200811 w 5085368"/>
              <a:gd name="connsiteY9" fmla="*/ 4167884 h 4174376"/>
              <a:gd name="connsiteX10" fmla="*/ 419877 w 5085368"/>
              <a:gd name="connsiteY10" fmla="*/ 1113936 h 4174376"/>
              <a:gd name="connsiteX11" fmla="*/ 0 w 5085368"/>
              <a:gd name="connsiteY11" fmla="*/ 806025 h 4174376"/>
              <a:gd name="connsiteX12" fmla="*/ 200811 w 5085368"/>
              <a:gd name="connsiteY12" fmla="*/ 63428 h 4174376"/>
              <a:gd name="connsiteX0" fmla="*/ 200811 w 5085184"/>
              <a:gd name="connsiteY0" fmla="*/ 63428 h 4174376"/>
              <a:gd name="connsiteX1" fmla="*/ 2873829 w 5085184"/>
              <a:gd name="connsiteY1" fmla="*/ 1561803 h 4174376"/>
              <a:gd name="connsiteX2" fmla="*/ 4382954 w 5085184"/>
              <a:gd name="connsiteY2" fmla="*/ 26106 h 4174376"/>
              <a:gd name="connsiteX3" fmla="*/ 5085184 w 5085184"/>
              <a:gd name="connsiteY3" fmla="*/ 171544 h 4174376"/>
              <a:gd name="connsiteX4" fmla="*/ 3722914 w 5085184"/>
              <a:gd name="connsiteY4" fmla="*/ 2214948 h 4174376"/>
              <a:gd name="connsiteX5" fmla="*/ 4840154 w 5085184"/>
              <a:gd name="connsiteY5" fmla="*/ 3813321 h 4174376"/>
              <a:gd name="connsiteX6" fmla="*/ 4198775 w 5085184"/>
              <a:gd name="connsiteY6" fmla="*/ 3987764 h 4174376"/>
              <a:gd name="connsiteX7" fmla="*/ 1063690 w 5085184"/>
              <a:gd name="connsiteY7" fmla="*/ 1608458 h 4174376"/>
              <a:gd name="connsiteX8" fmla="*/ 1101012 w 5085184"/>
              <a:gd name="connsiteY8" fmla="*/ 4174376 h 4174376"/>
              <a:gd name="connsiteX9" fmla="*/ 200811 w 5085184"/>
              <a:gd name="connsiteY9" fmla="*/ 4167884 h 4174376"/>
              <a:gd name="connsiteX10" fmla="*/ 419877 w 5085184"/>
              <a:gd name="connsiteY10" fmla="*/ 1113936 h 4174376"/>
              <a:gd name="connsiteX11" fmla="*/ 0 w 5085184"/>
              <a:gd name="connsiteY11" fmla="*/ 806025 h 4174376"/>
              <a:gd name="connsiteX12" fmla="*/ 200811 w 5085184"/>
              <a:gd name="connsiteY12" fmla="*/ 63428 h 4174376"/>
              <a:gd name="connsiteX0" fmla="*/ 200811 w 5085184"/>
              <a:gd name="connsiteY0" fmla="*/ 63428 h 4174376"/>
              <a:gd name="connsiteX1" fmla="*/ 2873829 w 5085184"/>
              <a:gd name="connsiteY1" fmla="*/ 1561803 h 4174376"/>
              <a:gd name="connsiteX2" fmla="*/ 4382954 w 5085184"/>
              <a:gd name="connsiteY2" fmla="*/ 26106 h 4174376"/>
              <a:gd name="connsiteX3" fmla="*/ 5085184 w 5085184"/>
              <a:gd name="connsiteY3" fmla="*/ 171544 h 4174376"/>
              <a:gd name="connsiteX4" fmla="*/ 3722914 w 5085184"/>
              <a:gd name="connsiteY4" fmla="*/ 2214948 h 4174376"/>
              <a:gd name="connsiteX5" fmla="*/ 4840154 w 5085184"/>
              <a:gd name="connsiteY5" fmla="*/ 3813321 h 4174376"/>
              <a:gd name="connsiteX6" fmla="*/ 4198775 w 5085184"/>
              <a:gd name="connsiteY6" fmla="*/ 3987764 h 4174376"/>
              <a:gd name="connsiteX7" fmla="*/ 1063690 w 5085184"/>
              <a:gd name="connsiteY7" fmla="*/ 1608458 h 4174376"/>
              <a:gd name="connsiteX8" fmla="*/ 1101012 w 5085184"/>
              <a:gd name="connsiteY8" fmla="*/ 4174376 h 4174376"/>
              <a:gd name="connsiteX9" fmla="*/ 200811 w 5085184"/>
              <a:gd name="connsiteY9" fmla="*/ 4167884 h 4174376"/>
              <a:gd name="connsiteX10" fmla="*/ 419877 w 5085184"/>
              <a:gd name="connsiteY10" fmla="*/ 1113936 h 4174376"/>
              <a:gd name="connsiteX11" fmla="*/ 0 w 5085184"/>
              <a:gd name="connsiteY11" fmla="*/ 806025 h 4174376"/>
              <a:gd name="connsiteX12" fmla="*/ 200811 w 5085184"/>
              <a:gd name="connsiteY12" fmla="*/ 63428 h 4174376"/>
              <a:gd name="connsiteX0" fmla="*/ 200811 w 5085184"/>
              <a:gd name="connsiteY0" fmla="*/ 303644 h 4414592"/>
              <a:gd name="connsiteX1" fmla="*/ 2873829 w 5085184"/>
              <a:gd name="connsiteY1" fmla="*/ 1802019 h 4414592"/>
              <a:gd name="connsiteX2" fmla="*/ 4048374 w 5085184"/>
              <a:gd name="connsiteY2" fmla="*/ 0 h 4414592"/>
              <a:gd name="connsiteX3" fmla="*/ 5085184 w 5085184"/>
              <a:gd name="connsiteY3" fmla="*/ 411760 h 4414592"/>
              <a:gd name="connsiteX4" fmla="*/ 3722914 w 5085184"/>
              <a:gd name="connsiteY4" fmla="*/ 2455164 h 4414592"/>
              <a:gd name="connsiteX5" fmla="*/ 4840154 w 5085184"/>
              <a:gd name="connsiteY5" fmla="*/ 4053537 h 4414592"/>
              <a:gd name="connsiteX6" fmla="*/ 4198775 w 5085184"/>
              <a:gd name="connsiteY6" fmla="*/ 4227980 h 4414592"/>
              <a:gd name="connsiteX7" fmla="*/ 1063690 w 5085184"/>
              <a:gd name="connsiteY7" fmla="*/ 1848674 h 4414592"/>
              <a:gd name="connsiteX8" fmla="*/ 1101012 w 5085184"/>
              <a:gd name="connsiteY8" fmla="*/ 4414592 h 4414592"/>
              <a:gd name="connsiteX9" fmla="*/ 200811 w 5085184"/>
              <a:gd name="connsiteY9" fmla="*/ 4408100 h 4414592"/>
              <a:gd name="connsiteX10" fmla="*/ 419877 w 5085184"/>
              <a:gd name="connsiteY10" fmla="*/ 1354152 h 4414592"/>
              <a:gd name="connsiteX11" fmla="*/ 0 w 5085184"/>
              <a:gd name="connsiteY11" fmla="*/ 1046241 h 4414592"/>
              <a:gd name="connsiteX12" fmla="*/ 200811 w 5085184"/>
              <a:gd name="connsiteY12" fmla="*/ 303644 h 4414592"/>
              <a:gd name="connsiteX0" fmla="*/ 200811 w 5085184"/>
              <a:gd name="connsiteY0" fmla="*/ 303644 h 4414592"/>
              <a:gd name="connsiteX1" fmla="*/ 2873829 w 5085184"/>
              <a:gd name="connsiteY1" fmla="*/ 1802019 h 4414592"/>
              <a:gd name="connsiteX2" fmla="*/ 4048374 w 5085184"/>
              <a:gd name="connsiteY2" fmla="*/ 0 h 4414592"/>
              <a:gd name="connsiteX3" fmla="*/ 5085184 w 5085184"/>
              <a:gd name="connsiteY3" fmla="*/ 411760 h 4414592"/>
              <a:gd name="connsiteX4" fmla="*/ 3722914 w 5085184"/>
              <a:gd name="connsiteY4" fmla="*/ 2455164 h 4414592"/>
              <a:gd name="connsiteX5" fmla="*/ 4840154 w 5085184"/>
              <a:gd name="connsiteY5" fmla="*/ 4053537 h 4414592"/>
              <a:gd name="connsiteX6" fmla="*/ 4198775 w 5085184"/>
              <a:gd name="connsiteY6" fmla="*/ 4227980 h 4414592"/>
              <a:gd name="connsiteX7" fmla="*/ 1063690 w 5085184"/>
              <a:gd name="connsiteY7" fmla="*/ 1848674 h 4414592"/>
              <a:gd name="connsiteX8" fmla="*/ 1101012 w 5085184"/>
              <a:gd name="connsiteY8" fmla="*/ 4414592 h 4414592"/>
              <a:gd name="connsiteX9" fmla="*/ 200811 w 5085184"/>
              <a:gd name="connsiteY9" fmla="*/ 4408100 h 4414592"/>
              <a:gd name="connsiteX10" fmla="*/ 419877 w 5085184"/>
              <a:gd name="connsiteY10" fmla="*/ 1354152 h 4414592"/>
              <a:gd name="connsiteX11" fmla="*/ 0 w 5085184"/>
              <a:gd name="connsiteY11" fmla="*/ 1046241 h 4414592"/>
              <a:gd name="connsiteX12" fmla="*/ 200811 w 5085184"/>
              <a:gd name="connsiteY12" fmla="*/ 303644 h 4414592"/>
              <a:gd name="connsiteX0" fmla="*/ 200811 w 5308238"/>
              <a:gd name="connsiteY0" fmla="*/ 303644 h 4414592"/>
              <a:gd name="connsiteX1" fmla="*/ 2873829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840154 w 5308238"/>
              <a:gd name="connsiteY5" fmla="*/ 4053537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419877 w 5308238"/>
              <a:gd name="connsiteY10" fmla="*/ 1354152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873829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840154 w 5308238"/>
              <a:gd name="connsiteY5" fmla="*/ 4053537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419877 w 5308238"/>
              <a:gd name="connsiteY10" fmla="*/ 1354152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873829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840154 w 5308238"/>
              <a:gd name="connsiteY5" fmla="*/ 4053537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419877 w 5308238"/>
              <a:gd name="connsiteY10" fmla="*/ 1354152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873829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840154 w 5308238"/>
              <a:gd name="connsiteY5" fmla="*/ 4053537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419877 w 5308238"/>
              <a:gd name="connsiteY10" fmla="*/ 1354152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873829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840154 w 5308238"/>
              <a:gd name="connsiteY5" fmla="*/ 4053537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419877 w 5308238"/>
              <a:gd name="connsiteY10" fmla="*/ 1354152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873829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840154 w 5308238"/>
              <a:gd name="connsiteY5" fmla="*/ 4053537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419877 w 5308238"/>
              <a:gd name="connsiteY10" fmla="*/ 1354152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873829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840154 w 5308238"/>
              <a:gd name="connsiteY5" fmla="*/ 4053537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419877 w 5308238"/>
              <a:gd name="connsiteY10" fmla="*/ 1354152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873829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840154 w 5308238"/>
              <a:gd name="connsiteY5" fmla="*/ 4053537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419877 w 5308238"/>
              <a:gd name="connsiteY10" fmla="*/ 1354152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873829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840154 w 5308238"/>
              <a:gd name="connsiteY5" fmla="*/ 4053537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419877 w 5308238"/>
              <a:gd name="connsiteY10" fmla="*/ 1354152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873829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840154 w 5308238"/>
              <a:gd name="connsiteY5" fmla="*/ 4053537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419877 w 5308238"/>
              <a:gd name="connsiteY10" fmla="*/ 1354152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873829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840154 w 5308238"/>
              <a:gd name="connsiteY5" fmla="*/ 4053537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419877 w 5308238"/>
              <a:gd name="connsiteY10" fmla="*/ 1354152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873829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840154 w 5308238"/>
              <a:gd name="connsiteY5" fmla="*/ 4053537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419877 w 5308238"/>
              <a:gd name="connsiteY10" fmla="*/ 1354152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873829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840154 w 5308238"/>
              <a:gd name="connsiteY5" fmla="*/ 4053537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419877 w 5308238"/>
              <a:gd name="connsiteY10" fmla="*/ 1354152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873829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840154 w 5308238"/>
              <a:gd name="connsiteY5" fmla="*/ 4053537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419877 w 5308238"/>
              <a:gd name="connsiteY10" fmla="*/ 1354152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873829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840154 w 5308238"/>
              <a:gd name="connsiteY5" fmla="*/ 4053537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419877 w 5308238"/>
              <a:gd name="connsiteY10" fmla="*/ 1354152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873829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840154 w 5308238"/>
              <a:gd name="connsiteY5" fmla="*/ 4053537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419877 w 5308238"/>
              <a:gd name="connsiteY10" fmla="*/ 1354152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873829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840154 w 5308238"/>
              <a:gd name="connsiteY5" fmla="*/ 4053537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419877 w 5308238"/>
              <a:gd name="connsiteY10" fmla="*/ 1354152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873829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840154 w 5308238"/>
              <a:gd name="connsiteY5" fmla="*/ 4053537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419877 w 5308238"/>
              <a:gd name="connsiteY10" fmla="*/ 1354152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873829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840154 w 5308238"/>
              <a:gd name="connsiteY5" fmla="*/ 4053537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419877 w 5308238"/>
              <a:gd name="connsiteY10" fmla="*/ 1354152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873829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840154 w 5308238"/>
              <a:gd name="connsiteY5" fmla="*/ 4053537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419877 w 5308238"/>
              <a:gd name="connsiteY10" fmla="*/ 1354152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873829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982098 w 5308238"/>
              <a:gd name="connsiteY5" fmla="*/ 4145084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419877 w 5308238"/>
              <a:gd name="connsiteY10" fmla="*/ 1354152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873829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982098 w 5308238"/>
              <a:gd name="connsiteY5" fmla="*/ 4145084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419877 w 5308238"/>
              <a:gd name="connsiteY10" fmla="*/ 1354152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873829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982098 w 5308238"/>
              <a:gd name="connsiteY5" fmla="*/ 4145084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632792 w 5308238"/>
              <a:gd name="connsiteY10" fmla="*/ 1528926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873829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982098 w 5308238"/>
              <a:gd name="connsiteY5" fmla="*/ 4145084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632792 w 5308238"/>
              <a:gd name="connsiteY10" fmla="*/ 1528926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873829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982098 w 5308238"/>
              <a:gd name="connsiteY5" fmla="*/ 4145084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632792 w 5308238"/>
              <a:gd name="connsiteY10" fmla="*/ 1528926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873829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982098 w 5308238"/>
              <a:gd name="connsiteY5" fmla="*/ 4145084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632792 w 5308238"/>
              <a:gd name="connsiteY10" fmla="*/ 1528926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873829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982098 w 5308238"/>
              <a:gd name="connsiteY5" fmla="*/ 4145084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632792 w 5308238"/>
              <a:gd name="connsiteY10" fmla="*/ 1528926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873829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982098 w 5308238"/>
              <a:gd name="connsiteY5" fmla="*/ 4145084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470571 w 5308238"/>
              <a:gd name="connsiteY10" fmla="*/ 1379120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873829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982098 w 5308238"/>
              <a:gd name="connsiteY5" fmla="*/ 4145084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328629 w 5308238"/>
              <a:gd name="connsiteY10" fmla="*/ 1254282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346611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982098 w 5308238"/>
              <a:gd name="connsiteY5" fmla="*/ 4145084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328629 w 5308238"/>
              <a:gd name="connsiteY10" fmla="*/ 1254282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346611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337639 w 5308238"/>
              <a:gd name="connsiteY4" fmla="*/ 2621615 h 4414592"/>
              <a:gd name="connsiteX5" fmla="*/ 4982098 w 5308238"/>
              <a:gd name="connsiteY5" fmla="*/ 4145084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328629 w 5308238"/>
              <a:gd name="connsiteY10" fmla="*/ 1254282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62290 h 4173238"/>
              <a:gd name="connsiteX1" fmla="*/ 2346611 w 5308238"/>
              <a:gd name="connsiteY1" fmla="*/ 1560665 h 4173238"/>
              <a:gd name="connsiteX2" fmla="*/ 2405888 w 5308238"/>
              <a:gd name="connsiteY2" fmla="*/ 0 h 4173238"/>
              <a:gd name="connsiteX3" fmla="*/ 5308238 w 5308238"/>
              <a:gd name="connsiteY3" fmla="*/ 253632 h 4173238"/>
              <a:gd name="connsiteX4" fmla="*/ 3337639 w 5308238"/>
              <a:gd name="connsiteY4" fmla="*/ 2380261 h 4173238"/>
              <a:gd name="connsiteX5" fmla="*/ 4982098 w 5308238"/>
              <a:gd name="connsiteY5" fmla="*/ 3903730 h 4173238"/>
              <a:gd name="connsiteX6" fmla="*/ 4198775 w 5308238"/>
              <a:gd name="connsiteY6" fmla="*/ 3986626 h 4173238"/>
              <a:gd name="connsiteX7" fmla="*/ 1063690 w 5308238"/>
              <a:gd name="connsiteY7" fmla="*/ 1607320 h 4173238"/>
              <a:gd name="connsiteX8" fmla="*/ 1101012 w 5308238"/>
              <a:gd name="connsiteY8" fmla="*/ 4173238 h 4173238"/>
              <a:gd name="connsiteX9" fmla="*/ 200811 w 5308238"/>
              <a:gd name="connsiteY9" fmla="*/ 4166746 h 4173238"/>
              <a:gd name="connsiteX10" fmla="*/ 328629 w 5308238"/>
              <a:gd name="connsiteY10" fmla="*/ 1012928 h 4173238"/>
              <a:gd name="connsiteX11" fmla="*/ 0 w 5308238"/>
              <a:gd name="connsiteY11" fmla="*/ 804887 h 4173238"/>
              <a:gd name="connsiteX12" fmla="*/ 200811 w 5308238"/>
              <a:gd name="connsiteY12" fmla="*/ 62290 h 4173238"/>
              <a:gd name="connsiteX0" fmla="*/ 200811 w 5308238"/>
              <a:gd name="connsiteY0" fmla="*/ 62290 h 4173238"/>
              <a:gd name="connsiteX1" fmla="*/ 2346611 w 5308238"/>
              <a:gd name="connsiteY1" fmla="*/ 1560665 h 4173238"/>
              <a:gd name="connsiteX2" fmla="*/ 2405888 w 5308238"/>
              <a:gd name="connsiteY2" fmla="*/ 0 h 4173238"/>
              <a:gd name="connsiteX3" fmla="*/ 5308238 w 5308238"/>
              <a:gd name="connsiteY3" fmla="*/ 253632 h 4173238"/>
              <a:gd name="connsiteX4" fmla="*/ 3337639 w 5308238"/>
              <a:gd name="connsiteY4" fmla="*/ 2380261 h 4173238"/>
              <a:gd name="connsiteX5" fmla="*/ 4982098 w 5308238"/>
              <a:gd name="connsiteY5" fmla="*/ 3903730 h 4173238"/>
              <a:gd name="connsiteX6" fmla="*/ 4198775 w 5308238"/>
              <a:gd name="connsiteY6" fmla="*/ 3986626 h 4173238"/>
              <a:gd name="connsiteX7" fmla="*/ 1063690 w 5308238"/>
              <a:gd name="connsiteY7" fmla="*/ 1607320 h 4173238"/>
              <a:gd name="connsiteX8" fmla="*/ 1101012 w 5308238"/>
              <a:gd name="connsiteY8" fmla="*/ 4173238 h 4173238"/>
              <a:gd name="connsiteX9" fmla="*/ 200811 w 5308238"/>
              <a:gd name="connsiteY9" fmla="*/ 4166746 h 4173238"/>
              <a:gd name="connsiteX10" fmla="*/ 328629 w 5308238"/>
              <a:gd name="connsiteY10" fmla="*/ 1012928 h 4173238"/>
              <a:gd name="connsiteX11" fmla="*/ 0 w 5308238"/>
              <a:gd name="connsiteY11" fmla="*/ 804887 h 4173238"/>
              <a:gd name="connsiteX12" fmla="*/ 200811 w 5308238"/>
              <a:gd name="connsiteY12" fmla="*/ 62290 h 4173238"/>
              <a:gd name="connsiteX0" fmla="*/ 200811 w 5308238"/>
              <a:gd name="connsiteY0" fmla="*/ 62290 h 4173238"/>
              <a:gd name="connsiteX1" fmla="*/ 2346611 w 5308238"/>
              <a:gd name="connsiteY1" fmla="*/ 1560665 h 4173238"/>
              <a:gd name="connsiteX2" fmla="*/ 2405888 w 5308238"/>
              <a:gd name="connsiteY2" fmla="*/ 0 h 4173238"/>
              <a:gd name="connsiteX3" fmla="*/ 5308238 w 5308238"/>
              <a:gd name="connsiteY3" fmla="*/ 253632 h 4173238"/>
              <a:gd name="connsiteX4" fmla="*/ 3337639 w 5308238"/>
              <a:gd name="connsiteY4" fmla="*/ 2380261 h 4173238"/>
              <a:gd name="connsiteX5" fmla="*/ 4982098 w 5308238"/>
              <a:gd name="connsiteY5" fmla="*/ 3903730 h 4173238"/>
              <a:gd name="connsiteX6" fmla="*/ 4198775 w 5308238"/>
              <a:gd name="connsiteY6" fmla="*/ 3986626 h 4173238"/>
              <a:gd name="connsiteX7" fmla="*/ 1063690 w 5308238"/>
              <a:gd name="connsiteY7" fmla="*/ 1607320 h 4173238"/>
              <a:gd name="connsiteX8" fmla="*/ 1101012 w 5308238"/>
              <a:gd name="connsiteY8" fmla="*/ 4173238 h 4173238"/>
              <a:gd name="connsiteX9" fmla="*/ 200811 w 5308238"/>
              <a:gd name="connsiteY9" fmla="*/ 4166746 h 4173238"/>
              <a:gd name="connsiteX10" fmla="*/ 328629 w 5308238"/>
              <a:gd name="connsiteY10" fmla="*/ 1012928 h 4173238"/>
              <a:gd name="connsiteX11" fmla="*/ 0 w 5308238"/>
              <a:gd name="connsiteY11" fmla="*/ 804887 h 4173238"/>
              <a:gd name="connsiteX12" fmla="*/ 200811 w 5308238"/>
              <a:gd name="connsiteY12" fmla="*/ 62290 h 4173238"/>
              <a:gd name="connsiteX0" fmla="*/ 200811 w 4982098"/>
              <a:gd name="connsiteY0" fmla="*/ 62290 h 4173238"/>
              <a:gd name="connsiteX1" fmla="*/ 2346611 w 4982098"/>
              <a:gd name="connsiteY1" fmla="*/ 1560665 h 4173238"/>
              <a:gd name="connsiteX2" fmla="*/ 2405888 w 4982098"/>
              <a:gd name="connsiteY2" fmla="*/ 0 h 4173238"/>
              <a:gd name="connsiteX3" fmla="*/ 4294358 w 4982098"/>
              <a:gd name="connsiteY3" fmla="*/ 162083 h 4173238"/>
              <a:gd name="connsiteX4" fmla="*/ 3337639 w 4982098"/>
              <a:gd name="connsiteY4" fmla="*/ 2380261 h 4173238"/>
              <a:gd name="connsiteX5" fmla="*/ 4982098 w 4982098"/>
              <a:gd name="connsiteY5" fmla="*/ 3903730 h 4173238"/>
              <a:gd name="connsiteX6" fmla="*/ 4198775 w 4982098"/>
              <a:gd name="connsiteY6" fmla="*/ 3986626 h 4173238"/>
              <a:gd name="connsiteX7" fmla="*/ 1063690 w 4982098"/>
              <a:gd name="connsiteY7" fmla="*/ 1607320 h 4173238"/>
              <a:gd name="connsiteX8" fmla="*/ 1101012 w 4982098"/>
              <a:gd name="connsiteY8" fmla="*/ 4173238 h 4173238"/>
              <a:gd name="connsiteX9" fmla="*/ 200811 w 4982098"/>
              <a:gd name="connsiteY9" fmla="*/ 4166746 h 4173238"/>
              <a:gd name="connsiteX10" fmla="*/ 328629 w 4982098"/>
              <a:gd name="connsiteY10" fmla="*/ 1012928 h 4173238"/>
              <a:gd name="connsiteX11" fmla="*/ 0 w 4982098"/>
              <a:gd name="connsiteY11" fmla="*/ 804887 h 4173238"/>
              <a:gd name="connsiteX12" fmla="*/ 200811 w 4982098"/>
              <a:gd name="connsiteY12" fmla="*/ 62290 h 4173238"/>
              <a:gd name="connsiteX0" fmla="*/ 200811 w 4982098"/>
              <a:gd name="connsiteY0" fmla="*/ 62290 h 4173238"/>
              <a:gd name="connsiteX1" fmla="*/ 2346611 w 4982098"/>
              <a:gd name="connsiteY1" fmla="*/ 1560665 h 4173238"/>
              <a:gd name="connsiteX2" fmla="*/ 2405888 w 4982098"/>
              <a:gd name="connsiteY2" fmla="*/ 0 h 4173238"/>
              <a:gd name="connsiteX3" fmla="*/ 4294358 w 4982098"/>
              <a:gd name="connsiteY3" fmla="*/ 162083 h 4173238"/>
              <a:gd name="connsiteX4" fmla="*/ 3469442 w 4982098"/>
              <a:gd name="connsiteY4" fmla="*/ 2488454 h 4173238"/>
              <a:gd name="connsiteX5" fmla="*/ 4982098 w 4982098"/>
              <a:gd name="connsiteY5" fmla="*/ 3903730 h 4173238"/>
              <a:gd name="connsiteX6" fmla="*/ 4198775 w 4982098"/>
              <a:gd name="connsiteY6" fmla="*/ 3986626 h 4173238"/>
              <a:gd name="connsiteX7" fmla="*/ 1063690 w 4982098"/>
              <a:gd name="connsiteY7" fmla="*/ 1607320 h 4173238"/>
              <a:gd name="connsiteX8" fmla="*/ 1101012 w 4982098"/>
              <a:gd name="connsiteY8" fmla="*/ 4173238 h 4173238"/>
              <a:gd name="connsiteX9" fmla="*/ 200811 w 4982098"/>
              <a:gd name="connsiteY9" fmla="*/ 4166746 h 4173238"/>
              <a:gd name="connsiteX10" fmla="*/ 328629 w 4982098"/>
              <a:gd name="connsiteY10" fmla="*/ 1012928 h 4173238"/>
              <a:gd name="connsiteX11" fmla="*/ 0 w 4982098"/>
              <a:gd name="connsiteY11" fmla="*/ 804887 h 4173238"/>
              <a:gd name="connsiteX12" fmla="*/ 200811 w 4982098"/>
              <a:gd name="connsiteY12" fmla="*/ 62290 h 4173238"/>
              <a:gd name="connsiteX0" fmla="*/ 200811 w 4982098"/>
              <a:gd name="connsiteY0" fmla="*/ 62290 h 4173238"/>
              <a:gd name="connsiteX1" fmla="*/ 2488554 w 4982098"/>
              <a:gd name="connsiteY1" fmla="*/ 1693825 h 4173238"/>
              <a:gd name="connsiteX2" fmla="*/ 2405888 w 4982098"/>
              <a:gd name="connsiteY2" fmla="*/ 0 h 4173238"/>
              <a:gd name="connsiteX3" fmla="*/ 4294358 w 4982098"/>
              <a:gd name="connsiteY3" fmla="*/ 162083 h 4173238"/>
              <a:gd name="connsiteX4" fmla="*/ 3469442 w 4982098"/>
              <a:gd name="connsiteY4" fmla="*/ 2488454 h 4173238"/>
              <a:gd name="connsiteX5" fmla="*/ 4982098 w 4982098"/>
              <a:gd name="connsiteY5" fmla="*/ 3903730 h 4173238"/>
              <a:gd name="connsiteX6" fmla="*/ 4198775 w 4982098"/>
              <a:gd name="connsiteY6" fmla="*/ 3986626 h 4173238"/>
              <a:gd name="connsiteX7" fmla="*/ 1063690 w 4982098"/>
              <a:gd name="connsiteY7" fmla="*/ 1607320 h 4173238"/>
              <a:gd name="connsiteX8" fmla="*/ 1101012 w 4982098"/>
              <a:gd name="connsiteY8" fmla="*/ 4173238 h 4173238"/>
              <a:gd name="connsiteX9" fmla="*/ 200811 w 4982098"/>
              <a:gd name="connsiteY9" fmla="*/ 4166746 h 4173238"/>
              <a:gd name="connsiteX10" fmla="*/ 328629 w 4982098"/>
              <a:gd name="connsiteY10" fmla="*/ 1012928 h 4173238"/>
              <a:gd name="connsiteX11" fmla="*/ 0 w 4982098"/>
              <a:gd name="connsiteY11" fmla="*/ 804887 h 4173238"/>
              <a:gd name="connsiteX12" fmla="*/ 200811 w 4982098"/>
              <a:gd name="connsiteY12" fmla="*/ 62290 h 4173238"/>
              <a:gd name="connsiteX0" fmla="*/ 200811 w 4982098"/>
              <a:gd name="connsiteY0" fmla="*/ 20677 h 4131625"/>
              <a:gd name="connsiteX1" fmla="*/ 2488554 w 4982098"/>
              <a:gd name="connsiteY1" fmla="*/ 1652212 h 4131625"/>
              <a:gd name="connsiteX2" fmla="*/ 2710051 w 4982098"/>
              <a:gd name="connsiteY2" fmla="*/ 0 h 4131625"/>
              <a:gd name="connsiteX3" fmla="*/ 4294358 w 4982098"/>
              <a:gd name="connsiteY3" fmla="*/ 120470 h 4131625"/>
              <a:gd name="connsiteX4" fmla="*/ 3469442 w 4982098"/>
              <a:gd name="connsiteY4" fmla="*/ 2446841 h 4131625"/>
              <a:gd name="connsiteX5" fmla="*/ 4982098 w 4982098"/>
              <a:gd name="connsiteY5" fmla="*/ 3862117 h 4131625"/>
              <a:gd name="connsiteX6" fmla="*/ 4198775 w 4982098"/>
              <a:gd name="connsiteY6" fmla="*/ 3945013 h 4131625"/>
              <a:gd name="connsiteX7" fmla="*/ 1063690 w 4982098"/>
              <a:gd name="connsiteY7" fmla="*/ 1565707 h 4131625"/>
              <a:gd name="connsiteX8" fmla="*/ 1101012 w 4982098"/>
              <a:gd name="connsiteY8" fmla="*/ 4131625 h 4131625"/>
              <a:gd name="connsiteX9" fmla="*/ 200811 w 4982098"/>
              <a:gd name="connsiteY9" fmla="*/ 4125133 h 4131625"/>
              <a:gd name="connsiteX10" fmla="*/ 328629 w 4982098"/>
              <a:gd name="connsiteY10" fmla="*/ 971315 h 4131625"/>
              <a:gd name="connsiteX11" fmla="*/ 0 w 4982098"/>
              <a:gd name="connsiteY11" fmla="*/ 763274 h 4131625"/>
              <a:gd name="connsiteX12" fmla="*/ 200811 w 4982098"/>
              <a:gd name="connsiteY12" fmla="*/ 20677 h 4131625"/>
              <a:gd name="connsiteX0" fmla="*/ 200811 w 5438344"/>
              <a:gd name="connsiteY0" fmla="*/ 20677 h 4131625"/>
              <a:gd name="connsiteX1" fmla="*/ 2488554 w 5438344"/>
              <a:gd name="connsiteY1" fmla="*/ 1652212 h 4131625"/>
              <a:gd name="connsiteX2" fmla="*/ 2710051 w 5438344"/>
              <a:gd name="connsiteY2" fmla="*/ 0 h 4131625"/>
              <a:gd name="connsiteX3" fmla="*/ 4294358 w 5438344"/>
              <a:gd name="connsiteY3" fmla="*/ 120470 h 4131625"/>
              <a:gd name="connsiteX4" fmla="*/ 3469442 w 5438344"/>
              <a:gd name="connsiteY4" fmla="*/ 2446841 h 4131625"/>
              <a:gd name="connsiteX5" fmla="*/ 5438344 w 5438344"/>
              <a:gd name="connsiteY5" fmla="*/ 3770569 h 4131625"/>
              <a:gd name="connsiteX6" fmla="*/ 4198775 w 5438344"/>
              <a:gd name="connsiteY6" fmla="*/ 3945013 h 4131625"/>
              <a:gd name="connsiteX7" fmla="*/ 1063690 w 5438344"/>
              <a:gd name="connsiteY7" fmla="*/ 1565707 h 4131625"/>
              <a:gd name="connsiteX8" fmla="*/ 1101012 w 5438344"/>
              <a:gd name="connsiteY8" fmla="*/ 4131625 h 4131625"/>
              <a:gd name="connsiteX9" fmla="*/ 200811 w 5438344"/>
              <a:gd name="connsiteY9" fmla="*/ 4125133 h 4131625"/>
              <a:gd name="connsiteX10" fmla="*/ 328629 w 5438344"/>
              <a:gd name="connsiteY10" fmla="*/ 971315 h 4131625"/>
              <a:gd name="connsiteX11" fmla="*/ 0 w 5438344"/>
              <a:gd name="connsiteY11" fmla="*/ 763274 h 4131625"/>
              <a:gd name="connsiteX12" fmla="*/ 200811 w 5438344"/>
              <a:gd name="connsiteY12" fmla="*/ 20677 h 4131625"/>
              <a:gd name="connsiteX0" fmla="*/ 200811 w 5438344"/>
              <a:gd name="connsiteY0" fmla="*/ 20677 h 4131625"/>
              <a:gd name="connsiteX1" fmla="*/ 2488554 w 5438344"/>
              <a:gd name="connsiteY1" fmla="*/ 1652212 h 4131625"/>
              <a:gd name="connsiteX2" fmla="*/ 2710051 w 5438344"/>
              <a:gd name="connsiteY2" fmla="*/ 0 h 4131625"/>
              <a:gd name="connsiteX3" fmla="*/ 4294358 w 5438344"/>
              <a:gd name="connsiteY3" fmla="*/ 120470 h 4131625"/>
              <a:gd name="connsiteX4" fmla="*/ 3743191 w 5438344"/>
              <a:gd name="connsiteY4" fmla="*/ 1722781 h 4131625"/>
              <a:gd name="connsiteX5" fmla="*/ 5438344 w 5438344"/>
              <a:gd name="connsiteY5" fmla="*/ 3770569 h 4131625"/>
              <a:gd name="connsiteX6" fmla="*/ 4198775 w 5438344"/>
              <a:gd name="connsiteY6" fmla="*/ 3945013 h 4131625"/>
              <a:gd name="connsiteX7" fmla="*/ 1063690 w 5438344"/>
              <a:gd name="connsiteY7" fmla="*/ 1565707 h 4131625"/>
              <a:gd name="connsiteX8" fmla="*/ 1101012 w 5438344"/>
              <a:gd name="connsiteY8" fmla="*/ 4131625 h 4131625"/>
              <a:gd name="connsiteX9" fmla="*/ 200811 w 5438344"/>
              <a:gd name="connsiteY9" fmla="*/ 4125133 h 4131625"/>
              <a:gd name="connsiteX10" fmla="*/ 328629 w 5438344"/>
              <a:gd name="connsiteY10" fmla="*/ 971315 h 4131625"/>
              <a:gd name="connsiteX11" fmla="*/ 0 w 5438344"/>
              <a:gd name="connsiteY11" fmla="*/ 763274 h 4131625"/>
              <a:gd name="connsiteX12" fmla="*/ 200811 w 5438344"/>
              <a:gd name="connsiteY12" fmla="*/ 20677 h 4131625"/>
              <a:gd name="connsiteX0" fmla="*/ 200811 w 5620842"/>
              <a:gd name="connsiteY0" fmla="*/ 20677 h 4131625"/>
              <a:gd name="connsiteX1" fmla="*/ 2488554 w 5620842"/>
              <a:gd name="connsiteY1" fmla="*/ 1652212 h 4131625"/>
              <a:gd name="connsiteX2" fmla="*/ 2710051 w 5620842"/>
              <a:gd name="connsiteY2" fmla="*/ 0 h 4131625"/>
              <a:gd name="connsiteX3" fmla="*/ 4294358 w 5620842"/>
              <a:gd name="connsiteY3" fmla="*/ 120470 h 4131625"/>
              <a:gd name="connsiteX4" fmla="*/ 3743191 w 5620842"/>
              <a:gd name="connsiteY4" fmla="*/ 1722781 h 4131625"/>
              <a:gd name="connsiteX5" fmla="*/ 5620842 w 5620842"/>
              <a:gd name="connsiteY5" fmla="*/ 3787214 h 4131625"/>
              <a:gd name="connsiteX6" fmla="*/ 4198775 w 5620842"/>
              <a:gd name="connsiteY6" fmla="*/ 3945013 h 4131625"/>
              <a:gd name="connsiteX7" fmla="*/ 1063690 w 5620842"/>
              <a:gd name="connsiteY7" fmla="*/ 1565707 h 4131625"/>
              <a:gd name="connsiteX8" fmla="*/ 1101012 w 5620842"/>
              <a:gd name="connsiteY8" fmla="*/ 4131625 h 4131625"/>
              <a:gd name="connsiteX9" fmla="*/ 200811 w 5620842"/>
              <a:gd name="connsiteY9" fmla="*/ 4125133 h 4131625"/>
              <a:gd name="connsiteX10" fmla="*/ 328629 w 5620842"/>
              <a:gd name="connsiteY10" fmla="*/ 971315 h 4131625"/>
              <a:gd name="connsiteX11" fmla="*/ 0 w 5620842"/>
              <a:gd name="connsiteY11" fmla="*/ 763274 h 4131625"/>
              <a:gd name="connsiteX12" fmla="*/ 200811 w 5620842"/>
              <a:gd name="connsiteY12" fmla="*/ 20677 h 4131625"/>
              <a:gd name="connsiteX0" fmla="*/ 200811 w 5620842"/>
              <a:gd name="connsiteY0" fmla="*/ 20677 h 4131625"/>
              <a:gd name="connsiteX1" fmla="*/ 2671053 w 5620842"/>
              <a:gd name="connsiteY1" fmla="*/ 1286021 h 4131625"/>
              <a:gd name="connsiteX2" fmla="*/ 2710051 w 5620842"/>
              <a:gd name="connsiteY2" fmla="*/ 0 h 4131625"/>
              <a:gd name="connsiteX3" fmla="*/ 4294358 w 5620842"/>
              <a:gd name="connsiteY3" fmla="*/ 120470 h 4131625"/>
              <a:gd name="connsiteX4" fmla="*/ 3743191 w 5620842"/>
              <a:gd name="connsiteY4" fmla="*/ 1722781 h 4131625"/>
              <a:gd name="connsiteX5" fmla="*/ 5620842 w 5620842"/>
              <a:gd name="connsiteY5" fmla="*/ 3787214 h 4131625"/>
              <a:gd name="connsiteX6" fmla="*/ 4198775 w 5620842"/>
              <a:gd name="connsiteY6" fmla="*/ 3945013 h 4131625"/>
              <a:gd name="connsiteX7" fmla="*/ 1063690 w 5620842"/>
              <a:gd name="connsiteY7" fmla="*/ 1565707 h 4131625"/>
              <a:gd name="connsiteX8" fmla="*/ 1101012 w 5620842"/>
              <a:gd name="connsiteY8" fmla="*/ 4131625 h 4131625"/>
              <a:gd name="connsiteX9" fmla="*/ 200811 w 5620842"/>
              <a:gd name="connsiteY9" fmla="*/ 4125133 h 4131625"/>
              <a:gd name="connsiteX10" fmla="*/ 328629 w 5620842"/>
              <a:gd name="connsiteY10" fmla="*/ 971315 h 4131625"/>
              <a:gd name="connsiteX11" fmla="*/ 0 w 5620842"/>
              <a:gd name="connsiteY11" fmla="*/ 763274 h 4131625"/>
              <a:gd name="connsiteX12" fmla="*/ 200811 w 5620842"/>
              <a:gd name="connsiteY12" fmla="*/ 20677 h 4131625"/>
              <a:gd name="connsiteX0" fmla="*/ 200811 w 5620842"/>
              <a:gd name="connsiteY0" fmla="*/ 20677 h 4131625"/>
              <a:gd name="connsiteX1" fmla="*/ 2671053 w 5620842"/>
              <a:gd name="connsiteY1" fmla="*/ 1286021 h 4131625"/>
              <a:gd name="connsiteX2" fmla="*/ 2710051 w 5620842"/>
              <a:gd name="connsiteY2" fmla="*/ 0 h 4131625"/>
              <a:gd name="connsiteX3" fmla="*/ 4294358 w 5620842"/>
              <a:gd name="connsiteY3" fmla="*/ 120470 h 4131625"/>
              <a:gd name="connsiteX4" fmla="*/ 3743191 w 5620842"/>
              <a:gd name="connsiteY4" fmla="*/ 1722781 h 4131625"/>
              <a:gd name="connsiteX5" fmla="*/ 5620842 w 5620842"/>
              <a:gd name="connsiteY5" fmla="*/ 3787214 h 4131625"/>
              <a:gd name="connsiteX6" fmla="*/ 4198775 w 5620842"/>
              <a:gd name="connsiteY6" fmla="*/ 3945013 h 4131625"/>
              <a:gd name="connsiteX7" fmla="*/ 1063690 w 5620842"/>
              <a:gd name="connsiteY7" fmla="*/ 1565707 h 4131625"/>
              <a:gd name="connsiteX8" fmla="*/ 1101012 w 5620842"/>
              <a:gd name="connsiteY8" fmla="*/ 4131625 h 4131625"/>
              <a:gd name="connsiteX9" fmla="*/ 200811 w 5620842"/>
              <a:gd name="connsiteY9" fmla="*/ 4125133 h 4131625"/>
              <a:gd name="connsiteX10" fmla="*/ 328629 w 5620842"/>
              <a:gd name="connsiteY10" fmla="*/ 971315 h 4131625"/>
              <a:gd name="connsiteX11" fmla="*/ 0 w 5620842"/>
              <a:gd name="connsiteY11" fmla="*/ 763274 h 4131625"/>
              <a:gd name="connsiteX12" fmla="*/ 200811 w 5620842"/>
              <a:gd name="connsiteY12" fmla="*/ 20677 h 4131625"/>
              <a:gd name="connsiteX0" fmla="*/ 200811 w 5620842"/>
              <a:gd name="connsiteY0" fmla="*/ 20677 h 4131625"/>
              <a:gd name="connsiteX1" fmla="*/ 2671053 w 5620842"/>
              <a:gd name="connsiteY1" fmla="*/ 1286021 h 4131625"/>
              <a:gd name="connsiteX2" fmla="*/ 2710051 w 5620842"/>
              <a:gd name="connsiteY2" fmla="*/ 0 h 4131625"/>
              <a:gd name="connsiteX3" fmla="*/ 4294358 w 5620842"/>
              <a:gd name="connsiteY3" fmla="*/ 120470 h 4131625"/>
              <a:gd name="connsiteX4" fmla="*/ 3439027 w 5620842"/>
              <a:gd name="connsiteY4" fmla="*/ 1830974 h 4131625"/>
              <a:gd name="connsiteX5" fmla="*/ 5620842 w 5620842"/>
              <a:gd name="connsiteY5" fmla="*/ 3787214 h 4131625"/>
              <a:gd name="connsiteX6" fmla="*/ 4198775 w 5620842"/>
              <a:gd name="connsiteY6" fmla="*/ 3945013 h 4131625"/>
              <a:gd name="connsiteX7" fmla="*/ 1063690 w 5620842"/>
              <a:gd name="connsiteY7" fmla="*/ 1565707 h 4131625"/>
              <a:gd name="connsiteX8" fmla="*/ 1101012 w 5620842"/>
              <a:gd name="connsiteY8" fmla="*/ 4131625 h 4131625"/>
              <a:gd name="connsiteX9" fmla="*/ 200811 w 5620842"/>
              <a:gd name="connsiteY9" fmla="*/ 4125133 h 4131625"/>
              <a:gd name="connsiteX10" fmla="*/ 328629 w 5620842"/>
              <a:gd name="connsiteY10" fmla="*/ 971315 h 4131625"/>
              <a:gd name="connsiteX11" fmla="*/ 0 w 5620842"/>
              <a:gd name="connsiteY11" fmla="*/ 763274 h 4131625"/>
              <a:gd name="connsiteX12" fmla="*/ 200811 w 5620842"/>
              <a:gd name="connsiteY12" fmla="*/ 20677 h 4131625"/>
              <a:gd name="connsiteX0" fmla="*/ 200811 w 5620842"/>
              <a:gd name="connsiteY0" fmla="*/ 20677 h 4131625"/>
              <a:gd name="connsiteX1" fmla="*/ 2478415 w 5620842"/>
              <a:gd name="connsiteY1" fmla="*/ 1277699 h 4131625"/>
              <a:gd name="connsiteX2" fmla="*/ 2710051 w 5620842"/>
              <a:gd name="connsiteY2" fmla="*/ 0 h 4131625"/>
              <a:gd name="connsiteX3" fmla="*/ 4294358 w 5620842"/>
              <a:gd name="connsiteY3" fmla="*/ 120470 h 4131625"/>
              <a:gd name="connsiteX4" fmla="*/ 3439027 w 5620842"/>
              <a:gd name="connsiteY4" fmla="*/ 1830974 h 4131625"/>
              <a:gd name="connsiteX5" fmla="*/ 5620842 w 5620842"/>
              <a:gd name="connsiteY5" fmla="*/ 3787214 h 4131625"/>
              <a:gd name="connsiteX6" fmla="*/ 4198775 w 5620842"/>
              <a:gd name="connsiteY6" fmla="*/ 3945013 h 4131625"/>
              <a:gd name="connsiteX7" fmla="*/ 1063690 w 5620842"/>
              <a:gd name="connsiteY7" fmla="*/ 1565707 h 4131625"/>
              <a:gd name="connsiteX8" fmla="*/ 1101012 w 5620842"/>
              <a:gd name="connsiteY8" fmla="*/ 4131625 h 4131625"/>
              <a:gd name="connsiteX9" fmla="*/ 200811 w 5620842"/>
              <a:gd name="connsiteY9" fmla="*/ 4125133 h 4131625"/>
              <a:gd name="connsiteX10" fmla="*/ 328629 w 5620842"/>
              <a:gd name="connsiteY10" fmla="*/ 971315 h 4131625"/>
              <a:gd name="connsiteX11" fmla="*/ 0 w 5620842"/>
              <a:gd name="connsiteY11" fmla="*/ 763274 h 4131625"/>
              <a:gd name="connsiteX12" fmla="*/ 200811 w 5620842"/>
              <a:gd name="connsiteY12" fmla="*/ 20677 h 4131625"/>
              <a:gd name="connsiteX0" fmla="*/ 200811 w 5620842"/>
              <a:gd name="connsiteY0" fmla="*/ 20677 h 4131625"/>
              <a:gd name="connsiteX1" fmla="*/ 2478415 w 5620842"/>
              <a:gd name="connsiteY1" fmla="*/ 1277699 h 4131625"/>
              <a:gd name="connsiteX2" fmla="*/ 2710051 w 5620842"/>
              <a:gd name="connsiteY2" fmla="*/ 0 h 4131625"/>
              <a:gd name="connsiteX3" fmla="*/ 4294358 w 5620842"/>
              <a:gd name="connsiteY3" fmla="*/ 120470 h 4131625"/>
              <a:gd name="connsiteX4" fmla="*/ 3692497 w 5620842"/>
              <a:gd name="connsiteY4" fmla="*/ 2097295 h 4131625"/>
              <a:gd name="connsiteX5" fmla="*/ 5620842 w 5620842"/>
              <a:gd name="connsiteY5" fmla="*/ 3787214 h 4131625"/>
              <a:gd name="connsiteX6" fmla="*/ 4198775 w 5620842"/>
              <a:gd name="connsiteY6" fmla="*/ 3945013 h 4131625"/>
              <a:gd name="connsiteX7" fmla="*/ 1063690 w 5620842"/>
              <a:gd name="connsiteY7" fmla="*/ 1565707 h 4131625"/>
              <a:gd name="connsiteX8" fmla="*/ 1101012 w 5620842"/>
              <a:gd name="connsiteY8" fmla="*/ 4131625 h 4131625"/>
              <a:gd name="connsiteX9" fmla="*/ 200811 w 5620842"/>
              <a:gd name="connsiteY9" fmla="*/ 4125133 h 4131625"/>
              <a:gd name="connsiteX10" fmla="*/ 328629 w 5620842"/>
              <a:gd name="connsiteY10" fmla="*/ 971315 h 4131625"/>
              <a:gd name="connsiteX11" fmla="*/ 0 w 5620842"/>
              <a:gd name="connsiteY11" fmla="*/ 763274 h 4131625"/>
              <a:gd name="connsiteX12" fmla="*/ 200811 w 5620842"/>
              <a:gd name="connsiteY12" fmla="*/ 20677 h 4131625"/>
              <a:gd name="connsiteX0" fmla="*/ 200811 w 5620842"/>
              <a:gd name="connsiteY0" fmla="*/ 20677 h 4131625"/>
              <a:gd name="connsiteX1" fmla="*/ 2478415 w 5620842"/>
              <a:gd name="connsiteY1" fmla="*/ 1277699 h 4131625"/>
              <a:gd name="connsiteX2" fmla="*/ 3277824 w 5620842"/>
              <a:gd name="connsiteY2" fmla="*/ 0 h 4131625"/>
              <a:gd name="connsiteX3" fmla="*/ 4294358 w 5620842"/>
              <a:gd name="connsiteY3" fmla="*/ 120470 h 4131625"/>
              <a:gd name="connsiteX4" fmla="*/ 3692497 w 5620842"/>
              <a:gd name="connsiteY4" fmla="*/ 2097295 h 4131625"/>
              <a:gd name="connsiteX5" fmla="*/ 5620842 w 5620842"/>
              <a:gd name="connsiteY5" fmla="*/ 3787214 h 4131625"/>
              <a:gd name="connsiteX6" fmla="*/ 4198775 w 5620842"/>
              <a:gd name="connsiteY6" fmla="*/ 3945013 h 4131625"/>
              <a:gd name="connsiteX7" fmla="*/ 1063690 w 5620842"/>
              <a:gd name="connsiteY7" fmla="*/ 1565707 h 4131625"/>
              <a:gd name="connsiteX8" fmla="*/ 1101012 w 5620842"/>
              <a:gd name="connsiteY8" fmla="*/ 4131625 h 4131625"/>
              <a:gd name="connsiteX9" fmla="*/ 200811 w 5620842"/>
              <a:gd name="connsiteY9" fmla="*/ 4125133 h 4131625"/>
              <a:gd name="connsiteX10" fmla="*/ 328629 w 5620842"/>
              <a:gd name="connsiteY10" fmla="*/ 971315 h 4131625"/>
              <a:gd name="connsiteX11" fmla="*/ 0 w 5620842"/>
              <a:gd name="connsiteY11" fmla="*/ 763274 h 4131625"/>
              <a:gd name="connsiteX12" fmla="*/ 200811 w 5620842"/>
              <a:gd name="connsiteY12" fmla="*/ 20677 h 4131625"/>
              <a:gd name="connsiteX0" fmla="*/ 200811 w 5620842"/>
              <a:gd name="connsiteY0" fmla="*/ 20677 h 4131625"/>
              <a:gd name="connsiteX1" fmla="*/ 2985354 w 5620842"/>
              <a:gd name="connsiteY1" fmla="*/ 1635568 h 4131625"/>
              <a:gd name="connsiteX2" fmla="*/ 3277824 w 5620842"/>
              <a:gd name="connsiteY2" fmla="*/ 0 h 4131625"/>
              <a:gd name="connsiteX3" fmla="*/ 4294358 w 5620842"/>
              <a:gd name="connsiteY3" fmla="*/ 120470 h 4131625"/>
              <a:gd name="connsiteX4" fmla="*/ 3692497 w 5620842"/>
              <a:gd name="connsiteY4" fmla="*/ 2097295 h 4131625"/>
              <a:gd name="connsiteX5" fmla="*/ 5620842 w 5620842"/>
              <a:gd name="connsiteY5" fmla="*/ 3787214 h 4131625"/>
              <a:gd name="connsiteX6" fmla="*/ 4198775 w 5620842"/>
              <a:gd name="connsiteY6" fmla="*/ 3945013 h 4131625"/>
              <a:gd name="connsiteX7" fmla="*/ 1063690 w 5620842"/>
              <a:gd name="connsiteY7" fmla="*/ 1565707 h 4131625"/>
              <a:gd name="connsiteX8" fmla="*/ 1101012 w 5620842"/>
              <a:gd name="connsiteY8" fmla="*/ 4131625 h 4131625"/>
              <a:gd name="connsiteX9" fmla="*/ 200811 w 5620842"/>
              <a:gd name="connsiteY9" fmla="*/ 4125133 h 4131625"/>
              <a:gd name="connsiteX10" fmla="*/ 328629 w 5620842"/>
              <a:gd name="connsiteY10" fmla="*/ 971315 h 4131625"/>
              <a:gd name="connsiteX11" fmla="*/ 0 w 5620842"/>
              <a:gd name="connsiteY11" fmla="*/ 763274 h 4131625"/>
              <a:gd name="connsiteX12" fmla="*/ 200811 w 5620842"/>
              <a:gd name="connsiteY12" fmla="*/ 20677 h 4131625"/>
              <a:gd name="connsiteX0" fmla="*/ 200811 w 5620842"/>
              <a:gd name="connsiteY0" fmla="*/ 20677 h 4131625"/>
              <a:gd name="connsiteX1" fmla="*/ 2985354 w 5620842"/>
              <a:gd name="connsiteY1" fmla="*/ 1635568 h 4131625"/>
              <a:gd name="connsiteX2" fmla="*/ 3277824 w 5620842"/>
              <a:gd name="connsiteY2" fmla="*/ 0 h 4131625"/>
              <a:gd name="connsiteX3" fmla="*/ 4294358 w 5620842"/>
              <a:gd name="connsiteY3" fmla="*/ 120470 h 4131625"/>
              <a:gd name="connsiteX4" fmla="*/ 3499860 w 5620842"/>
              <a:gd name="connsiteY4" fmla="*/ 2238778 h 4131625"/>
              <a:gd name="connsiteX5" fmla="*/ 5620842 w 5620842"/>
              <a:gd name="connsiteY5" fmla="*/ 3787214 h 4131625"/>
              <a:gd name="connsiteX6" fmla="*/ 4198775 w 5620842"/>
              <a:gd name="connsiteY6" fmla="*/ 3945013 h 4131625"/>
              <a:gd name="connsiteX7" fmla="*/ 1063690 w 5620842"/>
              <a:gd name="connsiteY7" fmla="*/ 1565707 h 4131625"/>
              <a:gd name="connsiteX8" fmla="*/ 1101012 w 5620842"/>
              <a:gd name="connsiteY8" fmla="*/ 4131625 h 4131625"/>
              <a:gd name="connsiteX9" fmla="*/ 200811 w 5620842"/>
              <a:gd name="connsiteY9" fmla="*/ 4125133 h 4131625"/>
              <a:gd name="connsiteX10" fmla="*/ 328629 w 5620842"/>
              <a:gd name="connsiteY10" fmla="*/ 971315 h 4131625"/>
              <a:gd name="connsiteX11" fmla="*/ 0 w 5620842"/>
              <a:gd name="connsiteY11" fmla="*/ 763274 h 4131625"/>
              <a:gd name="connsiteX12" fmla="*/ 200811 w 5620842"/>
              <a:gd name="connsiteY12" fmla="*/ 20677 h 4131625"/>
              <a:gd name="connsiteX0" fmla="*/ 200811 w 5620842"/>
              <a:gd name="connsiteY0" fmla="*/ 20677 h 4131625"/>
              <a:gd name="connsiteX1" fmla="*/ 2843411 w 5620842"/>
              <a:gd name="connsiteY1" fmla="*/ 1752083 h 4131625"/>
              <a:gd name="connsiteX2" fmla="*/ 3277824 w 5620842"/>
              <a:gd name="connsiteY2" fmla="*/ 0 h 4131625"/>
              <a:gd name="connsiteX3" fmla="*/ 4294358 w 5620842"/>
              <a:gd name="connsiteY3" fmla="*/ 120470 h 4131625"/>
              <a:gd name="connsiteX4" fmla="*/ 3499860 w 5620842"/>
              <a:gd name="connsiteY4" fmla="*/ 2238778 h 4131625"/>
              <a:gd name="connsiteX5" fmla="*/ 5620842 w 5620842"/>
              <a:gd name="connsiteY5" fmla="*/ 3787214 h 4131625"/>
              <a:gd name="connsiteX6" fmla="*/ 4198775 w 5620842"/>
              <a:gd name="connsiteY6" fmla="*/ 3945013 h 4131625"/>
              <a:gd name="connsiteX7" fmla="*/ 1063690 w 5620842"/>
              <a:gd name="connsiteY7" fmla="*/ 1565707 h 4131625"/>
              <a:gd name="connsiteX8" fmla="*/ 1101012 w 5620842"/>
              <a:gd name="connsiteY8" fmla="*/ 4131625 h 4131625"/>
              <a:gd name="connsiteX9" fmla="*/ 200811 w 5620842"/>
              <a:gd name="connsiteY9" fmla="*/ 4125133 h 4131625"/>
              <a:gd name="connsiteX10" fmla="*/ 328629 w 5620842"/>
              <a:gd name="connsiteY10" fmla="*/ 971315 h 4131625"/>
              <a:gd name="connsiteX11" fmla="*/ 0 w 5620842"/>
              <a:gd name="connsiteY11" fmla="*/ 763274 h 4131625"/>
              <a:gd name="connsiteX12" fmla="*/ 200811 w 5620842"/>
              <a:gd name="connsiteY12" fmla="*/ 20677 h 4131625"/>
              <a:gd name="connsiteX0" fmla="*/ 413726 w 5620842"/>
              <a:gd name="connsiteY0" fmla="*/ 0 h 4135915"/>
              <a:gd name="connsiteX1" fmla="*/ 2843411 w 5620842"/>
              <a:gd name="connsiteY1" fmla="*/ 1756373 h 4135915"/>
              <a:gd name="connsiteX2" fmla="*/ 3277824 w 5620842"/>
              <a:gd name="connsiteY2" fmla="*/ 4290 h 4135915"/>
              <a:gd name="connsiteX3" fmla="*/ 4294358 w 5620842"/>
              <a:gd name="connsiteY3" fmla="*/ 124760 h 4135915"/>
              <a:gd name="connsiteX4" fmla="*/ 3499860 w 5620842"/>
              <a:gd name="connsiteY4" fmla="*/ 2243068 h 4135915"/>
              <a:gd name="connsiteX5" fmla="*/ 5620842 w 5620842"/>
              <a:gd name="connsiteY5" fmla="*/ 3791504 h 4135915"/>
              <a:gd name="connsiteX6" fmla="*/ 4198775 w 5620842"/>
              <a:gd name="connsiteY6" fmla="*/ 3949303 h 4135915"/>
              <a:gd name="connsiteX7" fmla="*/ 1063690 w 5620842"/>
              <a:gd name="connsiteY7" fmla="*/ 1569997 h 4135915"/>
              <a:gd name="connsiteX8" fmla="*/ 1101012 w 5620842"/>
              <a:gd name="connsiteY8" fmla="*/ 4135915 h 4135915"/>
              <a:gd name="connsiteX9" fmla="*/ 200811 w 5620842"/>
              <a:gd name="connsiteY9" fmla="*/ 4129423 h 4135915"/>
              <a:gd name="connsiteX10" fmla="*/ 328629 w 5620842"/>
              <a:gd name="connsiteY10" fmla="*/ 975605 h 4135915"/>
              <a:gd name="connsiteX11" fmla="*/ 0 w 5620842"/>
              <a:gd name="connsiteY11" fmla="*/ 767564 h 4135915"/>
              <a:gd name="connsiteX12" fmla="*/ 413726 w 5620842"/>
              <a:gd name="connsiteY12" fmla="*/ 0 h 4135915"/>
              <a:gd name="connsiteX0" fmla="*/ 413726 w 5174735"/>
              <a:gd name="connsiteY0" fmla="*/ 0 h 4135915"/>
              <a:gd name="connsiteX1" fmla="*/ 2843411 w 5174735"/>
              <a:gd name="connsiteY1" fmla="*/ 1756373 h 4135915"/>
              <a:gd name="connsiteX2" fmla="*/ 3277824 w 5174735"/>
              <a:gd name="connsiteY2" fmla="*/ 4290 h 4135915"/>
              <a:gd name="connsiteX3" fmla="*/ 4294358 w 5174735"/>
              <a:gd name="connsiteY3" fmla="*/ 124760 h 4135915"/>
              <a:gd name="connsiteX4" fmla="*/ 3499860 w 5174735"/>
              <a:gd name="connsiteY4" fmla="*/ 2243068 h 4135915"/>
              <a:gd name="connsiteX5" fmla="*/ 5174735 w 5174735"/>
              <a:gd name="connsiteY5" fmla="*/ 3824794 h 4135915"/>
              <a:gd name="connsiteX6" fmla="*/ 4198775 w 5174735"/>
              <a:gd name="connsiteY6" fmla="*/ 3949303 h 4135915"/>
              <a:gd name="connsiteX7" fmla="*/ 1063690 w 5174735"/>
              <a:gd name="connsiteY7" fmla="*/ 1569997 h 4135915"/>
              <a:gd name="connsiteX8" fmla="*/ 1101012 w 5174735"/>
              <a:gd name="connsiteY8" fmla="*/ 4135915 h 4135915"/>
              <a:gd name="connsiteX9" fmla="*/ 200811 w 5174735"/>
              <a:gd name="connsiteY9" fmla="*/ 4129423 h 4135915"/>
              <a:gd name="connsiteX10" fmla="*/ 328629 w 5174735"/>
              <a:gd name="connsiteY10" fmla="*/ 975605 h 4135915"/>
              <a:gd name="connsiteX11" fmla="*/ 0 w 5174735"/>
              <a:gd name="connsiteY11" fmla="*/ 767564 h 4135915"/>
              <a:gd name="connsiteX12" fmla="*/ 413726 w 5174735"/>
              <a:gd name="connsiteY12" fmla="*/ 0 h 4135915"/>
              <a:gd name="connsiteX0" fmla="*/ 413726 w 5174735"/>
              <a:gd name="connsiteY0" fmla="*/ 0 h 4135915"/>
              <a:gd name="connsiteX1" fmla="*/ 2843411 w 5174735"/>
              <a:gd name="connsiteY1" fmla="*/ 1756373 h 4135915"/>
              <a:gd name="connsiteX2" fmla="*/ 4294358 w 5174735"/>
              <a:gd name="connsiteY2" fmla="*/ 124760 h 4135915"/>
              <a:gd name="connsiteX3" fmla="*/ 3499860 w 5174735"/>
              <a:gd name="connsiteY3" fmla="*/ 2243068 h 4135915"/>
              <a:gd name="connsiteX4" fmla="*/ 5174735 w 5174735"/>
              <a:gd name="connsiteY4" fmla="*/ 3824794 h 4135915"/>
              <a:gd name="connsiteX5" fmla="*/ 4198775 w 5174735"/>
              <a:gd name="connsiteY5" fmla="*/ 3949303 h 4135915"/>
              <a:gd name="connsiteX6" fmla="*/ 1063690 w 5174735"/>
              <a:gd name="connsiteY6" fmla="*/ 1569997 h 4135915"/>
              <a:gd name="connsiteX7" fmla="*/ 1101012 w 5174735"/>
              <a:gd name="connsiteY7" fmla="*/ 4135915 h 4135915"/>
              <a:gd name="connsiteX8" fmla="*/ 200811 w 5174735"/>
              <a:gd name="connsiteY8" fmla="*/ 4129423 h 4135915"/>
              <a:gd name="connsiteX9" fmla="*/ 328629 w 5174735"/>
              <a:gd name="connsiteY9" fmla="*/ 975605 h 4135915"/>
              <a:gd name="connsiteX10" fmla="*/ 0 w 5174735"/>
              <a:gd name="connsiteY10" fmla="*/ 767564 h 4135915"/>
              <a:gd name="connsiteX11" fmla="*/ 413726 w 5174735"/>
              <a:gd name="connsiteY11" fmla="*/ 0 h 4135915"/>
              <a:gd name="connsiteX0" fmla="*/ 413726 w 5174735"/>
              <a:gd name="connsiteY0" fmla="*/ 0 h 4135915"/>
              <a:gd name="connsiteX1" fmla="*/ 2843411 w 5174735"/>
              <a:gd name="connsiteY1" fmla="*/ 1756373 h 4135915"/>
              <a:gd name="connsiteX2" fmla="*/ 3499860 w 5174735"/>
              <a:gd name="connsiteY2" fmla="*/ 2243068 h 4135915"/>
              <a:gd name="connsiteX3" fmla="*/ 5174735 w 5174735"/>
              <a:gd name="connsiteY3" fmla="*/ 3824794 h 4135915"/>
              <a:gd name="connsiteX4" fmla="*/ 4198775 w 5174735"/>
              <a:gd name="connsiteY4" fmla="*/ 3949303 h 4135915"/>
              <a:gd name="connsiteX5" fmla="*/ 1063690 w 5174735"/>
              <a:gd name="connsiteY5" fmla="*/ 1569997 h 4135915"/>
              <a:gd name="connsiteX6" fmla="*/ 1101012 w 5174735"/>
              <a:gd name="connsiteY6" fmla="*/ 4135915 h 4135915"/>
              <a:gd name="connsiteX7" fmla="*/ 200811 w 5174735"/>
              <a:gd name="connsiteY7" fmla="*/ 4129423 h 4135915"/>
              <a:gd name="connsiteX8" fmla="*/ 328629 w 5174735"/>
              <a:gd name="connsiteY8" fmla="*/ 975605 h 4135915"/>
              <a:gd name="connsiteX9" fmla="*/ 0 w 5174735"/>
              <a:gd name="connsiteY9" fmla="*/ 767564 h 4135915"/>
              <a:gd name="connsiteX10" fmla="*/ 413726 w 5174735"/>
              <a:gd name="connsiteY10" fmla="*/ 0 h 4135915"/>
              <a:gd name="connsiteX0" fmla="*/ 413726 w 5174735"/>
              <a:gd name="connsiteY0" fmla="*/ 32930 h 4168845"/>
              <a:gd name="connsiteX1" fmla="*/ 4414926 w 5174735"/>
              <a:gd name="connsiteY1" fmla="*/ 191376 h 4168845"/>
              <a:gd name="connsiteX2" fmla="*/ 3499860 w 5174735"/>
              <a:gd name="connsiteY2" fmla="*/ 2275998 h 4168845"/>
              <a:gd name="connsiteX3" fmla="*/ 5174735 w 5174735"/>
              <a:gd name="connsiteY3" fmla="*/ 3857724 h 4168845"/>
              <a:gd name="connsiteX4" fmla="*/ 4198775 w 5174735"/>
              <a:gd name="connsiteY4" fmla="*/ 3982233 h 4168845"/>
              <a:gd name="connsiteX5" fmla="*/ 1063690 w 5174735"/>
              <a:gd name="connsiteY5" fmla="*/ 1602927 h 4168845"/>
              <a:gd name="connsiteX6" fmla="*/ 1101012 w 5174735"/>
              <a:gd name="connsiteY6" fmla="*/ 4168845 h 4168845"/>
              <a:gd name="connsiteX7" fmla="*/ 200811 w 5174735"/>
              <a:gd name="connsiteY7" fmla="*/ 4162353 h 4168845"/>
              <a:gd name="connsiteX8" fmla="*/ 328629 w 5174735"/>
              <a:gd name="connsiteY8" fmla="*/ 1008535 h 4168845"/>
              <a:gd name="connsiteX9" fmla="*/ 0 w 5174735"/>
              <a:gd name="connsiteY9" fmla="*/ 800494 h 4168845"/>
              <a:gd name="connsiteX10" fmla="*/ 413726 w 5174735"/>
              <a:gd name="connsiteY10" fmla="*/ 32930 h 4168845"/>
              <a:gd name="connsiteX0" fmla="*/ 413726 w 5174735"/>
              <a:gd name="connsiteY0" fmla="*/ 32930 h 4168845"/>
              <a:gd name="connsiteX1" fmla="*/ 4414926 w 5174735"/>
              <a:gd name="connsiteY1" fmla="*/ 191376 h 4168845"/>
              <a:gd name="connsiteX2" fmla="*/ 3499860 w 5174735"/>
              <a:gd name="connsiteY2" fmla="*/ 2275998 h 4168845"/>
              <a:gd name="connsiteX3" fmla="*/ 5174735 w 5174735"/>
              <a:gd name="connsiteY3" fmla="*/ 3857724 h 4168845"/>
              <a:gd name="connsiteX4" fmla="*/ 4198775 w 5174735"/>
              <a:gd name="connsiteY4" fmla="*/ 3982233 h 4168845"/>
              <a:gd name="connsiteX5" fmla="*/ 1063690 w 5174735"/>
              <a:gd name="connsiteY5" fmla="*/ 1602927 h 4168845"/>
              <a:gd name="connsiteX6" fmla="*/ 1101012 w 5174735"/>
              <a:gd name="connsiteY6" fmla="*/ 4168845 h 4168845"/>
              <a:gd name="connsiteX7" fmla="*/ 200811 w 5174735"/>
              <a:gd name="connsiteY7" fmla="*/ 4162353 h 4168845"/>
              <a:gd name="connsiteX8" fmla="*/ 328629 w 5174735"/>
              <a:gd name="connsiteY8" fmla="*/ 1008535 h 4168845"/>
              <a:gd name="connsiteX9" fmla="*/ 0 w 5174735"/>
              <a:gd name="connsiteY9" fmla="*/ 800494 h 4168845"/>
              <a:gd name="connsiteX10" fmla="*/ 413726 w 5174735"/>
              <a:gd name="connsiteY10" fmla="*/ 32930 h 4168845"/>
              <a:gd name="connsiteX0" fmla="*/ 413726 w 5174735"/>
              <a:gd name="connsiteY0" fmla="*/ 0 h 4135915"/>
              <a:gd name="connsiteX1" fmla="*/ 4414926 w 5174735"/>
              <a:gd name="connsiteY1" fmla="*/ 158446 h 4135915"/>
              <a:gd name="connsiteX2" fmla="*/ 3499860 w 5174735"/>
              <a:gd name="connsiteY2" fmla="*/ 2243068 h 4135915"/>
              <a:gd name="connsiteX3" fmla="*/ 5174735 w 5174735"/>
              <a:gd name="connsiteY3" fmla="*/ 3824794 h 4135915"/>
              <a:gd name="connsiteX4" fmla="*/ 4198775 w 5174735"/>
              <a:gd name="connsiteY4" fmla="*/ 3949303 h 4135915"/>
              <a:gd name="connsiteX5" fmla="*/ 1063690 w 5174735"/>
              <a:gd name="connsiteY5" fmla="*/ 1569997 h 4135915"/>
              <a:gd name="connsiteX6" fmla="*/ 1101012 w 5174735"/>
              <a:gd name="connsiteY6" fmla="*/ 4135915 h 4135915"/>
              <a:gd name="connsiteX7" fmla="*/ 200811 w 5174735"/>
              <a:gd name="connsiteY7" fmla="*/ 4129423 h 4135915"/>
              <a:gd name="connsiteX8" fmla="*/ 328629 w 5174735"/>
              <a:gd name="connsiteY8" fmla="*/ 975605 h 4135915"/>
              <a:gd name="connsiteX9" fmla="*/ 0 w 5174735"/>
              <a:gd name="connsiteY9" fmla="*/ 767564 h 4135915"/>
              <a:gd name="connsiteX10" fmla="*/ 413726 w 5174735"/>
              <a:gd name="connsiteY10" fmla="*/ 0 h 4135915"/>
              <a:gd name="connsiteX0" fmla="*/ 413726 w 5174735"/>
              <a:gd name="connsiteY0" fmla="*/ 0 h 4135915"/>
              <a:gd name="connsiteX1" fmla="*/ 4414926 w 5174735"/>
              <a:gd name="connsiteY1" fmla="*/ 158446 h 4135915"/>
              <a:gd name="connsiteX2" fmla="*/ 4969987 w 5174735"/>
              <a:gd name="connsiteY2" fmla="*/ 2234745 h 4135915"/>
              <a:gd name="connsiteX3" fmla="*/ 5174735 w 5174735"/>
              <a:gd name="connsiteY3" fmla="*/ 3824794 h 4135915"/>
              <a:gd name="connsiteX4" fmla="*/ 4198775 w 5174735"/>
              <a:gd name="connsiteY4" fmla="*/ 3949303 h 4135915"/>
              <a:gd name="connsiteX5" fmla="*/ 1063690 w 5174735"/>
              <a:gd name="connsiteY5" fmla="*/ 1569997 h 4135915"/>
              <a:gd name="connsiteX6" fmla="*/ 1101012 w 5174735"/>
              <a:gd name="connsiteY6" fmla="*/ 4135915 h 4135915"/>
              <a:gd name="connsiteX7" fmla="*/ 200811 w 5174735"/>
              <a:gd name="connsiteY7" fmla="*/ 4129423 h 4135915"/>
              <a:gd name="connsiteX8" fmla="*/ 328629 w 5174735"/>
              <a:gd name="connsiteY8" fmla="*/ 975605 h 4135915"/>
              <a:gd name="connsiteX9" fmla="*/ 0 w 5174735"/>
              <a:gd name="connsiteY9" fmla="*/ 767564 h 4135915"/>
              <a:gd name="connsiteX10" fmla="*/ 413726 w 5174735"/>
              <a:gd name="connsiteY10" fmla="*/ 0 h 4135915"/>
              <a:gd name="connsiteX0" fmla="*/ 413726 w 5174735"/>
              <a:gd name="connsiteY0" fmla="*/ 0 h 4135915"/>
              <a:gd name="connsiteX1" fmla="*/ 4414926 w 5174735"/>
              <a:gd name="connsiteY1" fmla="*/ 158446 h 4135915"/>
              <a:gd name="connsiteX2" fmla="*/ 4969987 w 5174735"/>
              <a:gd name="connsiteY2" fmla="*/ 2234745 h 4135915"/>
              <a:gd name="connsiteX3" fmla="*/ 5174735 w 5174735"/>
              <a:gd name="connsiteY3" fmla="*/ 3824794 h 4135915"/>
              <a:gd name="connsiteX4" fmla="*/ 3539752 w 5174735"/>
              <a:gd name="connsiteY4" fmla="*/ 936545 h 4135915"/>
              <a:gd name="connsiteX5" fmla="*/ 1063690 w 5174735"/>
              <a:gd name="connsiteY5" fmla="*/ 1569997 h 4135915"/>
              <a:gd name="connsiteX6" fmla="*/ 1101012 w 5174735"/>
              <a:gd name="connsiteY6" fmla="*/ 4135915 h 4135915"/>
              <a:gd name="connsiteX7" fmla="*/ 200811 w 5174735"/>
              <a:gd name="connsiteY7" fmla="*/ 4129423 h 4135915"/>
              <a:gd name="connsiteX8" fmla="*/ 328629 w 5174735"/>
              <a:gd name="connsiteY8" fmla="*/ 975605 h 4135915"/>
              <a:gd name="connsiteX9" fmla="*/ 0 w 5174735"/>
              <a:gd name="connsiteY9" fmla="*/ 767564 h 4135915"/>
              <a:gd name="connsiteX10" fmla="*/ 413726 w 5174735"/>
              <a:gd name="connsiteY10" fmla="*/ 0 h 4135915"/>
              <a:gd name="connsiteX0" fmla="*/ 413726 w 4969987"/>
              <a:gd name="connsiteY0" fmla="*/ 0 h 4135915"/>
              <a:gd name="connsiteX1" fmla="*/ 4414926 w 4969987"/>
              <a:gd name="connsiteY1" fmla="*/ 158446 h 4135915"/>
              <a:gd name="connsiteX2" fmla="*/ 4969987 w 4969987"/>
              <a:gd name="connsiteY2" fmla="*/ 2234745 h 4135915"/>
              <a:gd name="connsiteX3" fmla="*/ 4181132 w 4969987"/>
              <a:gd name="connsiteY3" fmla="*/ 3916342 h 4135915"/>
              <a:gd name="connsiteX4" fmla="*/ 3539752 w 4969987"/>
              <a:gd name="connsiteY4" fmla="*/ 936545 h 4135915"/>
              <a:gd name="connsiteX5" fmla="*/ 1063690 w 4969987"/>
              <a:gd name="connsiteY5" fmla="*/ 1569997 h 4135915"/>
              <a:gd name="connsiteX6" fmla="*/ 1101012 w 4969987"/>
              <a:gd name="connsiteY6" fmla="*/ 4135915 h 4135915"/>
              <a:gd name="connsiteX7" fmla="*/ 200811 w 4969987"/>
              <a:gd name="connsiteY7" fmla="*/ 4129423 h 4135915"/>
              <a:gd name="connsiteX8" fmla="*/ 328629 w 4969987"/>
              <a:gd name="connsiteY8" fmla="*/ 975605 h 4135915"/>
              <a:gd name="connsiteX9" fmla="*/ 0 w 4969987"/>
              <a:gd name="connsiteY9" fmla="*/ 767564 h 4135915"/>
              <a:gd name="connsiteX10" fmla="*/ 413726 w 4969987"/>
              <a:gd name="connsiteY10" fmla="*/ 0 h 4135915"/>
              <a:gd name="connsiteX0" fmla="*/ 413726 w 5203179"/>
              <a:gd name="connsiteY0" fmla="*/ 0 h 4135915"/>
              <a:gd name="connsiteX1" fmla="*/ 4414926 w 5203179"/>
              <a:gd name="connsiteY1" fmla="*/ 158446 h 4135915"/>
              <a:gd name="connsiteX2" fmla="*/ 5203179 w 5203179"/>
              <a:gd name="connsiteY2" fmla="*/ 3924220 h 4135915"/>
              <a:gd name="connsiteX3" fmla="*/ 4181132 w 5203179"/>
              <a:gd name="connsiteY3" fmla="*/ 3916342 h 4135915"/>
              <a:gd name="connsiteX4" fmla="*/ 3539752 w 5203179"/>
              <a:gd name="connsiteY4" fmla="*/ 936545 h 4135915"/>
              <a:gd name="connsiteX5" fmla="*/ 1063690 w 5203179"/>
              <a:gd name="connsiteY5" fmla="*/ 1569997 h 4135915"/>
              <a:gd name="connsiteX6" fmla="*/ 1101012 w 5203179"/>
              <a:gd name="connsiteY6" fmla="*/ 4135915 h 4135915"/>
              <a:gd name="connsiteX7" fmla="*/ 200811 w 5203179"/>
              <a:gd name="connsiteY7" fmla="*/ 4129423 h 4135915"/>
              <a:gd name="connsiteX8" fmla="*/ 328629 w 5203179"/>
              <a:gd name="connsiteY8" fmla="*/ 975605 h 4135915"/>
              <a:gd name="connsiteX9" fmla="*/ 0 w 5203179"/>
              <a:gd name="connsiteY9" fmla="*/ 767564 h 4135915"/>
              <a:gd name="connsiteX10" fmla="*/ 413726 w 5203179"/>
              <a:gd name="connsiteY10" fmla="*/ 0 h 4135915"/>
              <a:gd name="connsiteX0" fmla="*/ 413726 w 5203179"/>
              <a:gd name="connsiteY0" fmla="*/ 0 h 4135915"/>
              <a:gd name="connsiteX1" fmla="*/ 4414926 w 5203179"/>
              <a:gd name="connsiteY1" fmla="*/ 158446 h 4135915"/>
              <a:gd name="connsiteX2" fmla="*/ 5203179 w 5203179"/>
              <a:gd name="connsiteY2" fmla="*/ 3924220 h 4135915"/>
              <a:gd name="connsiteX3" fmla="*/ 4181132 w 5203179"/>
              <a:gd name="connsiteY3" fmla="*/ 3916342 h 4135915"/>
              <a:gd name="connsiteX4" fmla="*/ 3539752 w 5203179"/>
              <a:gd name="connsiteY4" fmla="*/ 936545 h 4135915"/>
              <a:gd name="connsiteX5" fmla="*/ 1063690 w 5203179"/>
              <a:gd name="connsiteY5" fmla="*/ 1569997 h 4135915"/>
              <a:gd name="connsiteX6" fmla="*/ 1101012 w 5203179"/>
              <a:gd name="connsiteY6" fmla="*/ 4135915 h 4135915"/>
              <a:gd name="connsiteX7" fmla="*/ 200811 w 5203179"/>
              <a:gd name="connsiteY7" fmla="*/ 4129423 h 4135915"/>
              <a:gd name="connsiteX8" fmla="*/ 328629 w 5203179"/>
              <a:gd name="connsiteY8" fmla="*/ 975605 h 4135915"/>
              <a:gd name="connsiteX9" fmla="*/ 0 w 5203179"/>
              <a:gd name="connsiteY9" fmla="*/ 767564 h 4135915"/>
              <a:gd name="connsiteX10" fmla="*/ 413726 w 5203179"/>
              <a:gd name="connsiteY10" fmla="*/ 0 h 4135915"/>
              <a:gd name="connsiteX0" fmla="*/ 413726 w 5203179"/>
              <a:gd name="connsiteY0" fmla="*/ 0 h 4135915"/>
              <a:gd name="connsiteX1" fmla="*/ 4414926 w 5203179"/>
              <a:gd name="connsiteY1" fmla="*/ 158446 h 4135915"/>
              <a:gd name="connsiteX2" fmla="*/ 5203179 w 5203179"/>
              <a:gd name="connsiteY2" fmla="*/ 3924220 h 4135915"/>
              <a:gd name="connsiteX3" fmla="*/ 4181132 w 5203179"/>
              <a:gd name="connsiteY3" fmla="*/ 3916342 h 4135915"/>
              <a:gd name="connsiteX4" fmla="*/ 3539752 w 5203179"/>
              <a:gd name="connsiteY4" fmla="*/ 936545 h 4135915"/>
              <a:gd name="connsiteX5" fmla="*/ 1063690 w 5203179"/>
              <a:gd name="connsiteY5" fmla="*/ 1569997 h 4135915"/>
              <a:gd name="connsiteX6" fmla="*/ 1101012 w 5203179"/>
              <a:gd name="connsiteY6" fmla="*/ 4135915 h 4135915"/>
              <a:gd name="connsiteX7" fmla="*/ 200811 w 5203179"/>
              <a:gd name="connsiteY7" fmla="*/ 4129423 h 4135915"/>
              <a:gd name="connsiteX8" fmla="*/ 328629 w 5203179"/>
              <a:gd name="connsiteY8" fmla="*/ 975605 h 4135915"/>
              <a:gd name="connsiteX9" fmla="*/ 0 w 5203179"/>
              <a:gd name="connsiteY9" fmla="*/ 767564 h 4135915"/>
              <a:gd name="connsiteX10" fmla="*/ 413726 w 5203179"/>
              <a:gd name="connsiteY10" fmla="*/ 0 h 4135915"/>
              <a:gd name="connsiteX0" fmla="*/ 413726 w 5203179"/>
              <a:gd name="connsiteY0" fmla="*/ 0 h 4135915"/>
              <a:gd name="connsiteX1" fmla="*/ 4414926 w 5203179"/>
              <a:gd name="connsiteY1" fmla="*/ 158446 h 4135915"/>
              <a:gd name="connsiteX2" fmla="*/ 5203179 w 5203179"/>
              <a:gd name="connsiteY2" fmla="*/ 3924220 h 4135915"/>
              <a:gd name="connsiteX3" fmla="*/ 4181132 w 5203179"/>
              <a:gd name="connsiteY3" fmla="*/ 3916342 h 4135915"/>
              <a:gd name="connsiteX4" fmla="*/ 3539752 w 5203179"/>
              <a:gd name="connsiteY4" fmla="*/ 936545 h 4135915"/>
              <a:gd name="connsiteX5" fmla="*/ 1063690 w 5203179"/>
              <a:gd name="connsiteY5" fmla="*/ 1569997 h 4135915"/>
              <a:gd name="connsiteX6" fmla="*/ 1101012 w 5203179"/>
              <a:gd name="connsiteY6" fmla="*/ 4135915 h 4135915"/>
              <a:gd name="connsiteX7" fmla="*/ 200811 w 5203179"/>
              <a:gd name="connsiteY7" fmla="*/ 4129423 h 4135915"/>
              <a:gd name="connsiteX8" fmla="*/ 328629 w 5203179"/>
              <a:gd name="connsiteY8" fmla="*/ 975605 h 4135915"/>
              <a:gd name="connsiteX9" fmla="*/ 0 w 5203179"/>
              <a:gd name="connsiteY9" fmla="*/ 767564 h 4135915"/>
              <a:gd name="connsiteX10" fmla="*/ 413726 w 5203179"/>
              <a:gd name="connsiteY10" fmla="*/ 0 h 4135915"/>
              <a:gd name="connsiteX0" fmla="*/ 413726 w 5203179"/>
              <a:gd name="connsiteY0" fmla="*/ 0 h 4135915"/>
              <a:gd name="connsiteX1" fmla="*/ 4414926 w 5203179"/>
              <a:gd name="connsiteY1" fmla="*/ 158446 h 4135915"/>
              <a:gd name="connsiteX2" fmla="*/ 5203179 w 5203179"/>
              <a:gd name="connsiteY2" fmla="*/ 3924220 h 4135915"/>
              <a:gd name="connsiteX3" fmla="*/ 4181132 w 5203179"/>
              <a:gd name="connsiteY3" fmla="*/ 3916342 h 4135915"/>
              <a:gd name="connsiteX4" fmla="*/ 3539752 w 5203179"/>
              <a:gd name="connsiteY4" fmla="*/ 936545 h 4135915"/>
              <a:gd name="connsiteX5" fmla="*/ 1083969 w 5203179"/>
              <a:gd name="connsiteY5" fmla="*/ 979097 h 4135915"/>
              <a:gd name="connsiteX6" fmla="*/ 1101012 w 5203179"/>
              <a:gd name="connsiteY6" fmla="*/ 4135915 h 4135915"/>
              <a:gd name="connsiteX7" fmla="*/ 200811 w 5203179"/>
              <a:gd name="connsiteY7" fmla="*/ 4129423 h 4135915"/>
              <a:gd name="connsiteX8" fmla="*/ 328629 w 5203179"/>
              <a:gd name="connsiteY8" fmla="*/ 975605 h 4135915"/>
              <a:gd name="connsiteX9" fmla="*/ 0 w 5203179"/>
              <a:gd name="connsiteY9" fmla="*/ 767564 h 4135915"/>
              <a:gd name="connsiteX10" fmla="*/ 413726 w 5203179"/>
              <a:gd name="connsiteY10" fmla="*/ 0 h 4135915"/>
              <a:gd name="connsiteX0" fmla="*/ 413726 w 5203179"/>
              <a:gd name="connsiteY0" fmla="*/ 0 h 4135915"/>
              <a:gd name="connsiteX1" fmla="*/ 4414926 w 5203179"/>
              <a:gd name="connsiteY1" fmla="*/ 158446 h 4135915"/>
              <a:gd name="connsiteX2" fmla="*/ 5203179 w 5203179"/>
              <a:gd name="connsiteY2" fmla="*/ 3924220 h 4135915"/>
              <a:gd name="connsiteX3" fmla="*/ 4181132 w 5203179"/>
              <a:gd name="connsiteY3" fmla="*/ 3916342 h 4135915"/>
              <a:gd name="connsiteX4" fmla="*/ 3539752 w 5203179"/>
              <a:gd name="connsiteY4" fmla="*/ 936545 h 4135915"/>
              <a:gd name="connsiteX5" fmla="*/ 1083969 w 5203179"/>
              <a:gd name="connsiteY5" fmla="*/ 979097 h 4135915"/>
              <a:gd name="connsiteX6" fmla="*/ 1101012 w 5203179"/>
              <a:gd name="connsiteY6" fmla="*/ 4135915 h 4135915"/>
              <a:gd name="connsiteX7" fmla="*/ 200811 w 5203179"/>
              <a:gd name="connsiteY7" fmla="*/ 4129423 h 4135915"/>
              <a:gd name="connsiteX8" fmla="*/ 328629 w 5203179"/>
              <a:gd name="connsiteY8" fmla="*/ 975605 h 4135915"/>
              <a:gd name="connsiteX9" fmla="*/ 0 w 5203179"/>
              <a:gd name="connsiteY9" fmla="*/ 767564 h 4135915"/>
              <a:gd name="connsiteX10" fmla="*/ 413726 w 5203179"/>
              <a:gd name="connsiteY10" fmla="*/ 0 h 4135915"/>
              <a:gd name="connsiteX0" fmla="*/ 413726 w 5203179"/>
              <a:gd name="connsiteY0" fmla="*/ 0 h 4135915"/>
              <a:gd name="connsiteX1" fmla="*/ 4414926 w 5203179"/>
              <a:gd name="connsiteY1" fmla="*/ 158446 h 4135915"/>
              <a:gd name="connsiteX2" fmla="*/ 5203179 w 5203179"/>
              <a:gd name="connsiteY2" fmla="*/ 3924220 h 4135915"/>
              <a:gd name="connsiteX3" fmla="*/ 4181132 w 5203179"/>
              <a:gd name="connsiteY3" fmla="*/ 3916342 h 4135915"/>
              <a:gd name="connsiteX4" fmla="*/ 3539752 w 5203179"/>
              <a:gd name="connsiteY4" fmla="*/ 936545 h 4135915"/>
              <a:gd name="connsiteX5" fmla="*/ 1083969 w 5203179"/>
              <a:gd name="connsiteY5" fmla="*/ 979097 h 4135915"/>
              <a:gd name="connsiteX6" fmla="*/ 1101012 w 5203179"/>
              <a:gd name="connsiteY6" fmla="*/ 4135915 h 4135915"/>
              <a:gd name="connsiteX7" fmla="*/ 200811 w 5203179"/>
              <a:gd name="connsiteY7" fmla="*/ 4129423 h 4135915"/>
              <a:gd name="connsiteX8" fmla="*/ 328629 w 5203179"/>
              <a:gd name="connsiteY8" fmla="*/ 975605 h 4135915"/>
              <a:gd name="connsiteX9" fmla="*/ 0 w 5203179"/>
              <a:gd name="connsiteY9" fmla="*/ 767564 h 4135915"/>
              <a:gd name="connsiteX10" fmla="*/ 413726 w 5203179"/>
              <a:gd name="connsiteY10" fmla="*/ 0 h 4135915"/>
              <a:gd name="connsiteX0" fmla="*/ 413726 w 5203179"/>
              <a:gd name="connsiteY0" fmla="*/ 0 h 4135915"/>
              <a:gd name="connsiteX1" fmla="*/ 4414926 w 5203179"/>
              <a:gd name="connsiteY1" fmla="*/ 158446 h 4135915"/>
              <a:gd name="connsiteX2" fmla="*/ 5203179 w 5203179"/>
              <a:gd name="connsiteY2" fmla="*/ 3924220 h 4135915"/>
              <a:gd name="connsiteX3" fmla="*/ 4181132 w 5203179"/>
              <a:gd name="connsiteY3" fmla="*/ 3916342 h 4135915"/>
              <a:gd name="connsiteX4" fmla="*/ 3539752 w 5203179"/>
              <a:gd name="connsiteY4" fmla="*/ 936545 h 4135915"/>
              <a:gd name="connsiteX5" fmla="*/ 1083969 w 5203179"/>
              <a:gd name="connsiteY5" fmla="*/ 979097 h 4135915"/>
              <a:gd name="connsiteX6" fmla="*/ 1101012 w 5203179"/>
              <a:gd name="connsiteY6" fmla="*/ 4135915 h 4135915"/>
              <a:gd name="connsiteX7" fmla="*/ 200811 w 5203179"/>
              <a:gd name="connsiteY7" fmla="*/ 4129423 h 4135915"/>
              <a:gd name="connsiteX8" fmla="*/ 328629 w 5203179"/>
              <a:gd name="connsiteY8" fmla="*/ 975605 h 4135915"/>
              <a:gd name="connsiteX9" fmla="*/ 0 w 5203179"/>
              <a:gd name="connsiteY9" fmla="*/ 767564 h 4135915"/>
              <a:gd name="connsiteX10" fmla="*/ 413726 w 5203179"/>
              <a:gd name="connsiteY10" fmla="*/ 0 h 4135915"/>
              <a:gd name="connsiteX0" fmla="*/ 413726 w 5203179"/>
              <a:gd name="connsiteY0" fmla="*/ 0 h 4135915"/>
              <a:gd name="connsiteX1" fmla="*/ 4414926 w 5203179"/>
              <a:gd name="connsiteY1" fmla="*/ 158446 h 4135915"/>
              <a:gd name="connsiteX2" fmla="*/ 5203179 w 5203179"/>
              <a:gd name="connsiteY2" fmla="*/ 3924220 h 4135915"/>
              <a:gd name="connsiteX3" fmla="*/ 3907384 w 5203179"/>
              <a:gd name="connsiteY3" fmla="*/ 3916342 h 4135915"/>
              <a:gd name="connsiteX4" fmla="*/ 3539752 w 5203179"/>
              <a:gd name="connsiteY4" fmla="*/ 936545 h 4135915"/>
              <a:gd name="connsiteX5" fmla="*/ 1083969 w 5203179"/>
              <a:gd name="connsiteY5" fmla="*/ 979097 h 4135915"/>
              <a:gd name="connsiteX6" fmla="*/ 1101012 w 5203179"/>
              <a:gd name="connsiteY6" fmla="*/ 4135915 h 4135915"/>
              <a:gd name="connsiteX7" fmla="*/ 200811 w 5203179"/>
              <a:gd name="connsiteY7" fmla="*/ 4129423 h 4135915"/>
              <a:gd name="connsiteX8" fmla="*/ 328629 w 5203179"/>
              <a:gd name="connsiteY8" fmla="*/ 975605 h 4135915"/>
              <a:gd name="connsiteX9" fmla="*/ 0 w 5203179"/>
              <a:gd name="connsiteY9" fmla="*/ 767564 h 4135915"/>
              <a:gd name="connsiteX10" fmla="*/ 413726 w 5203179"/>
              <a:gd name="connsiteY10" fmla="*/ 0 h 4135915"/>
              <a:gd name="connsiteX0" fmla="*/ 413726 w 4797626"/>
              <a:gd name="connsiteY0" fmla="*/ 0 h 4135915"/>
              <a:gd name="connsiteX1" fmla="*/ 4414926 w 4797626"/>
              <a:gd name="connsiteY1" fmla="*/ 158446 h 4135915"/>
              <a:gd name="connsiteX2" fmla="*/ 4797626 w 4797626"/>
              <a:gd name="connsiteY2" fmla="*/ 3915899 h 4135915"/>
              <a:gd name="connsiteX3" fmla="*/ 3907384 w 4797626"/>
              <a:gd name="connsiteY3" fmla="*/ 3916342 h 4135915"/>
              <a:gd name="connsiteX4" fmla="*/ 3539752 w 4797626"/>
              <a:gd name="connsiteY4" fmla="*/ 936545 h 4135915"/>
              <a:gd name="connsiteX5" fmla="*/ 1083969 w 4797626"/>
              <a:gd name="connsiteY5" fmla="*/ 979097 h 4135915"/>
              <a:gd name="connsiteX6" fmla="*/ 1101012 w 4797626"/>
              <a:gd name="connsiteY6" fmla="*/ 4135915 h 4135915"/>
              <a:gd name="connsiteX7" fmla="*/ 200811 w 4797626"/>
              <a:gd name="connsiteY7" fmla="*/ 4129423 h 4135915"/>
              <a:gd name="connsiteX8" fmla="*/ 328629 w 4797626"/>
              <a:gd name="connsiteY8" fmla="*/ 975605 h 4135915"/>
              <a:gd name="connsiteX9" fmla="*/ 0 w 4797626"/>
              <a:gd name="connsiteY9" fmla="*/ 767564 h 4135915"/>
              <a:gd name="connsiteX10" fmla="*/ 413726 w 4797626"/>
              <a:gd name="connsiteY10" fmla="*/ 0 h 4135915"/>
              <a:gd name="connsiteX0" fmla="*/ 657056 w 5040956"/>
              <a:gd name="connsiteY0" fmla="*/ 0 h 4135915"/>
              <a:gd name="connsiteX1" fmla="*/ 4658256 w 5040956"/>
              <a:gd name="connsiteY1" fmla="*/ 158446 h 4135915"/>
              <a:gd name="connsiteX2" fmla="*/ 5040956 w 5040956"/>
              <a:gd name="connsiteY2" fmla="*/ 3915899 h 4135915"/>
              <a:gd name="connsiteX3" fmla="*/ 4150714 w 5040956"/>
              <a:gd name="connsiteY3" fmla="*/ 3916342 h 4135915"/>
              <a:gd name="connsiteX4" fmla="*/ 3783082 w 5040956"/>
              <a:gd name="connsiteY4" fmla="*/ 936545 h 4135915"/>
              <a:gd name="connsiteX5" fmla="*/ 1327299 w 5040956"/>
              <a:gd name="connsiteY5" fmla="*/ 979097 h 4135915"/>
              <a:gd name="connsiteX6" fmla="*/ 1344342 w 5040956"/>
              <a:gd name="connsiteY6" fmla="*/ 4135915 h 4135915"/>
              <a:gd name="connsiteX7" fmla="*/ 444141 w 5040956"/>
              <a:gd name="connsiteY7" fmla="*/ 4129423 h 4135915"/>
              <a:gd name="connsiteX8" fmla="*/ 571959 w 5040956"/>
              <a:gd name="connsiteY8" fmla="*/ 975605 h 4135915"/>
              <a:gd name="connsiteX9" fmla="*/ 0 w 5040956"/>
              <a:gd name="connsiteY9" fmla="*/ 900725 h 4135915"/>
              <a:gd name="connsiteX10" fmla="*/ 657056 w 5040956"/>
              <a:gd name="connsiteY10" fmla="*/ 0 h 4135915"/>
              <a:gd name="connsiteX0" fmla="*/ 657056 w 5040956"/>
              <a:gd name="connsiteY0" fmla="*/ 0 h 4135915"/>
              <a:gd name="connsiteX1" fmla="*/ 4658256 w 5040956"/>
              <a:gd name="connsiteY1" fmla="*/ 158446 h 4135915"/>
              <a:gd name="connsiteX2" fmla="*/ 5040956 w 5040956"/>
              <a:gd name="connsiteY2" fmla="*/ 3915899 h 4135915"/>
              <a:gd name="connsiteX3" fmla="*/ 4150714 w 5040956"/>
              <a:gd name="connsiteY3" fmla="*/ 3916342 h 4135915"/>
              <a:gd name="connsiteX4" fmla="*/ 3783082 w 5040956"/>
              <a:gd name="connsiteY4" fmla="*/ 936545 h 4135915"/>
              <a:gd name="connsiteX5" fmla="*/ 1327299 w 5040956"/>
              <a:gd name="connsiteY5" fmla="*/ 979097 h 4135915"/>
              <a:gd name="connsiteX6" fmla="*/ 1344342 w 5040956"/>
              <a:gd name="connsiteY6" fmla="*/ 4135915 h 4135915"/>
              <a:gd name="connsiteX7" fmla="*/ 444141 w 5040956"/>
              <a:gd name="connsiteY7" fmla="*/ 4129423 h 4135915"/>
              <a:gd name="connsiteX8" fmla="*/ 571959 w 5040956"/>
              <a:gd name="connsiteY8" fmla="*/ 975605 h 4135915"/>
              <a:gd name="connsiteX9" fmla="*/ 0 w 5040956"/>
              <a:gd name="connsiteY9" fmla="*/ 900725 h 4135915"/>
              <a:gd name="connsiteX10" fmla="*/ 657056 w 5040956"/>
              <a:gd name="connsiteY10" fmla="*/ 0 h 4135915"/>
              <a:gd name="connsiteX0" fmla="*/ 985586 w 5369486"/>
              <a:gd name="connsiteY0" fmla="*/ 176706 h 4312621"/>
              <a:gd name="connsiteX1" fmla="*/ 163005 w 5369486"/>
              <a:gd name="connsiteY1" fmla="*/ 156340 h 4312621"/>
              <a:gd name="connsiteX2" fmla="*/ 4986786 w 5369486"/>
              <a:gd name="connsiteY2" fmla="*/ 335152 h 4312621"/>
              <a:gd name="connsiteX3" fmla="*/ 5369486 w 5369486"/>
              <a:gd name="connsiteY3" fmla="*/ 4092605 h 4312621"/>
              <a:gd name="connsiteX4" fmla="*/ 4479244 w 5369486"/>
              <a:gd name="connsiteY4" fmla="*/ 4093048 h 4312621"/>
              <a:gd name="connsiteX5" fmla="*/ 4111612 w 5369486"/>
              <a:gd name="connsiteY5" fmla="*/ 1113251 h 4312621"/>
              <a:gd name="connsiteX6" fmla="*/ 1655829 w 5369486"/>
              <a:gd name="connsiteY6" fmla="*/ 1155803 h 4312621"/>
              <a:gd name="connsiteX7" fmla="*/ 1672872 w 5369486"/>
              <a:gd name="connsiteY7" fmla="*/ 4312621 h 4312621"/>
              <a:gd name="connsiteX8" fmla="*/ 772671 w 5369486"/>
              <a:gd name="connsiteY8" fmla="*/ 4306129 h 4312621"/>
              <a:gd name="connsiteX9" fmla="*/ 900489 w 5369486"/>
              <a:gd name="connsiteY9" fmla="*/ 1152311 h 4312621"/>
              <a:gd name="connsiteX10" fmla="*/ 328530 w 5369486"/>
              <a:gd name="connsiteY10" fmla="*/ 1077431 h 4312621"/>
              <a:gd name="connsiteX11" fmla="*/ 985586 w 5369486"/>
              <a:gd name="connsiteY11" fmla="*/ 176706 h 4312621"/>
              <a:gd name="connsiteX0" fmla="*/ 985586 w 5369486"/>
              <a:gd name="connsiteY0" fmla="*/ 261062 h 4396977"/>
              <a:gd name="connsiteX1" fmla="*/ 163005 w 5369486"/>
              <a:gd name="connsiteY1" fmla="*/ 240696 h 4396977"/>
              <a:gd name="connsiteX2" fmla="*/ 4986786 w 5369486"/>
              <a:gd name="connsiteY2" fmla="*/ 419508 h 4396977"/>
              <a:gd name="connsiteX3" fmla="*/ 5369486 w 5369486"/>
              <a:gd name="connsiteY3" fmla="*/ 4176961 h 4396977"/>
              <a:gd name="connsiteX4" fmla="*/ 4479244 w 5369486"/>
              <a:gd name="connsiteY4" fmla="*/ 4177404 h 4396977"/>
              <a:gd name="connsiteX5" fmla="*/ 4111612 w 5369486"/>
              <a:gd name="connsiteY5" fmla="*/ 1197607 h 4396977"/>
              <a:gd name="connsiteX6" fmla="*/ 1655829 w 5369486"/>
              <a:gd name="connsiteY6" fmla="*/ 1240159 h 4396977"/>
              <a:gd name="connsiteX7" fmla="*/ 1672872 w 5369486"/>
              <a:gd name="connsiteY7" fmla="*/ 4396977 h 4396977"/>
              <a:gd name="connsiteX8" fmla="*/ 772671 w 5369486"/>
              <a:gd name="connsiteY8" fmla="*/ 4390485 h 4396977"/>
              <a:gd name="connsiteX9" fmla="*/ 900489 w 5369486"/>
              <a:gd name="connsiteY9" fmla="*/ 1236667 h 4396977"/>
              <a:gd name="connsiteX10" fmla="*/ 328530 w 5369486"/>
              <a:gd name="connsiteY10" fmla="*/ 1161787 h 4396977"/>
              <a:gd name="connsiteX11" fmla="*/ 985586 w 5369486"/>
              <a:gd name="connsiteY11" fmla="*/ 261062 h 4396977"/>
              <a:gd name="connsiteX0" fmla="*/ 823186 w 5207086"/>
              <a:gd name="connsiteY0" fmla="*/ 261062 h 4396977"/>
              <a:gd name="connsiteX1" fmla="*/ 605 w 5207086"/>
              <a:gd name="connsiteY1" fmla="*/ 240696 h 4396977"/>
              <a:gd name="connsiteX2" fmla="*/ 4824386 w 5207086"/>
              <a:gd name="connsiteY2" fmla="*/ 419508 h 4396977"/>
              <a:gd name="connsiteX3" fmla="*/ 5207086 w 5207086"/>
              <a:gd name="connsiteY3" fmla="*/ 4176961 h 4396977"/>
              <a:gd name="connsiteX4" fmla="*/ 4316844 w 5207086"/>
              <a:gd name="connsiteY4" fmla="*/ 4177404 h 4396977"/>
              <a:gd name="connsiteX5" fmla="*/ 3949212 w 5207086"/>
              <a:gd name="connsiteY5" fmla="*/ 1197607 h 4396977"/>
              <a:gd name="connsiteX6" fmla="*/ 1493429 w 5207086"/>
              <a:gd name="connsiteY6" fmla="*/ 1240159 h 4396977"/>
              <a:gd name="connsiteX7" fmla="*/ 1510472 w 5207086"/>
              <a:gd name="connsiteY7" fmla="*/ 4396977 h 4396977"/>
              <a:gd name="connsiteX8" fmla="*/ 610271 w 5207086"/>
              <a:gd name="connsiteY8" fmla="*/ 4390485 h 4396977"/>
              <a:gd name="connsiteX9" fmla="*/ 738089 w 5207086"/>
              <a:gd name="connsiteY9" fmla="*/ 1236667 h 4396977"/>
              <a:gd name="connsiteX10" fmla="*/ 166130 w 5207086"/>
              <a:gd name="connsiteY10" fmla="*/ 1161787 h 4396977"/>
              <a:gd name="connsiteX11" fmla="*/ 823186 w 5207086"/>
              <a:gd name="connsiteY11" fmla="*/ 261062 h 4396977"/>
              <a:gd name="connsiteX0" fmla="*/ 165525 w 5206481"/>
              <a:gd name="connsiteY0" fmla="*/ 1161787 h 4396977"/>
              <a:gd name="connsiteX1" fmla="*/ 0 w 5206481"/>
              <a:gd name="connsiteY1" fmla="*/ 240696 h 4396977"/>
              <a:gd name="connsiteX2" fmla="*/ 4823781 w 5206481"/>
              <a:gd name="connsiteY2" fmla="*/ 419508 h 4396977"/>
              <a:gd name="connsiteX3" fmla="*/ 5206481 w 5206481"/>
              <a:gd name="connsiteY3" fmla="*/ 4176961 h 4396977"/>
              <a:gd name="connsiteX4" fmla="*/ 4316239 w 5206481"/>
              <a:gd name="connsiteY4" fmla="*/ 4177404 h 4396977"/>
              <a:gd name="connsiteX5" fmla="*/ 3948607 w 5206481"/>
              <a:gd name="connsiteY5" fmla="*/ 1197607 h 4396977"/>
              <a:gd name="connsiteX6" fmla="*/ 1492824 w 5206481"/>
              <a:gd name="connsiteY6" fmla="*/ 1240159 h 4396977"/>
              <a:gd name="connsiteX7" fmla="*/ 1509867 w 5206481"/>
              <a:gd name="connsiteY7" fmla="*/ 4396977 h 4396977"/>
              <a:gd name="connsiteX8" fmla="*/ 609666 w 5206481"/>
              <a:gd name="connsiteY8" fmla="*/ 4390485 h 4396977"/>
              <a:gd name="connsiteX9" fmla="*/ 737484 w 5206481"/>
              <a:gd name="connsiteY9" fmla="*/ 1236667 h 4396977"/>
              <a:gd name="connsiteX10" fmla="*/ 165525 w 5206481"/>
              <a:gd name="connsiteY10" fmla="*/ 1161787 h 4396977"/>
              <a:gd name="connsiteX0" fmla="*/ 165525 w 5206481"/>
              <a:gd name="connsiteY0" fmla="*/ 1161787 h 4396977"/>
              <a:gd name="connsiteX1" fmla="*/ 0 w 5206481"/>
              <a:gd name="connsiteY1" fmla="*/ 240696 h 4396977"/>
              <a:gd name="connsiteX2" fmla="*/ 4823781 w 5206481"/>
              <a:gd name="connsiteY2" fmla="*/ 419508 h 4396977"/>
              <a:gd name="connsiteX3" fmla="*/ 5206481 w 5206481"/>
              <a:gd name="connsiteY3" fmla="*/ 4176961 h 4396977"/>
              <a:gd name="connsiteX4" fmla="*/ 4316239 w 5206481"/>
              <a:gd name="connsiteY4" fmla="*/ 4177404 h 4396977"/>
              <a:gd name="connsiteX5" fmla="*/ 3948607 w 5206481"/>
              <a:gd name="connsiteY5" fmla="*/ 1197607 h 4396977"/>
              <a:gd name="connsiteX6" fmla="*/ 1492824 w 5206481"/>
              <a:gd name="connsiteY6" fmla="*/ 1240159 h 4396977"/>
              <a:gd name="connsiteX7" fmla="*/ 1509867 w 5206481"/>
              <a:gd name="connsiteY7" fmla="*/ 4396977 h 4396977"/>
              <a:gd name="connsiteX8" fmla="*/ 609666 w 5206481"/>
              <a:gd name="connsiteY8" fmla="*/ 4390485 h 4396977"/>
              <a:gd name="connsiteX9" fmla="*/ 737484 w 5206481"/>
              <a:gd name="connsiteY9" fmla="*/ 1236667 h 4396977"/>
              <a:gd name="connsiteX10" fmla="*/ 165525 w 5206481"/>
              <a:gd name="connsiteY10" fmla="*/ 1161787 h 4396977"/>
              <a:gd name="connsiteX0" fmla="*/ 0 w 5040956"/>
              <a:gd name="connsiteY0" fmla="*/ 1121567 h 4356757"/>
              <a:gd name="connsiteX1" fmla="*/ 57528 w 5040956"/>
              <a:gd name="connsiteY1" fmla="*/ 292024 h 4356757"/>
              <a:gd name="connsiteX2" fmla="*/ 4658256 w 5040956"/>
              <a:gd name="connsiteY2" fmla="*/ 379288 h 4356757"/>
              <a:gd name="connsiteX3" fmla="*/ 5040956 w 5040956"/>
              <a:gd name="connsiteY3" fmla="*/ 4136741 h 4356757"/>
              <a:gd name="connsiteX4" fmla="*/ 4150714 w 5040956"/>
              <a:gd name="connsiteY4" fmla="*/ 4137184 h 4356757"/>
              <a:gd name="connsiteX5" fmla="*/ 3783082 w 5040956"/>
              <a:gd name="connsiteY5" fmla="*/ 1157387 h 4356757"/>
              <a:gd name="connsiteX6" fmla="*/ 1327299 w 5040956"/>
              <a:gd name="connsiteY6" fmla="*/ 1199939 h 4356757"/>
              <a:gd name="connsiteX7" fmla="*/ 1344342 w 5040956"/>
              <a:gd name="connsiteY7" fmla="*/ 4356757 h 4356757"/>
              <a:gd name="connsiteX8" fmla="*/ 444141 w 5040956"/>
              <a:gd name="connsiteY8" fmla="*/ 4350265 h 4356757"/>
              <a:gd name="connsiteX9" fmla="*/ 571959 w 5040956"/>
              <a:gd name="connsiteY9" fmla="*/ 1196447 h 4356757"/>
              <a:gd name="connsiteX10" fmla="*/ 0 w 5040956"/>
              <a:gd name="connsiteY10" fmla="*/ 1121567 h 4356757"/>
              <a:gd name="connsiteX0" fmla="*/ 0 w 5040956"/>
              <a:gd name="connsiteY0" fmla="*/ 1039953 h 4275143"/>
              <a:gd name="connsiteX1" fmla="*/ 57528 w 5040956"/>
              <a:gd name="connsiteY1" fmla="*/ 210410 h 4275143"/>
              <a:gd name="connsiteX2" fmla="*/ 4658256 w 5040956"/>
              <a:gd name="connsiteY2" fmla="*/ 297674 h 4275143"/>
              <a:gd name="connsiteX3" fmla="*/ 5040956 w 5040956"/>
              <a:gd name="connsiteY3" fmla="*/ 4055127 h 4275143"/>
              <a:gd name="connsiteX4" fmla="*/ 4150714 w 5040956"/>
              <a:gd name="connsiteY4" fmla="*/ 4055570 h 4275143"/>
              <a:gd name="connsiteX5" fmla="*/ 3783082 w 5040956"/>
              <a:gd name="connsiteY5" fmla="*/ 1075773 h 4275143"/>
              <a:gd name="connsiteX6" fmla="*/ 1327299 w 5040956"/>
              <a:gd name="connsiteY6" fmla="*/ 1118325 h 4275143"/>
              <a:gd name="connsiteX7" fmla="*/ 1344342 w 5040956"/>
              <a:gd name="connsiteY7" fmla="*/ 4275143 h 4275143"/>
              <a:gd name="connsiteX8" fmla="*/ 444141 w 5040956"/>
              <a:gd name="connsiteY8" fmla="*/ 4268651 h 4275143"/>
              <a:gd name="connsiteX9" fmla="*/ 571959 w 5040956"/>
              <a:gd name="connsiteY9" fmla="*/ 1114833 h 4275143"/>
              <a:gd name="connsiteX10" fmla="*/ 0 w 5040956"/>
              <a:gd name="connsiteY10" fmla="*/ 1039953 h 4275143"/>
              <a:gd name="connsiteX0" fmla="*/ 0 w 5040956"/>
              <a:gd name="connsiteY0" fmla="*/ 829543 h 4064733"/>
              <a:gd name="connsiteX1" fmla="*/ 57528 w 5040956"/>
              <a:gd name="connsiteY1" fmla="*/ 0 h 4064733"/>
              <a:gd name="connsiteX2" fmla="*/ 4658256 w 5040956"/>
              <a:gd name="connsiteY2" fmla="*/ 87264 h 4064733"/>
              <a:gd name="connsiteX3" fmla="*/ 5040956 w 5040956"/>
              <a:gd name="connsiteY3" fmla="*/ 3844717 h 4064733"/>
              <a:gd name="connsiteX4" fmla="*/ 4150714 w 5040956"/>
              <a:gd name="connsiteY4" fmla="*/ 3845160 h 4064733"/>
              <a:gd name="connsiteX5" fmla="*/ 3783082 w 5040956"/>
              <a:gd name="connsiteY5" fmla="*/ 865363 h 4064733"/>
              <a:gd name="connsiteX6" fmla="*/ 1327299 w 5040956"/>
              <a:gd name="connsiteY6" fmla="*/ 907915 h 4064733"/>
              <a:gd name="connsiteX7" fmla="*/ 1344342 w 5040956"/>
              <a:gd name="connsiteY7" fmla="*/ 4064733 h 4064733"/>
              <a:gd name="connsiteX8" fmla="*/ 444141 w 5040956"/>
              <a:gd name="connsiteY8" fmla="*/ 4058241 h 4064733"/>
              <a:gd name="connsiteX9" fmla="*/ 571959 w 5040956"/>
              <a:gd name="connsiteY9" fmla="*/ 904423 h 4064733"/>
              <a:gd name="connsiteX10" fmla="*/ 0 w 5040956"/>
              <a:gd name="connsiteY10" fmla="*/ 829543 h 4064733"/>
              <a:gd name="connsiteX0" fmla="*/ 731801 w 5200798"/>
              <a:gd name="connsiteY0" fmla="*/ 904423 h 4064733"/>
              <a:gd name="connsiteX1" fmla="*/ 217370 w 5200798"/>
              <a:gd name="connsiteY1" fmla="*/ 0 h 4064733"/>
              <a:gd name="connsiteX2" fmla="*/ 4818098 w 5200798"/>
              <a:gd name="connsiteY2" fmla="*/ 87264 h 4064733"/>
              <a:gd name="connsiteX3" fmla="*/ 5200798 w 5200798"/>
              <a:gd name="connsiteY3" fmla="*/ 3844717 h 4064733"/>
              <a:gd name="connsiteX4" fmla="*/ 4310556 w 5200798"/>
              <a:gd name="connsiteY4" fmla="*/ 3845160 h 4064733"/>
              <a:gd name="connsiteX5" fmla="*/ 3942924 w 5200798"/>
              <a:gd name="connsiteY5" fmla="*/ 865363 h 4064733"/>
              <a:gd name="connsiteX6" fmla="*/ 1487141 w 5200798"/>
              <a:gd name="connsiteY6" fmla="*/ 907915 h 4064733"/>
              <a:gd name="connsiteX7" fmla="*/ 1504184 w 5200798"/>
              <a:gd name="connsiteY7" fmla="*/ 4064733 h 4064733"/>
              <a:gd name="connsiteX8" fmla="*/ 603983 w 5200798"/>
              <a:gd name="connsiteY8" fmla="*/ 4058241 h 4064733"/>
              <a:gd name="connsiteX9" fmla="*/ 731801 w 5200798"/>
              <a:gd name="connsiteY9" fmla="*/ 904423 h 4064733"/>
              <a:gd name="connsiteX0" fmla="*/ 315621 w 4784618"/>
              <a:gd name="connsiteY0" fmla="*/ 912746 h 4073056"/>
              <a:gd name="connsiteX1" fmla="*/ 318270 w 4784618"/>
              <a:gd name="connsiteY1" fmla="*/ 0 h 4073056"/>
              <a:gd name="connsiteX2" fmla="*/ 4401918 w 4784618"/>
              <a:gd name="connsiteY2" fmla="*/ 95587 h 4073056"/>
              <a:gd name="connsiteX3" fmla="*/ 4784618 w 4784618"/>
              <a:gd name="connsiteY3" fmla="*/ 3853040 h 4073056"/>
              <a:gd name="connsiteX4" fmla="*/ 3894376 w 4784618"/>
              <a:gd name="connsiteY4" fmla="*/ 3853483 h 4073056"/>
              <a:gd name="connsiteX5" fmla="*/ 3526744 w 4784618"/>
              <a:gd name="connsiteY5" fmla="*/ 873686 h 4073056"/>
              <a:gd name="connsiteX6" fmla="*/ 1070961 w 4784618"/>
              <a:gd name="connsiteY6" fmla="*/ 916238 h 4073056"/>
              <a:gd name="connsiteX7" fmla="*/ 1088004 w 4784618"/>
              <a:gd name="connsiteY7" fmla="*/ 4073056 h 4073056"/>
              <a:gd name="connsiteX8" fmla="*/ 187803 w 4784618"/>
              <a:gd name="connsiteY8" fmla="*/ 4066564 h 4073056"/>
              <a:gd name="connsiteX9" fmla="*/ 315621 w 4784618"/>
              <a:gd name="connsiteY9" fmla="*/ 912746 h 4073056"/>
              <a:gd name="connsiteX0" fmla="*/ 127818 w 4596815"/>
              <a:gd name="connsiteY0" fmla="*/ 912746 h 4073056"/>
              <a:gd name="connsiteX1" fmla="*/ 130467 w 4596815"/>
              <a:gd name="connsiteY1" fmla="*/ 0 h 4073056"/>
              <a:gd name="connsiteX2" fmla="*/ 4214115 w 4596815"/>
              <a:gd name="connsiteY2" fmla="*/ 95587 h 4073056"/>
              <a:gd name="connsiteX3" fmla="*/ 4596815 w 4596815"/>
              <a:gd name="connsiteY3" fmla="*/ 3853040 h 4073056"/>
              <a:gd name="connsiteX4" fmla="*/ 3706573 w 4596815"/>
              <a:gd name="connsiteY4" fmla="*/ 3853483 h 4073056"/>
              <a:gd name="connsiteX5" fmla="*/ 3338941 w 4596815"/>
              <a:gd name="connsiteY5" fmla="*/ 873686 h 4073056"/>
              <a:gd name="connsiteX6" fmla="*/ 883158 w 4596815"/>
              <a:gd name="connsiteY6" fmla="*/ 916238 h 4073056"/>
              <a:gd name="connsiteX7" fmla="*/ 900201 w 4596815"/>
              <a:gd name="connsiteY7" fmla="*/ 4073056 h 4073056"/>
              <a:gd name="connsiteX8" fmla="*/ 0 w 4596815"/>
              <a:gd name="connsiteY8" fmla="*/ 4066564 h 4073056"/>
              <a:gd name="connsiteX9" fmla="*/ 127818 w 4596815"/>
              <a:gd name="connsiteY9" fmla="*/ 912746 h 4073056"/>
              <a:gd name="connsiteX0" fmla="*/ 256330 w 4853145"/>
              <a:gd name="connsiteY0" fmla="*/ 4066564 h 4073056"/>
              <a:gd name="connsiteX1" fmla="*/ 386797 w 4853145"/>
              <a:gd name="connsiteY1" fmla="*/ 0 h 4073056"/>
              <a:gd name="connsiteX2" fmla="*/ 4470445 w 4853145"/>
              <a:gd name="connsiteY2" fmla="*/ 95587 h 4073056"/>
              <a:gd name="connsiteX3" fmla="*/ 4853145 w 4853145"/>
              <a:gd name="connsiteY3" fmla="*/ 3853040 h 4073056"/>
              <a:gd name="connsiteX4" fmla="*/ 3962903 w 4853145"/>
              <a:gd name="connsiteY4" fmla="*/ 3853483 h 4073056"/>
              <a:gd name="connsiteX5" fmla="*/ 3595271 w 4853145"/>
              <a:gd name="connsiteY5" fmla="*/ 873686 h 4073056"/>
              <a:gd name="connsiteX6" fmla="*/ 1139488 w 4853145"/>
              <a:gd name="connsiteY6" fmla="*/ 916238 h 4073056"/>
              <a:gd name="connsiteX7" fmla="*/ 1156531 w 4853145"/>
              <a:gd name="connsiteY7" fmla="*/ 4073056 h 4073056"/>
              <a:gd name="connsiteX8" fmla="*/ 256330 w 4853145"/>
              <a:gd name="connsiteY8" fmla="*/ 4066564 h 4073056"/>
              <a:gd name="connsiteX0" fmla="*/ 50265 w 4647080"/>
              <a:gd name="connsiteY0" fmla="*/ 4066564 h 4073056"/>
              <a:gd name="connsiteX1" fmla="*/ 180732 w 4647080"/>
              <a:gd name="connsiteY1" fmla="*/ 0 h 4073056"/>
              <a:gd name="connsiteX2" fmla="*/ 4264380 w 4647080"/>
              <a:gd name="connsiteY2" fmla="*/ 95587 h 4073056"/>
              <a:gd name="connsiteX3" fmla="*/ 4647080 w 4647080"/>
              <a:gd name="connsiteY3" fmla="*/ 3853040 h 4073056"/>
              <a:gd name="connsiteX4" fmla="*/ 3756838 w 4647080"/>
              <a:gd name="connsiteY4" fmla="*/ 3853483 h 4073056"/>
              <a:gd name="connsiteX5" fmla="*/ 3389206 w 4647080"/>
              <a:gd name="connsiteY5" fmla="*/ 873686 h 4073056"/>
              <a:gd name="connsiteX6" fmla="*/ 933423 w 4647080"/>
              <a:gd name="connsiteY6" fmla="*/ 916238 h 4073056"/>
              <a:gd name="connsiteX7" fmla="*/ 950466 w 4647080"/>
              <a:gd name="connsiteY7" fmla="*/ 4073056 h 4073056"/>
              <a:gd name="connsiteX8" fmla="*/ 50265 w 4647080"/>
              <a:gd name="connsiteY8" fmla="*/ 4066564 h 4073056"/>
              <a:gd name="connsiteX0" fmla="*/ 50265 w 4685033"/>
              <a:gd name="connsiteY0" fmla="*/ 4066564 h 4073056"/>
              <a:gd name="connsiteX1" fmla="*/ 180732 w 4685033"/>
              <a:gd name="connsiteY1" fmla="*/ 0 h 4073056"/>
              <a:gd name="connsiteX2" fmla="*/ 4620299 w 4685033"/>
              <a:gd name="connsiteY2" fmla="*/ 76737 h 4073056"/>
              <a:gd name="connsiteX3" fmla="*/ 4647080 w 4685033"/>
              <a:gd name="connsiteY3" fmla="*/ 3853040 h 4073056"/>
              <a:gd name="connsiteX4" fmla="*/ 3756838 w 4685033"/>
              <a:gd name="connsiteY4" fmla="*/ 3853483 h 4073056"/>
              <a:gd name="connsiteX5" fmla="*/ 3389206 w 4685033"/>
              <a:gd name="connsiteY5" fmla="*/ 873686 h 4073056"/>
              <a:gd name="connsiteX6" fmla="*/ 933423 w 4685033"/>
              <a:gd name="connsiteY6" fmla="*/ 916238 h 4073056"/>
              <a:gd name="connsiteX7" fmla="*/ 950466 w 4685033"/>
              <a:gd name="connsiteY7" fmla="*/ 4073056 h 4073056"/>
              <a:gd name="connsiteX8" fmla="*/ 50265 w 4685033"/>
              <a:gd name="connsiteY8" fmla="*/ 4066564 h 4073056"/>
              <a:gd name="connsiteX0" fmla="*/ 50265 w 4695113"/>
              <a:gd name="connsiteY0" fmla="*/ 4066564 h 4073056"/>
              <a:gd name="connsiteX1" fmla="*/ 180732 w 4695113"/>
              <a:gd name="connsiteY1" fmla="*/ 0 h 4073056"/>
              <a:gd name="connsiteX2" fmla="*/ 4620299 w 4695113"/>
              <a:gd name="connsiteY2" fmla="*/ 76737 h 4073056"/>
              <a:gd name="connsiteX3" fmla="*/ 4690222 w 4695113"/>
              <a:gd name="connsiteY3" fmla="*/ 4069807 h 4073056"/>
              <a:gd name="connsiteX4" fmla="*/ 3756838 w 4695113"/>
              <a:gd name="connsiteY4" fmla="*/ 3853483 h 4073056"/>
              <a:gd name="connsiteX5" fmla="*/ 3389206 w 4695113"/>
              <a:gd name="connsiteY5" fmla="*/ 873686 h 4073056"/>
              <a:gd name="connsiteX6" fmla="*/ 933423 w 4695113"/>
              <a:gd name="connsiteY6" fmla="*/ 916238 h 4073056"/>
              <a:gd name="connsiteX7" fmla="*/ 950466 w 4695113"/>
              <a:gd name="connsiteY7" fmla="*/ 4073056 h 4073056"/>
              <a:gd name="connsiteX8" fmla="*/ 50265 w 4695113"/>
              <a:gd name="connsiteY8" fmla="*/ 4066564 h 4073056"/>
              <a:gd name="connsiteX0" fmla="*/ 50265 w 4695113"/>
              <a:gd name="connsiteY0" fmla="*/ 4066564 h 4073056"/>
              <a:gd name="connsiteX1" fmla="*/ 180732 w 4695113"/>
              <a:gd name="connsiteY1" fmla="*/ 0 h 4073056"/>
              <a:gd name="connsiteX2" fmla="*/ 4620299 w 4695113"/>
              <a:gd name="connsiteY2" fmla="*/ 76737 h 4073056"/>
              <a:gd name="connsiteX3" fmla="*/ 4690222 w 4695113"/>
              <a:gd name="connsiteY3" fmla="*/ 4069807 h 4073056"/>
              <a:gd name="connsiteX4" fmla="*/ 3810765 w 4695113"/>
              <a:gd name="connsiteY4" fmla="*/ 4060823 h 4073056"/>
              <a:gd name="connsiteX5" fmla="*/ 3389206 w 4695113"/>
              <a:gd name="connsiteY5" fmla="*/ 873686 h 4073056"/>
              <a:gd name="connsiteX6" fmla="*/ 933423 w 4695113"/>
              <a:gd name="connsiteY6" fmla="*/ 916238 h 4073056"/>
              <a:gd name="connsiteX7" fmla="*/ 950466 w 4695113"/>
              <a:gd name="connsiteY7" fmla="*/ 4073056 h 4073056"/>
              <a:gd name="connsiteX8" fmla="*/ 50265 w 4695113"/>
              <a:gd name="connsiteY8" fmla="*/ 4066564 h 4073056"/>
              <a:gd name="connsiteX0" fmla="*/ 50265 w 4695113"/>
              <a:gd name="connsiteY0" fmla="*/ 4066564 h 4073056"/>
              <a:gd name="connsiteX1" fmla="*/ 180732 w 4695113"/>
              <a:gd name="connsiteY1" fmla="*/ 0 h 4073056"/>
              <a:gd name="connsiteX2" fmla="*/ 4620299 w 4695113"/>
              <a:gd name="connsiteY2" fmla="*/ 76737 h 4073056"/>
              <a:gd name="connsiteX3" fmla="*/ 4690222 w 4695113"/>
              <a:gd name="connsiteY3" fmla="*/ 4069807 h 4073056"/>
              <a:gd name="connsiteX4" fmla="*/ 3810765 w 4695113"/>
              <a:gd name="connsiteY4" fmla="*/ 4060823 h 4073056"/>
              <a:gd name="connsiteX5" fmla="*/ 3572557 w 4695113"/>
              <a:gd name="connsiteY5" fmla="*/ 864262 h 4073056"/>
              <a:gd name="connsiteX6" fmla="*/ 933423 w 4695113"/>
              <a:gd name="connsiteY6" fmla="*/ 916238 h 4073056"/>
              <a:gd name="connsiteX7" fmla="*/ 950466 w 4695113"/>
              <a:gd name="connsiteY7" fmla="*/ 4073056 h 4073056"/>
              <a:gd name="connsiteX8" fmla="*/ 50265 w 4695113"/>
              <a:gd name="connsiteY8" fmla="*/ 4066564 h 4073056"/>
              <a:gd name="connsiteX0" fmla="*/ 50265 w 4695113"/>
              <a:gd name="connsiteY0" fmla="*/ 4066564 h 4073056"/>
              <a:gd name="connsiteX1" fmla="*/ 180732 w 4695113"/>
              <a:gd name="connsiteY1" fmla="*/ 0 h 4073056"/>
              <a:gd name="connsiteX2" fmla="*/ 4620299 w 4695113"/>
              <a:gd name="connsiteY2" fmla="*/ 76737 h 4073056"/>
              <a:gd name="connsiteX3" fmla="*/ 4690222 w 4695113"/>
              <a:gd name="connsiteY3" fmla="*/ 4069807 h 4073056"/>
              <a:gd name="connsiteX4" fmla="*/ 3692127 w 4695113"/>
              <a:gd name="connsiteY4" fmla="*/ 4060823 h 4073056"/>
              <a:gd name="connsiteX5" fmla="*/ 3572557 w 4695113"/>
              <a:gd name="connsiteY5" fmla="*/ 864262 h 4073056"/>
              <a:gd name="connsiteX6" fmla="*/ 933423 w 4695113"/>
              <a:gd name="connsiteY6" fmla="*/ 916238 h 4073056"/>
              <a:gd name="connsiteX7" fmla="*/ 950466 w 4695113"/>
              <a:gd name="connsiteY7" fmla="*/ 4073056 h 4073056"/>
              <a:gd name="connsiteX8" fmla="*/ 50265 w 4695113"/>
              <a:gd name="connsiteY8" fmla="*/ 4066564 h 4073056"/>
              <a:gd name="connsiteX0" fmla="*/ 50265 w 4695113"/>
              <a:gd name="connsiteY0" fmla="*/ 4066564 h 4073056"/>
              <a:gd name="connsiteX1" fmla="*/ 180732 w 4695113"/>
              <a:gd name="connsiteY1" fmla="*/ 0 h 4073056"/>
              <a:gd name="connsiteX2" fmla="*/ 4620299 w 4695113"/>
              <a:gd name="connsiteY2" fmla="*/ 76737 h 4073056"/>
              <a:gd name="connsiteX3" fmla="*/ 4690222 w 4695113"/>
              <a:gd name="connsiteY3" fmla="*/ 4069807 h 4073056"/>
              <a:gd name="connsiteX4" fmla="*/ 3692127 w 4695113"/>
              <a:gd name="connsiteY4" fmla="*/ 4060823 h 4073056"/>
              <a:gd name="connsiteX5" fmla="*/ 3572557 w 4695113"/>
              <a:gd name="connsiteY5" fmla="*/ 864262 h 4073056"/>
              <a:gd name="connsiteX6" fmla="*/ 1019707 w 4695113"/>
              <a:gd name="connsiteY6" fmla="*/ 897389 h 4073056"/>
              <a:gd name="connsiteX7" fmla="*/ 950466 w 4695113"/>
              <a:gd name="connsiteY7" fmla="*/ 4073056 h 4073056"/>
              <a:gd name="connsiteX8" fmla="*/ 50265 w 4695113"/>
              <a:gd name="connsiteY8" fmla="*/ 4066564 h 4073056"/>
              <a:gd name="connsiteX0" fmla="*/ 50265 w 4695113"/>
              <a:gd name="connsiteY0" fmla="*/ 4066564 h 4073056"/>
              <a:gd name="connsiteX1" fmla="*/ 180732 w 4695113"/>
              <a:gd name="connsiteY1" fmla="*/ 0 h 4073056"/>
              <a:gd name="connsiteX2" fmla="*/ 4620299 w 4695113"/>
              <a:gd name="connsiteY2" fmla="*/ 76737 h 4073056"/>
              <a:gd name="connsiteX3" fmla="*/ 4690222 w 4695113"/>
              <a:gd name="connsiteY3" fmla="*/ 4069807 h 4073056"/>
              <a:gd name="connsiteX4" fmla="*/ 3692127 w 4695113"/>
              <a:gd name="connsiteY4" fmla="*/ 4060823 h 4073056"/>
              <a:gd name="connsiteX5" fmla="*/ 3572557 w 4695113"/>
              <a:gd name="connsiteY5" fmla="*/ 864262 h 4073056"/>
              <a:gd name="connsiteX6" fmla="*/ 1019707 w 4695113"/>
              <a:gd name="connsiteY6" fmla="*/ 897389 h 4073056"/>
              <a:gd name="connsiteX7" fmla="*/ 993608 w 4695113"/>
              <a:gd name="connsiteY7" fmla="*/ 4073056 h 4073056"/>
              <a:gd name="connsiteX8" fmla="*/ 50265 w 4695113"/>
              <a:gd name="connsiteY8" fmla="*/ 4066564 h 4073056"/>
              <a:gd name="connsiteX0" fmla="*/ 50265 w 4695113"/>
              <a:gd name="connsiteY0" fmla="*/ 4165324 h 4171816"/>
              <a:gd name="connsiteX1" fmla="*/ 180732 w 4695113"/>
              <a:gd name="connsiteY1" fmla="*/ 98760 h 4171816"/>
              <a:gd name="connsiteX2" fmla="*/ 4620299 w 4695113"/>
              <a:gd name="connsiteY2" fmla="*/ 175497 h 4171816"/>
              <a:gd name="connsiteX3" fmla="*/ 4690222 w 4695113"/>
              <a:gd name="connsiteY3" fmla="*/ 4168567 h 4171816"/>
              <a:gd name="connsiteX4" fmla="*/ 3692127 w 4695113"/>
              <a:gd name="connsiteY4" fmla="*/ 4159583 h 4171816"/>
              <a:gd name="connsiteX5" fmla="*/ 3572557 w 4695113"/>
              <a:gd name="connsiteY5" fmla="*/ 963022 h 4171816"/>
              <a:gd name="connsiteX6" fmla="*/ 1019707 w 4695113"/>
              <a:gd name="connsiteY6" fmla="*/ 996149 h 4171816"/>
              <a:gd name="connsiteX7" fmla="*/ 993608 w 4695113"/>
              <a:gd name="connsiteY7" fmla="*/ 4171816 h 4171816"/>
              <a:gd name="connsiteX8" fmla="*/ 50265 w 4695113"/>
              <a:gd name="connsiteY8" fmla="*/ 4165324 h 4171816"/>
              <a:gd name="connsiteX0" fmla="*/ 50265 w 4695113"/>
              <a:gd name="connsiteY0" fmla="*/ 4213977 h 4220469"/>
              <a:gd name="connsiteX1" fmla="*/ 180732 w 4695113"/>
              <a:gd name="connsiteY1" fmla="*/ 147413 h 4220469"/>
              <a:gd name="connsiteX2" fmla="*/ 4620299 w 4695113"/>
              <a:gd name="connsiteY2" fmla="*/ 224150 h 4220469"/>
              <a:gd name="connsiteX3" fmla="*/ 4690222 w 4695113"/>
              <a:gd name="connsiteY3" fmla="*/ 4217220 h 4220469"/>
              <a:gd name="connsiteX4" fmla="*/ 3692127 w 4695113"/>
              <a:gd name="connsiteY4" fmla="*/ 4208236 h 4220469"/>
              <a:gd name="connsiteX5" fmla="*/ 3572557 w 4695113"/>
              <a:gd name="connsiteY5" fmla="*/ 1011675 h 4220469"/>
              <a:gd name="connsiteX6" fmla="*/ 1019707 w 4695113"/>
              <a:gd name="connsiteY6" fmla="*/ 1044802 h 4220469"/>
              <a:gd name="connsiteX7" fmla="*/ 993608 w 4695113"/>
              <a:gd name="connsiteY7" fmla="*/ 4220469 h 4220469"/>
              <a:gd name="connsiteX8" fmla="*/ 50265 w 4695113"/>
              <a:gd name="connsiteY8" fmla="*/ 4213977 h 4220469"/>
              <a:gd name="connsiteX0" fmla="*/ 118901 w 4763749"/>
              <a:gd name="connsiteY0" fmla="*/ 4213977 h 4220469"/>
              <a:gd name="connsiteX1" fmla="*/ 249368 w 4763749"/>
              <a:gd name="connsiteY1" fmla="*/ 147413 h 4220469"/>
              <a:gd name="connsiteX2" fmla="*/ 4688935 w 4763749"/>
              <a:gd name="connsiteY2" fmla="*/ 224150 h 4220469"/>
              <a:gd name="connsiteX3" fmla="*/ 4758858 w 4763749"/>
              <a:gd name="connsiteY3" fmla="*/ 4217220 h 4220469"/>
              <a:gd name="connsiteX4" fmla="*/ 3760763 w 4763749"/>
              <a:gd name="connsiteY4" fmla="*/ 4208236 h 4220469"/>
              <a:gd name="connsiteX5" fmla="*/ 3641193 w 4763749"/>
              <a:gd name="connsiteY5" fmla="*/ 1011675 h 4220469"/>
              <a:gd name="connsiteX6" fmla="*/ 1088343 w 4763749"/>
              <a:gd name="connsiteY6" fmla="*/ 1044802 h 4220469"/>
              <a:gd name="connsiteX7" fmla="*/ 1062244 w 4763749"/>
              <a:gd name="connsiteY7" fmla="*/ 4220469 h 4220469"/>
              <a:gd name="connsiteX8" fmla="*/ 118901 w 4763749"/>
              <a:gd name="connsiteY8" fmla="*/ 4213977 h 4220469"/>
              <a:gd name="connsiteX0" fmla="*/ 171001 w 4815849"/>
              <a:gd name="connsiteY0" fmla="*/ 4213977 h 4220469"/>
              <a:gd name="connsiteX1" fmla="*/ 301468 w 4815849"/>
              <a:gd name="connsiteY1" fmla="*/ 147413 h 4220469"/>
              <a:gd name="connsiteX2" fmla="*/ 4741035 w 4815849"/>
              <a:gd name="connsiteY2" fmla="*/ 224150 h 4220469"/>
              <a:gd name="connsiteX3" fmla="*/ 4810958 w 4815849"/>
              <a:gd name="connsiteY3" fmla="*/ 4217220 h 4220469"/>
              <a:gd name="connsiteX4" fmla="*/ 3812863 w 4815849"/>
              <a:gd name="connsiteY4" fmla="*/ 4208236 h 4220469"/>
              <a:gd name="connsiteX5" fmla="*/ 3693293 w 4815849"/>
              <a:gd name="connsiteY5" fmla="*/ 1011675 h 4220469"/>
              <a:gd name="connsiteX6" fmla="*/ 1140443 w 4815849"/>
              <a:gd name="connsiteY6" fmla="*/ 1044802 h 4220469"/>
              <a:gd name="connsiteX7" fmla="*/ 1114344 w 4815849"/>
              <a:gd name="connsiteY7" fmla="*/ 4220469 h 4220469"/>
              <a:gd name="connsiteX8" fmla="*/ 171001 w 4815849"/>
              <a:gd name="connsiteY8" fmla="*/ 4213977 h 4220469"/>
              <a:gd name="connsiteX0" fmla="*/ 180003 w 4824851"/>
              <a:gd name="connsiteY0" fmla="*/ 4213977 h 4220469"/>
              <a:gd name="connsiteX1" fmla="*/ 310470 w 4824851"/>
              <a:gd name="connsiteY1" fmla="*/ 147413 h 4220469"/>
              <a:gd name="connsiteX2" fmla="*/ 4750037 w 4824851"/>
              <a:gd name="connsiteY2" fmla="*/ 224150 h 4220469"/>
              <a:gd name="connsiteX3" fmla="*/ 4819960 w 4824851"/>
              <a:gd name="connsiteY3" fmla="*/ 4217220 h 4220469"/>
              <a:gd name="connsiteX4" fmla="*/ 3821865 w 4824851"/>
              <a:gd name="connsiteY4" fmla="*/ 4208236 h 4220469"/>
              <a:gd name="connsiteX5" fmla="*/ 3702295 w 4824851"/>
              <a:gd name="connsiteY5" fmla="*/ 1011675 h 4220469"/>
              <a:gd name="connsiteX6" fmla="*/ 1149445 w 4824851"/>
              <a:gd name="connsiteY6" fmla="*/ 1044802 h 4220469"/>
              <a:gd name="connsiteX7" fmla="*/ 1123346 w 4824851"/>
              <a:gd name="connsiteY7" fmla="*/ 4220469 h 4220469"/>
              <a:gd name="connsiteX8" fmla="*/ 180003 w 4824851"/>
              <a:gd name="connsiteY8" fmla="*/ 4213977 h 4220469"/>
              <a:gd name="connsiteX0" fmla="*/ 180003 w 4935072"/>
              <a:gd name="connsiteY0" fmla="*/ 4213977 h 4220469"/>
              <a:gd name="connsiteX1" fmla="*/ 310470 w 4935072"/>
              <a:gd name="connsiteY1" fmla="*/ 147413 h 4220469"/>
              <a:gd name="connsiteX2" fmla="*/ 4750037 w 4935072"/>
              <a:gd name="connsiteY2" fmla="*/ 224150 h 4220469"/>
              <a:gd name="connsiteX3" fmla="*/ 4819960 w 4935072"/>
              <a:gd name="connsiteY3" fmla="*/ 4217220 h 4220469"/>
              <a:gd name="connsiteX4" fmla="*/ 3821865 w 4935072"/>
              <a:gd name="connsiteY4" fmla="*/ 4208236 h 4220469"/>
              <a:gd name="connsiteX5" fmla="*/ 3702295 w 4935072"/>
              <a:gd name="connsiteY5" fmla="*/ 1011675 h 4220469"/>
              <a:gd name="connsiteX6" fmla="*/ 1149445 w 4935072"/>
              <a:gd name="connsiteY6" fmla="*/ 1044802 h 4220469"/>
              <a:gd name="connsiteX7" fmla="*/ 1123346 w 4935072"/>
              <a:gd name="connsiteY7" fmla="*/ 4220469 h 4220469"/>
              <a:gd name="connsiteX8" fmla="*/ 180003 w 4935072"/>
              <a:gd name="connsiteY8" fmla="*/ 4213977 h 4220469"/>
              <a:gd name="connsiteX0" fmla="*/ 180003 w 5012406"/>
              <a:gd name="connsiteY0" fmla="*/ 4213977 h 4220469"/>
              <a:gd name="connsiteX1" fmla="*/ 310470 w 5012406"/>
              <a:gd name="connsiteY1" fmla="*/ 147413 h 4220469"/>
              <a:gd name="connsiteX2" fmla="*/ 4750037 w 5012406"/>
              <a:gd name="connsiteY2" fmla="*/ 224150 h 4220469"/>
              <a:gd name="connsiteX3" fmla="*/ 4819960 w 5012406"/>
              <a:gd name="connsiteY3" fmla="*/ 4217220 h 4220469"/>
              <a:gd name="connsiteX4" fmla="*/ 3821865 w 5012406"/>
              <a:gd name="connsiteY4" fmla="*/ 4208236 h 4220469"/>
              <a:gd name="connsiteX5" fmla="*/ 3702295 w 5012406"/>
              <a:gd name="connsiteY5" fmla="*/ 1011675 h 4220469"/>
              <a:gd name="connsiteX6" fmla="*/ 1149445 w 5012406"/>
              <a:gd name="connsiteY6" fmla="*/ 1044802 h 4220469"/>
              <a:gd name="connsiteX7" fmla="*/ 1123346 w 5012406"/>
              <a:gd name="connsiteY7" fmla="*/ 4220469 h 4220469"/>
              <a:gd name="connsiteX8" fmla="*/ 180003 w 5012406"/>
              <a:gd name="connsiteY8" fmla="*/ 4213977 h 4220469"/>
              <a:gd name="connsiteX0" fmla="*/ 180003 w 5012406"/>
              <a:gd name="connsiteY0" fmla="*/ 4213977 h 4306409"/>
              <a:gd name="connsiteX1" fmla="*/ 310470 w 5012406"/>
              <a:gd name="connsiteY1" fmla="*/ 147413 h 4306409"/>
              <a:gd name="connsiteX2" fmla="*/ 4750037 w 5012406"/>
              <a:gd name="connsiteY2" fmla="*/ 224150 h 4306409"/>
              <a:gd name="connsiteX3" fmla="*/ 4819960 w 5012406"/>
              <a:gd name="connsiteY3" fmla="*/ 4217220 h 4306409"/>
              <a:gd name="connsiteX4" fmla="*/ 3821865 w 5012406"/>
              <a:gd name="connsiteY4" fmla="*/ 4208236 h 4306409"/>
              <a:gd name="connsiteX5" fmla="*/ 3702295 w 5012406"/>
              <a:gd name="connsiteY5" fmla="*/ 1011675 h 4306409"/>
              <a:gd name="connsiteX6" fmla="*/ 1149445 w 5012406"/>
              <a:gd name="connsiteY6" fmla="*/ 1044802 h 4306409"/>
              <a:gd name="connsiteX7" fmla="*/ 1123346 w 5012406"/>
              <a:gd name="connsiteY7" fmla="*/ 4220469 h 4306409"/>
              <a:gd name="connsiteX8" fmla="*/ 180003 w 5012406"/>
              <a:gd name="connsiteY8" fmla="*/ 4213977 h 4306409"/>
              <a:gd name="connsiteX0" fmla="*/ 180003 w 5012406"/>
              <a:gd name="connsiteY0" fmla="*/ 4213977 h 4386154"/>
              <a:gd name="connsiteX1" fmla="*/ 310470 w 5012406"/>
              <a:gd name="connsiteY1" fmla="*/ 147413 h 4386154"/>
              <a:gd name="connsiteX2" fmla="*/ 4750037 w 5012406"/>
              <a:gd name="connsiteY2" fmla="*/ 224150 h 4386154"/>
              <a:gd name="connsiteX3" fmla="*/ 4819960 w 5012406"/>
              <a:gd name="connsiteY3" fmla="*/ 4217220 h 4386154"/>
              <a:gd name="connsiteX4" fmla="*/ 3821865 w 5012406"/>
              <a:gd name="connsiteY4" fmla="*/ 4208236 h 4386154"/>
              <a:gd name="connsiteX5" fmla="*/ 3702295 w 5012406"/>
              <a:gd name="connsiteY5" fmla="*/ 1011675 h 4386154"/>
              <a:gd name="connsiteX6" fmla="*/ 1149445 w 5012406"/>
              <a:gd name="connsiteY6" fmla="*/ 1044802 h 4386154"/>
              <a:gd name="connsiteX7" fmla="*/ 1123346 w 5012406"/>
              <a:gd name="connsiteY7" fmla="*/ 4220469 h 4386154"/>
              <a:gd name="connsiteX8" fmla="*/ 180003 w 5012406"/>
              <a:gd name="connsiteY8" fmla="*/ 4213977 h 4386154"/>
              <a:gd name="connsiteX0" fmla="*/ 180003 w 5012406"/>
              <a:gd name="connsiteY0" fmla="*/ 4213977 h 4386154"/>
              <a:gd name="connsiteX1" fmla="*/ 310470 w 5012406"/>
              <a:gd name="connsiteY1" fmla="*/ 147413 h 4386154"/>
              <a:gd name="connsiteX2" fmla="*/ 4750037 w 5012406"/>
              <a:gd name="connsiteY2" fmla="*/ 224150 h 4386154"/>
              <a:gd name="connsiteX3" fmla="*/ 4819960 w 5012406"/>
              <a:gd name="connsiteY3" fmla="*/ 4217220 h 4386154"/>
              <a:gd name="connsiteX4" fmla="*/ 3821865 w 5012406"/>
              <a:gd name="connsiteY4" fmla="*/ 4208236 h 4386154"/>
              <a:gd name="connsiteX5" fmla="*/ 3702295 w 5012406"/>
              <a:gd name="connsiteY5" fmla="*/ 1011675 h 4386154"/>
              <a:gd name="connsiteX6" fmla="*/ 1149445 w 5012406"/>
              <a:gd name="connsiteY6" fmla="*/ 1044802 h 4386154"/>
              <a:gd name="connsiteX7" fmla="*/ 1123346 w 5012406"/>
              <a:gd name="connsiteY7" fmla="*/ 4220469 h 4386154"/>
              <a:gd name="connsiteX8" fmla="*/ 180003 w 5012406"/>
              <a:gd name="connsiteY8" fmla="*/ 4213977 h 4386154"/>
              <a:gd name="connsiteX0" fmla="*/ 180003 w 5012406"/>
              <a:gd name="connsiteY0" fmla="*/ 4213977 h 4390249"/>
              <a:gd name="connsiteX1" fmla="*/ 310470 w 5012406"/>
              <a:gd name="connsiteY1" fmla="*/ 147413 h 4390249"/>
              <a:gd name="connsiteX2" fmla="*/ 4750037 w 5012406"/>
              <a:gd name="connsiteY2" fmla="*/ 224150 h 4390249"/>
              <a:gd name="connsiteX3" fmla="*/ 4819960 w 5012406"/>
              <a:gd name="connsiteY3" fmla="*/ 4217220 h 4390249"/>
              <a:gd name="connsiteX4" fmla="*/ 3821865 w 5012406"/>
              <a:gd name="connsiteY4" fmla="*/ 4208236 h 4390249"/>
              <a:gd name="connsiteX5" fmla="*/ 3702295 w 5012406"/>
              <a:gd name="connsiteY5" fmla="*/ 1011675 h 4390249"/>
              <a:gd name="connsiteX6" fmla="*/ 1149445 w 5012406"/>
              <a:gd name="connsiteY6" fmla="*/ 1044802 h 4390249"/>
              <a:gd name="connsiteX7" fmla="*/ 1123346 w 5012406"/>
              <a:gd name="connsiteY7" fmla="*/ 4220469 h 4390249"/>
              <a:gd name="connsiteX8" fmla="*/ 180003 w 5012406"/>
              <a:gd name="connsiteY8" fmla="*/ 4213977 h 4390249"/>
              <a:gd name="connsiteX0" fmla="*/ 180003 w 5012406"/>
              <a:gd name="connsiteY0" fmla="*/ 4213977 h 4386154"/>
              <a:gd name="connsiteX1" fmla="*/ 310470 w 5012406"/>
              <a:gd name="connsiteY1" fmla="*/ 147413 h 4386154"/>
              <a:gd name="connsiteX2" fmla="*/ 4750037 w 5012406"/>
              <a:gd name="connsiteY2" fmla="*/ 224150 h 4386154"/>
              <a:gd name="connsiteX3" fmla="*/ 4819960 w 5012406"/>
              <a:gd name="connsiteY3" fmla="*/ 4217220 h 4386154"/>
              <a:gd name="connsiteX4" fmla="*/ 3821865 w 5012406"/>
              <a:gd name="connsiteY4" fmla="*/ 4208236 h 4386154"/>
              <a:gd name="connsiteX5" fmla="*/ 3702295 w 5012406"/>
              <a:gd name="connsiteY5" fmla="*/ 1011675 h 4386154"/>
              <a:gd name="connsiteX6" fmla="*/ 1149445 w 5012406"/>
              <a:gd name="connsiteY6" fmla="*/ 1044802 h 4386154"/>
              <a:gd name="connsiteX7" fmla="*/ 1123346 w 5012406"/>
              <a:gd name="connsiteY7" fmla="*/ 4220469 h 4386154"/>
              <a:gd name="connsiteX8" fmla="*/ 180003 w 5012406"/>
              <a:gd name="connsiteY8" fmla="*/ 4213977 h 4386154"/>
              <a:gd name="connsiteX0" fmla="*/ 180003 w 5012406"/>
              <a:gd name="connsiteY0" fmla="*/ 4213977 h 4386154"/>
              <a:gd name="connsiteX1" fmla="*/ 310470 w 5012406"/>
              <a:gd name="connsiteY1" fmla="*/ 147413 h 4386154"/>
              <a:gd name="connsiteX2" fmla="*/ 4750037 w 5012406"/>
              <a:gd name="connsiteY2" fmla="*/ 224150 h 4386154"/>
              <a:gd name="connsiteX3" fmla="*/ 4819960 w 5012406"/>
              <a:gd name="connsiteY3" fmla="*/ 4217220 h 4386154"/>
              <a:gd name="connsiteX4" fmla="*/ 3821865 w 5012406"/>
              <a:gd name="connsiteY4" fmla="*/ 4208236 h 4386154"/>
              <a:gd name="connsiteX5" fmla="*/ 3702295 w 5012406"/>
              <a:gd name="connsiteY5" fmla="*/ 1011675 h 4386154"/>
              <a:gd name="connsiteX6" fmla="*/ 1149445 w 5012406"/>
              <a:gd name="connsiteY6" fmla="*/ 1044802 h 4386154"/>
              <a:gd name="connsiteX7" fmla="*/ 1123346 w 5012406"/>
              <a:gd name="connsiteY7" fmla="*/ 4220469 h 4386154"/>
              <a:gd name="connsiteX8" fmla="*/ 180003 w 5012406"/>
              <a:gd name="connsiteY8" fmla="*/ 4213977 h 4386154"/>
              <a:gd name="connsiteX0" fmla="*/ 180003 w 5012406"/>
              <a:gd name="connsiteY0" fmla="*/ 4213977 h 4386154"/>
              <a:gd name="connsiteX1" fmla="*/ 310470 w 5012406"/>
              <a:gd name="connsiteY1" fmla="*/ 147413 h 4386154"/>
              <a:gd name="connsiteX2" fmla="*/ 4750037 w 5012406"/>
              <a:gd name="connsiteY2" fmla="*/ 224150 h 4386154"/>
              <a:gd name="connsiteX3" fmla="*/ 4819960 w 5012406"/>
              <a:gd name="connsiteY3" fmla="*/ 4217220 h 4386154"/>
              <a:gd name="connsiteX4" fmla="*/ 3821865 w 5012406"/>
              <a:gd name="connsiteY4" fmla="*/ 4208236 h 4386154"/>
              <a:gd name="connsiteX5" fmla="*/ 3702295 w 5012406"/>
              <a:gd name="connsiteY5" fmla="*/ 1011675 h 4386154"/>
              <a:gd name="connsiteX6" fmla="*/ 1149445 w 5012406"/>
              <a:gd name="connsiteY6" fmla="*/ 1044802 h 4386154"/>
              <a:gd name="connsiteX7" fmla="*/ 1123346 w 5012406"/>
              <a:gd name="connsiteY7" fmla="*/ 4220469 h 4386154"/>
              <a:gd name="connsiteX8" fmla="*/ 180003 w 5012406"/>
              <a:gd name="connsiteY8" fmla="*/ 4213977 h 4386154"/>
              <a:gd name="connsiteX0" fmla="*/ 180003 w 5012406"/>
              <a:gd name="connsiteY0" fmla="*/ 4213977 h 4386154"/>
              <a:gd name="connsiteX1" fmla="*/ 310470 w 5012406"/>
              <a:gd name="connsiteY1" fmla="*/ 147413 h 4386154"/>
              <a:gd name="connsiteX2" fmla="*/ 4750037 w 5012406"/>
              <a:gd name="connsiteY2" fmla="*/ 224150 h 4386154"/>
              <a:gd name="connsiteX3" fmla="*/ 4819960 w 5012406"/>
              <a:gd name="connsiteY3" fmla="*/ 4217220 h 4386154"/>
              <a:gd name="connsiteX4" fmla="*/ 3821865 w 5012406"/>
              <a:gd name="connsiteY4" fmla="*/ 4208236 h 4386154"/>
              <a:gd name="connsiteX5" fmla="*/ 3702295 w 5012406"/>
              <a:gd name="connsiteY5" fmla="*/ 1011675 h 4386154"/>
              <a:gd name="connsiteX6" fmla="*/ 1149445 w 5012406"/>
              <a:gd name="connsiteY6" fmla="*/ 1044802 h 4386154"/>
              <a:gd name="connsiteX7" fmla="*/ 1123346 w 5012406"/>
              <a:gd name="connsiteY7" fmla="*/ 4220469 h 4386154"/>
              <a:gd name="connsiteX8" fmla="*/ 180003 w 5012406"/>
              <a:gd name="connsiteY8" fmla="*/ 4213977 h 4386154"/>
              <a:gd name="connsiteX0" fmla="*/ 180003 w 5012406"/>
              <a:gd name="connsiteY0" fmla="*/ 4213977 h 4386154"/>
              <a:gd name="connsiteX1" fmla="*/ 310470 w 5012406"/>
              <a:gd name="connsiteY1" fmla="*/ 147413 h 4386154"/>
              <a:gd name="connsiteX2" fmla="*/ 4750037 w 5012406"/>
              <a:gd name="connsiteY2" fmla="*/ 224150 h 4386154"/>
              <a:gd name="connsiteX3" fmla="*/ 4819960 w 5012406"/>
              <a:gd name="connsiteY3" fmla="*/ 4217220 h 4386154"/>
              <a:gd name="connsiteX4" fmla="*/ 3821865 w 5012406"/>
              <a:gd name="connsiteY4" fmla="*/ 4208236 h 4386154"/>
              <a:gd name="connsiteX5" fmla="*/ 3702295 w 5012406"/>
              <a:gd name="connsiteY5" fmla="*/ 1011675 h 4386154"/>
              <a:gd name="connsiteX6" fmla="*/ 1149445 w 5012406"/>
              <a:gd name="connsiteY6" fmla="*/ 1044802 h 4386154"/>
              <a:gd name="connsiteX7" fmla="*/ 1123346 w 5012406"/>
              <a:gd name="connsiteY7" fmla="*/ 4220469 h 4386154"/>
              <a:gd name="connsiteX8" fmla="*/ 180003 w 5012406"/>
              <a:gd name="connsiteY8" fmla="*/ 4213977 h 4386154"/>
              <a:gd name="connsiteX0" fmla="*/ 180003 w 5012406"/>
              <a:gd name="connsiteY0" fmla="*/ 4213977 h 4386154"/>
              <a:gd name="connsiteX1" fmla="*/ 310470 w 5012406"/>
              <a:gd name="connsiteY1" fmla="*/ 147413 h 4386154"/>
              <a:gd name="connsiteX2" fmla="*/ 4750037 w 5012406"/>
              <a:gd name="connsiteY2" fmla="*/ 224150 h 4386154"/>
              <a:gd name="connsiteX3" fmla="*/ 4819960 w 5012406"/>
              <a:gd name="connsiteY3" fmla="*/ 4217220 h 4386154"/>
              <a:gd name="connsiteX4" fmla="*/ 3821865 w 5012406"/>
              <a:gd name="connsiteY4" fmla="*/ 4208236 h 4386154"/>
              <a:gd name="connsiteX5" fmla="*/ 3702295 w 5012406"/>
              <a:gd name="connsiteY5" fmla="*/ 1011675 h 4386154"/>
              <a:gd name="connsiteX6" fmla="*/ 1149445 w 5012406"/>
              <a:gd name="connsiteY6" fmla="*/ 1044802 h 4386154"/>
              <a:gd name="connsiteX7" fmla="*/ 1123346 w 5012406"/>
              <a:gd name="connsiteY7" fmla="*/ 4220469 h 4386154"/>
              <a:gd name="connsiteX8" fmla="*/ 180003 w 5012406"/>
              <a:gd name="connsiteY8" fmla="*/ 4213977 h 4386154"/>
              <a:gd name="connsiteX0" fmla="*/ 180003 w 5012406"/>
              <a:gd name="connsiteY0" fmla="*/ 4213977 h 4386154"/>
              <a:gd name="connsiteX1" fmla="*/ 310470 w 5012406"/>
              <a:gd name="connsiteY1" fmla="*/ 147413 h 4386154"/>
              <a:gd name="connsiteX2" fmla="*/ 4750037 w 5012406"/>
              <a:gd name="connsiteY2" fmla="*/ 224150 h 4386154"/>
              <a:gd name="connsiteX3" fmla="*/ 4819960 w 5012406"/>
              <a:gd name="connsiteY3" fmla="*/ 4217220 h 4386154"/>
              <a:gd name="connsiteX4" fmla="*/ 3821865 w 5012406"/>
              <a:gd name="connsiteY4" fmla="*/ 4208236 h 4386154"/>
              <a:gd name="connsiteX5" fmla="*/ 3702295 w 5012406"/>
              <a:gd name="connsiteY5" fmla="*/ 1011675 h 4386154"/>
              <a:gd name="connsiteX6" fmla="*/ 1149445 w 5012406"/>
              <a:gd name="connsiteY6" fmla="*/ 1044802 h 4386154"/>
              <a:gd name="connsiteX7" fmla="*/ 1123346 w 5012406"/>
              <a:gd name="connsiteY7" fmla="*/ 4220469 h 4386154"/>
              <a:gd name="connsiteX8" fmla="*/ 180003 w 5012406"/>
              <a:gd name="connsiteY8" fmla="*/ 4213977 h 4386154"/>
              <a:gd name="connsiteX0" fmla="*/ 180003 w 5012406"/>
              <a:gd name="connsiteY0" fmla="*/ 4213977 h 4386154"/>
              <a:gd name="connsiteX1" fmla="*/ 310470 w 5012406"/>
              <a:gd name="connsiteY1" fmla="*/ 147413 h 4386154"/>
              <a:gd name="connsiteX2" fmla="*/ 4750037 w 5012406"/>
              <a:gd name="connsiteY2" fmla="*/ 224150 h 4386154"/>
              <a:gd name="connsiteX3" fmla="*/ 4819960 w 5012406"/>
              <a:gd name="connsiteY3" fmla="*/ 4217220 h 4386154"/>
              <a:gd name="connsiteX4" fmla="*/ 3821865 w 5012406"/>
              <a:gd name="connsiteY4" fmla="*/ 4208236 h 4386154"/>
              <a:gd name="connsiteX5" fmla="*/ 3702295 w 5012406"/>
              <a:gd name="connsiteY5" fmla="*/ 1011675 h 4386154"/>
              <a:gd name="connsiteX6" fmla="*/ 1149445 w 5012406"/>
              <a:gd name="connsiteY6" fmla="*/ 1044802 h 4386154"/>
              <a:gd name="connsiteX7" fmla="*/ 1123346 w 5012406"/>
              <a:gd name="connsiteY7" fmla="*/ 4220469 h 4386154"/>
              <a:gd name="connsiteX8" fmla="*/ 180003 w 5012406"/>
              <a:gd name="connsiteY8" fmla="*/ 4213977 h 4386154"/>
              <a:gd name="connsiteX0" fmla="*/ 180003 w 5012406"/>
              <a:gd name="connsiteY0" fmla="*/ 4213977 h 4386154"/>
              <a:gd name="connsiteX1" fmla="*/ 310470 w 5012406"/>
              <a:gd name="connsiteY1" fmla="*/ 147413 h 4386154"/>
              <a:gd name="connsiteX2" fmla="*/ 4750037 w 5012406"/>
              <a:gd name="connsiteY2" fmla="*/ 224150 h 4386154"/>
              <a:gd name="connsiteX3" fmla="*/ 4819960 w 5012406"/>
              <a:gd name="connsiteY3" fmla="*/ 4217220 h 4386154"/>
              <a:gd name="connsiteX4" fmla="*/ 3821865 w 5012406"/>
              <a:gd name="connsiteY4" fmla="*/ 4208236 h 4386154"/>
              <a:gd name="connsiteX5" fmla="*/ 3702295 w 5012406"/>
              <a:gd name="connsiteY5" fmla="*/ 1011675 h 4386154"/>
              <a:gd name="connsiteX6" fmla="*/ 1149445 w 5012406"/>
              <a:gd name="connsiteY6" fmla="*/ 1044802 h 4386154"/>
              <a:gd name="connsiteX7" fmla="*/ 1123346 w 5012406"/>
              <a:gd name="connsiteY7" fmla="*/ 4220469 h 4386154"/>
              <a:gd name="connsiteX8" fmla="*/ 180003 w 5012406"/>
              <a:gd name="connsiteY8" fmla="*/ 4213977 h 4386154"/>
              <a:gd name="connsiteX0" fmla="*/ 180003 w 5012406"/>
              <a:gd name="connsiteY0" fmla="*/ 4213977 h 4386154"/>
              <a:gd name="connsiteX1" fmla="*/ 310470 w 5012406"/>
              <a:gd name="connsiteY1" fmla="*/ 147413 h 4386154"/>
              <a:gd name="connsiteX2" fmla="*/ 4750037 w 5012406"/>
              <a:gd name="connsiteY2" fmla="*/ 224150 h 4386154"/>
              <a:gd name="connsiteX3" fmla="*/ 4819960 w 5012406"/>
              <a:gd name="connsiteY3" fmla="*/ 4217220 h 4386154"/>
              <a:gd name="connsiteX4" fmla="*/ 3821865 w 5012406"/>
              <a:gd name="connsiteY4" fmla="*/ 4208236 h 4386154"/>
              <a:gd name="connsiteX5" fmla="*/ 3702295 w 5012406"/>
              <a:gd name="connsiteY5" fmla="*/ 1011675 h 4386154"/>
              <a:gd name="connsiteX6" fmla="*/ 1149445 w 5012406"/>
              <a:gd name="connsiteY6" fmla="*/ 1044802 h 4386154"/>
              <a:gd name="connsiteX7" fmla="*/ 1123346 w 5012406"/>
              <a:gd name="connsiteY7" fmla="*/ 4220469 h 4386154"/>
              <a:gd name="connsiteX8" fmla="*/ 180003 w 5012406"/>
              <a:gd name="connsiteY8" fmla="*/ 4213977 h 4386154"/>
              <a:gd name="connsiteX0" fmla="*/ 101656 w 4934059"/>
              <a:gd name="connsiteY0" fmla="*/ 4213977 h 4386154"/>
              <a:gd name="connsiteX1" fmla="*/ 232123 w 4934059"/>
              <a:gd name="connsiteY1" fmla="*/ 147413 h 4386154"/>
              <a:gd name="connsiteX2" fmla="*/ 4671690 w 4934059"/>
              <a:gd name="connsiteY2" fmla="*/ 224150 h 4386154"/>
              <a:gd name="connsiteX3" fmla="*/ 4741613 w 4934059"/>
              <a:gd name="connsiteY3" fmla="*/ 4217220 h 4386154"/>
              <a:gd name="connsiteX4" fmla="*/ 3743518 w 4934059"/>
              <a:gd name="connsiteY4" fmla="*/ 4208236 h 4386154"/>
              <a:gd name="connsiteX5" fmla="*/ 3623948 w 4934059"/>
              <a:gd name="connsiteY5" fmla="*/ 1011675 h 4386154"/>
              <a:gd name="connsiteX6" fmla="*/ 1071098 w 4934059"/>
              <a:gd name="connsiteY6" fmla="*/ 1044802 h 4386154"/>
              <a:gd name="connsiteX7" fmla="*/ 1044999 w 4934059"/>
              <a:gd name="connsiteY7" fmla="*/ 4220469 h 4386154"/>
              <a:gd name="connsiteX8" fmla="*/ 101656 w 4934059"/>
              <a:gd name="connsiteY8" fmla="*/ 4213977 h 4386154"/>
              <a:gd name="connsiteX0" fmla="*/ 0 w 4832403"/>
              <a:gd name="connsiteY0" fmla="*/ 4213977 h 4386154"/>
              <a:gd name="connsiteX1" fmla="*/ 130467 w 4832403"/>
              <a:gd name="connsiteY1" fmla="*/ 147413 h 4386154"/>
              <a:gd name="connsiteX2" fmla="*/ 4570034 w 4832403"/>
              <a:gd name="connsiteY2" fmla="*/ 224150 h 4386154"/>
              <a:gd name="connsiteX3" fmla="*/ 4639957 w 4832403"/>
              <a:gd name="connsiteY3" fmla="*/ 4217220 h 4386154"/>
              <a:gd name="connsiteX4" fmla="*/ 3641862 w 4832403"/>
              <a:gd name="connsiteY4" fmla="*/ 4208236 h 4386154"/>
              <a:gd name="connsiteX5" fmla="*/ 3522292 w 4832403"/>
              <a:gd name="connsiteY5" fmla="*/ 1011675 h 4386154"/>
              <a:gd name="connsiteX6" fmla="*/ 969442 w 4832403"/>
              <a:gd name="connsiteY6" fmla="*/ 1044802 h 4386154"/>
              <a:gd name="connsiteX7" fmla="*/ 943343 w 4832403"/>
              <a:gd name="connsiteY7" fmla="*/ 4220469 h 4386154"/>
              <a:gd name="connsiteX8" fmla="*/ 0 w 4832403"/>
              <a:gd name="connsiteY8" fmla="*/ 4213977 h 4386154"/>
              <a:gd name="connsiteX0" fmla="*/ 201858 w 5034261"/>
              <a:gd name="connsiteY0" fmla="*/ 4213977 h 4386154"/>
              <a:gd name="connsiteX1" fmla="*/ 286403 w 5034261"/>
              <a:gd name="connsiteY1" fmla="*/ 1104827 h 4386154"/>
              <a:gd name="connsiteX2" fmla="*/ 332325 w 5034261"/>
              <a:gd name="connsiteY2" fmla="*/ 147413 h 4386154"/>
              <a:gd name="connsiteX3" fmla="*/ 4771892 w 5034261"/>
              <a:gd name="connsiteY3" fmla="*/ 224150 h 4386154"/>
              <a:gd name="connsiteX4" fmla="*/ 4841815 w 5034261"/>
              <a:gd name="connsiteY4" fmla="*/ 4217220 h 4386154"/>
              <a:gd name="connsiteX5" fmla="*/ 3843720 w 5034261"/>
              <a:gd name="connsiteY5" fmla="*/ 4208236 h 4386154"/>
              <a:gd name="connsiteX6" fmla="*/ 3724150 w 5034261"/>
              <a:gd name="connsiteY6" fmla="*/ 1011675 h 4386154"/>
              <a:gd name="connsiteX7" fmla="*/ 1171300 w 5034261"/>
              <a:gd name="connsiteY7" fmla="*/ 1044802 h 4386154"/>
              <a:gd name="connsiteX8" fmla="*/ 1145201 w 5034261"/>
              <a:gd name="connsiteY8" fmla="*/ 4220469 h 4386154"/>
              <a:gd name="connsiteX9" fmla="*/ 201858 w 5034261"/>
              <a:gd name="connsiteY9" fmla="*/ 4213977 h 4386154"/>
              <a:gd name="connsiteX0" fmla="*/ 201858 w 5034261"/>
              <a:gd name="connsiteY0" fmla="*/ 4213977 h 4386154"/>
              <a:gd name="connsiteX1" fmla="*/ 286403 w 5034261"/>
              <a:gd name="connsiteY1" fmla="*/ 1104827 h 4386154"/>
              <a:gd name="connsiteX2" fmla="*/ 332325 w 5034261"/>
              <a:gd name="connsiteY2" fmla="*/ 147413 h 4386154"/>
              <a:gd name="connsiteX3" fmla="*/ 4771892 w 5034261"/>
              <a:gd name="connsiteY3" fmla="*/ 224150 h 4386154"/>
              <a:gd name="connsiteX4" fmla="*/ 4841815 w 5034261"/>
              <a:gd name="connsiteY4" fmla="*/ 4217220 h 4386154"/>
              <a:gd name="connsiteX5" fmla="*/ 3843720 w 5034261"/>
              <a:gd name="connsiteY5" fmla="*/ 4208236 h 4386154"/>
              <a:gd name="connsiteX6" fmla="*/ 3724150 w 5034261"/>
              <a:gd name="connsiteY6" fmla="*/ 1011675 h 4386154"/>
              <a:gd name="connsiteX7" fmla="*/ 1171300 w 5034261"/>
              <a:gd name="connsiteY7" fmla="*/ 1044802 h 4386154"/>
              <a:gd name="connsiteX8" fmla="*/ 1145201 w 5034261"/>
              <a:gd name="connsiteY8" fmla="*/ 4220469 h 4386154"/>
              <a:gd name="connsiteX9" fmla="*/ 201858 w 5034261"/>
              <a:gd name="connsiteY9" fmla="*/ 4213977 h 4386154"/>
              <a:gd name="connsiteX0" fmla="*/ 165315 w 4997718"/>
              <a:gd name="connsiteY0" fmla="*/ 4213977 h 4386154"/>
              <a:gd name="connsiteX1" fmla="*/ 249860 w 4997718"/>
              <a:gd name="connsiteY1" fmla="*/ 1104827 h 4386154"/>
              <a:gd name="connsiteX2" fmla="*/ 295782 w 4997718"/>
              <a:gd name="connsiteY2" fmla="*/ 147413 h 4386154"/>
              <a:gd name="connsiteX3" fmla="*/ 4735349 w 4997718"/>
              <a:gd name="connsiteY3" fmla="*/ 224150 h 4386154"/>
              <a:gd name="connsiteX4" fmla="*/ 4805272 w 4997718"/>
              <a:gd name="connsiteY4" fmla="*/ 4217220 h 4386154"/>
              <a:gd name="connsiteX5" fmla="*/ 3807177 w 4997718"/>
              <a:gd name="connsiteY5" fmla="*/ 4208236 h 4386154"/>
              <a:gd name="connsiteX6" fmla="*/ 3687607 w 4997718"/>
              <a:gd name="connsiteY6" fmla="*/ 1011675 h 4386154"/>
              <a:gd name="connsiteX7" fmla="*/ 1134757 w 4997718"/>
              <a:gd name="connsiteY7" fmla="*/ 1044802 h 4386154"/>
              <a:gd name="connsiteX8" fmla="*/ 1108658 w 4997718"/>
              <a:gd name="connsiteY8" fmla="*/ 4220469 h 4386154"/>
              <a:gd name="connsiteX9" fmla="*/ 165315 w 4997718"/>
              <a:gd name="connsiteY9" fmla="*/ 4213977 h 4386154"/>
              <a:gd name="connsiteX0" fmla="*/ 165315 w 4997718"/>
              <a:gd name="connsiteY0" fmla="*/ 4213977 h 4386154"/>
              <a:gd name="connsiteX1" fmla="*/ 249860 w 4997718"/>
              <a:gd name="connsiteY1" fmla="*/ 1104827 h 4386154"/>
              <a:gd name="connsiteX2" fmla="*/ 295782 w 4997718"/>
              <a:gd name="connsiteY2" fmla="*/ 147413 h 4386154"/>
              <a:gd name="connsiteX3" fmla="*/ 4735349 w 4997718"/>
              <a:gd name="connsiteY3" fmla="*/ 224150 h 4386154"/>
              <a:gd name="connsiteX4" fmla="*/ 4805272 w 4997718"/>
              <a:gd name="connsiteY4" fmla="*/ 4217220 h 4386154"/>
              <a:gd name="connsiteX5" fmla="*/ 3807177 w 4997718"/>
              <a:gd name="connsiteY5" fmla="*/ 4208236 h 4386154"/>
              <a:gd name="connsiteX6" fmla="*/ 3687607 w 4997718"/>
              <a:gd name="connsiteY6" fmla="*/ 1011675 h 4386154"/>
              <a:gd name="connsiteX7" fmla="*/ 1134757 w 4997718"/>
              <a:gd name="connsiteY7" fmla="*/ 1044802 h 4386154"/>
              <a:gd name="connsiteX8" fmla="*/ 1108658 w 4997718"/>
              <a:gd name="connsiteY8" fmla="*/ 4220469 h 4386154"/>
              <a:gd name="connsiteX9" fmla="*/ 165315 w 4997718"/>
              <a:gd name="connsiteY9" fmla="*/ 4213977 h 4386154"/>
              <a:gd name="connsiteX0" fmla="*/ 214696 w 5047099"/>
              <a:gd name="connsiteY0" fmla="*/ 4213977 h 4386154"/>
              <a:gd name="connsiteX1" fmla="*/ 299241 w 5047099"/>
              <a:gd name="connsiteY1" fmla="*/ 1104827 h 4386154"/>
              <a:gd name="connsiteX2" fmla="*/ 345163 w 5047099"/>
              <a:gd name="connsiteY2" fmla="*/ 147413 h 4386154"/>
              <a:gd name="connsiteX3" fmla="*/ 4784730 w 5047099"/>
              <a:gd name="connsiteY3" fmla="*/ 224150 h 4386154"/>
              <a:gd name="connsiteX4" fmla="*/ 4854653 w 5047099"/>
              <a:gd name="connsiteY4" fmla="*/ 4217220 h 4386154"/>
              <a:gd name="connsiteX5" fmla="*/ 3856558 w 5047099"/>
              <a:gd name="connsiteY5" fmla="*/ 4208236 h 4386154"/>
              <a:gd name="connsiteX6" fmla="*/ 3736988 w 5047099"/>
              <a:gd name="connsiteY6" fmla="*/ 1011675 h 4386154"/>
              <a:gd name="connsiteX7" fmla="*/ 1184138 w 5047099"/>
              <a:gd name="connsiteY7" fmla="*/ 1044802 h 4386154"/>
              <a:gd name="connsiteX8" fmla="*/ 1158039 w 5047099"/>
              <a:gd name="connsiteY8" fmla="*/ 4220469 h 4386154"/>
              <a:gd name="connsiteX9" fmla="*/ 214696 w 5047099"/>
              <a:gd name="connsiteY9" fmla="*/ 4213977 h 4386154"/>
              <a:gd name="connsiteX0" fmla="*/ 14925 w 4847328"/>
              <a:gd name="connsiteY0" fmla="*/ 4213977 h 4386154"/>
              <a:gd name="connsiteX1" fmla="*/ 99470 w 4847328"/>
              <a:gd name="connsiteY1" fmla="*/ 1104827 h 4386154"/>
              <a:gd name="connsiteX2" fmla="*/ 145392 w 4847328"/>
              <a:gd name="connsiteY2" fmla="*/ 147413 h 4386154"/>
              <a:gd name="connsiteX3" fmla="*/ 4584959 w 4847328"/>
              <a:gd name="connsiteY3" fmla="*/ 224150 h 4386154"/>
              <a:gd name="connsiteX4" fmla="*/ 4654882 w 4847328"/>
              <a:gd name="connsiteY4" fmla="*/ 4217220 h 4386154"/>
              <a:gd name="connsiteX5" fmla="*/ 3656787 w 4847328"/>
              <a:gd name="connsiteY5" fmla="*/ 4208236 h 4386154"/>
              <a:gd name="connsiteX6" fmla="*/ 3537217 w 4847328"/>
              <a:gd name="connsiteY6" fmla="*/ 1011675 h 4386154"/>
              <a:gd name="connsiteX7" fmla="*/ 984367 w 4847328"/>
              <a:gd name="connsiteY7" fmla="*/ 1044802 h 4386154"/>
              <a:gd name="connsiteX8" fmla="*/ 958268 w 4847328"/>
              <a:gd name="connsiteY8" fmla="*/ 4220469 h 4386154"/>
              <a:gd name="connsiteX9" fmla="*/ 14925 w 4847328"/>
              <a:gd name="connsiteY9" fmla="*/ 4213977 h 4386154"/>
              <a:gd name="connsiteX0" fmla="*/ 14925 w 4847328"/>
              <a:gd name="connsiteY0" fmla="*/ 4213977 h 4386154"/>
              <a:gd name="connsiteX1" fmla="*/ 99470 w 4847328"/>
              <a:gd name="connsiteY1" fmla="*/ 1104827 h 4386154"/>
              <a:gd name="connsiteX2" fmla="*/ 145392 w 4847328"/>
              <a:gd name="connsiteY2" fmla="*/ 147413 h 4386154"/>
              <a:gd name="connsiteX3" fmla="*/ 4584959 w 4847328"/>
              <a:gd name="connsiteY3" fmla="*/ 224150 h 4386154"/>
              <a:gd name="connsiteX4" fmla="*/ 4654882 w 4847328"/>
              <a:gd name="connsiteY4" fmla="*/ 4217220 h 4386154"/>
              <a:gd name="connsiteX5" fmla="*/ 3656787 w 4847328"/>
              <a:gd name="connsiteY5" fmla="*/ 4208236 h 4386154"/>
              <a:gd name="connsiteX6" fmla="*/ 3537217 w 4847328"/>
              <a:gd name="connsiteY6" fmla="*/ 1011675 h 4386154"/>
              <a:gd name="connsiteX7" fmla="*/ 984367 w 4847328"/>
              <a:gd name="connsiteY7" fmla="*/ 1044802 h 4386154"/>
              <a:gd name="connsiteX8" fmla="*/ 958268 w 4847328"/>
              <a:gd name="connsiteY8" fmla="*/ 4220469 h 4386154"/>
              <a:gd name="connsiteX9" fmla="*/ 14925 w 4847328"/>
              <a:gd name="connsiteY9" fmla="*/ 4213977 h 4386154"/>
              <a:gd name="connsiteX0" fmla="*/ 61722 w 4894125"/>
              <a:gd name="connsiteY0" fmla="*/ 4213977 h 4386154"/>
              <a:gd name="connsiteX1" fmla="*/ 146267 w 4894125"/>
              <a:gd name="connsiteY1" fmla="*/ 1104827 h 4386154"/>
              <a:gd name="connsiteX2" fmla="*/ 192189 w 4894125"/>
              <a:gd name="connsiteY2" fmla="*/ 147413 h 4386154"/>
              <a:gd name="connsiteX3" fmla="*/ 4631756 w 4894125"/>
              <a:gd name="connsiteY3" fmla="*/ 224150 h 4386154"/>
              <a:gd name="connsiteX4" fmla="*/ 4701679 w 4894125"/>
              <a:gd name="connsiteY4" fmla="*/ 4217220 h 4386154"/>
              <a:gd name="connsiteX5" fmla="*/ 3703584 w 4894125"/>
              <a:gd name="connsiteY5" fmla="*/ 4208236 h 4386154"/>
              <a:gd name="connsiteX6" fmla="*/ 3584014 w 4894125"/>
              <a:gd name="connsiteY6" fmla="*/ 1011675 h 4386154"/>
              <a:gd name="connsiteX7" fmla="*/ 1031164 w 4894125"/>
              <a:gd name="connsiteY7" fmla="*/ 1044802 h 4386154"/>
              <a:gd name="connsiteX8" fmla="*/ 1005065 w 4894125"/>
              <a:gd name="connsiteY8" fmla="*/ 4220469 h 4386154"/>
              <a:gd name="connsiteX9" fmla="*/ 61722 w 4894125"/>
              <a:gd name="connsiteY9" fmla="*/ 4213977 h 4386154"/>
              <a:gd name="connsiteX0" fmla="*/ 61722 w 4894125"/>
              <a:gd name="connsiteY0" fmla="*/ 4213977 h 4386154"/>
              <a:gd name="connsiteX1" fmla="*/ 146267 w 4894125"/>
              <a:gd name="connsiteY1" fmla="*/ 1104827 h 4386154"/>
              <a:gd name="connsiteX2" fmla="*/ 192189 w 4894125"/>
              <a:gd name="connsiteY2" fmla="*/ 147413 h 4386154"/>
              <a:gd name="connsiteX3" fmla="*/ 4631756 w 4894125"/>
              <a:gd name="connsiteY3" fmla="*/ 224150 h 4386154"/>
              <a:gd name="connsiteX4" fmla="*/ 4701679 w 4894125"/>
              <a:gd name="connsiteY4" fmla="*/ 4217220 h 4386154"/>
              <a:gd name="connsiteX5" fmla="*/ 3703584 w 4894125"/>
              <a:gd name="connsiteY5" fmla="*/ 4208236 h 4386154"/>
              <a:gd name="connsiteX6" fmla="*/ 3690009 w 4894125"/>
              <a:gd name="connsiteY6" fmla="*/ 945703 h 4386154"/>
              <a:gd name="connsiteX7" fmla="*/ 1031164 w 4894125"/>
              <a:gd name="connsiteY7" fmla="*/ 1044802 h 4386154"/>
              <a:gd name="connsiteX8" fmla="*/ 1005065 w 4894125"/>
              <a:gd name="connsiteY8" fmla="*/ 4220469 h 4386154"/>
              <a:gd name="connsiteX9" fmla="*/ 61722 w 4894125"/>
              <a:gd name="connsiteY9" fmla="*/ 4213977 h 4386154"/>
              <a:gd name="connsiteX0" fmla="*/ 7398 w 5655959"/>
              <a:gd name="connsiteY0" fmla="*/ 4204552 h 4386154"/>
              <a:gd name="connsiteX1" fmla="*/ 908101 w 5655959"/>
              <a:gd name="connsiteY1" fmla="*/ 1104827 h 4386154"/>
              <a:gd name="connsiteX2" fmla="*/ 954023 w 5655959"/>
              <a:gd name="connsiteY2" fmla="*/ 147413 h 4386154"/>
              <a:gd name="connsiteX3" fmla="*/ 5393590 w 5655959"/>
              <a:gd name="connsiteY3" fmla="*/ 224150 h 4386154"/>
              <a:gd name="connsiteX4" fmla="*/ 5463513 w 5655959"/>
              <a:gd name="connsiteY4" fmla="*/ 4217220 h 4386154"/>
              <a:gd name="connsiteX5" fmla="*/ 4465418 w 5655959"/>
              <a:gd name="connsiteY5" fmla="*/ 4208236 h 4386154"/>
              <a:gd name="connsiteX6" fmla="*/ 4451843 w 5655959"/>
              <a:gd name="connsiteY6" fmla="*/ 945703 h 4386154"/>
              <a:gd name="connsiteX7" fmla="*/ 1792998 w 5655959"/>
              <a:gd name="connsiteY7" fmla="*/ 1044802 h 4386154"/>
              <a:gd name="connsiteX8" fmla="*/ 1766899 w 5655959"/>
              <a:gd name="connsiteY8" fmla="*/ 4220469 h 4386154"/>
              <a:gd name="connsiteX9" fmla="*/ 7398 w 5655959"/>
              <a:gd name="connsiteY9" fmla="*/ 4204552 h 4386154"/>
              <a:gd name="connsiteX0" fmla="*/ 6039 w 5654600"/>
              <a:gd name="connsiteY0" fmla="*/ 4204552 h 4386154"/>
              <a:gd name="connsiteX1" fmla="*/ 906742 w 5654600"/>
              <a:gd name="connsiteY1" fmla="*/ 1104827 h 4386154"/>
              <a:gd name="connsiteX2" fmla="*/ 952664 w 5654600"/>
              <a:gd name="connsiteY2" fmla="*/ 147413 h 4386154"/>
              <a:gd name="connsiteX3" fmla="*/ 5392231 w 5654600"/>
              <a:gd name="connsiteY3" fmla="*/ 224150 h 4386154"/>
              <a:gd name="connsiteX4" fmla="*/ 5462154 w 5654600"/>
              <a:gd name="connsiteY4" fmla="*/ 4217220 h 4386154"/>
              <a:gd name="connsiteX5" fmla="*/ 4464059 w 5654600"/>
              <a:gd name="connsiteY5" fmla="*/ 4208236 h 4386154"/>
              <a:gd name="connsiteX6" fmla="*/ 4450484 w 5654600"/>
              <a:gd name="connsiteY6" fmla="*/ 945703 h 4386154"/>
              <a:gd name="connsiteX7" fmla="*/ 1791639 w 5654600"/>
              <a:gd name="connsiteY7" fmla="*/ 1044802 h 4386154"/>
              <a:gd name="connsiteX8" fmla="*/ 1765540 w 5654600"/>
              <a:gd name="connsiteY8" fmla="*/ 4220469 h 4386154"/>
              <a:gd name="connsiteX9" fmla="*/ 6039 w 5654600"/>
              <a:gd name="connsiteY9" fmla="*/ 4204552 h 4386154"/>
              <a:gd name="connsiteX0" fmla="*/ 8426 w 5656987"/>
              <a:gd name="connsiteY0" fmla="*/ 4204552 h 4386154"/>
              <a:gd name="connsiteX1" fmla="*/ 909129 w 5656987"/>
              <a:gd name="connsiteY1" fmla="*/ 1104827 h 4386154"/>
              <a:gd name="connsiteX2" fmla="*/ 955051 w 5656987"/>
              <a:gd name="connsiteY2" fmla="*/ 147413 h 4386154"/>
              <a:gd name="connsiteX3" fmla="*/ 5394618 w 5656987"/>
              <a:gd name="connsiteY3" fmla="*/ 224150 h 4386154"/>
              <a:gd name="connsiteX4" fmla="*/ 5464541 w 5656987"/>
              <a:gd name="connsiteY4" fmla="*/ 4217220 h 4386154"/>
              <a:gd name="connsiteX5" fmla="*/ 4466446 w 5656987"/>
              <a:gd name="connsiteY5" fmla="*/ 4208236 h 4386154"/>
              <a:gd name="connsiteX6" fmla="*/ 4452871 w 5656987"/>
              <a:gd name="connsiteY6" fmla="*/ 945703 h 4386154"/>
              <a:gd name="connsiteX7" fmla="*/ 1794026 w 5656987"/>
              <a:gd name="connsiteY7" fmla="*/ 1044802 h 4386154"/>
              <a:gd name="connsiteX8" fmla="*/ 1767927 w 5656987"/>
              <a:gd name="connsiteY8" fmla="*/ 4220469 h 4386154"/>
              <a:gd name="connsiteX9" fmla="*/ 8426 w 5656987"/>
              <a:gd name="connsiteY9" fmla="*/ 4204552 h 4386154"/>
              <a:gd name="connsiteX0" fmla="*/ 118482 w 5767043"/>
              <a:gd name="connsiteY0" fmla="*/ 4204552 h 4386154"/>
              <a:gd name="connsiteX1" fmla="*/ 221285 w 5767043"/>
              <a:gd name="connsiteY1" fmla="*/ 3517519 h 4386154"/>
              <a:gd name="connsiteX2" fmla="*/ 1019185 w 5767043"/>
              <a:gd name="connsiteY2" fmla="*/ 1104827 h 4386154"/>
              <a:gd name="connsiteX3" fmla="*/ 1065107 w 5767043"/>
              <a:gd name="connsiteY3" fmla="*/ 147413 h 4386154"/>
              <a:gd name="connsiteX4" fmla="*/ 5504674 w 5767043"/>
              <a:gd name="connsiteY4" fmla="*/ 224150 h 4386154"/>
              <a:gd name="connsiteX5" fmla="*/ 5574597 w 5767043"/>
              <a:gd name="connsiteY5" fmla="*/ 4217220 h 4386154"/>
              <a:gd name="connsiteX6" fmla="*/ 4576502 w 5767043"/>
              <a:gd name="connsiteY6" fmla="*/ 4208236 h 4386154"/>
              <a:gd name="connsiteX7" fmla="*/ 4562927 w 5767043"/>
              <a:gd name="connsiteY7" fmla="*/ 945703 h 4386154"/>
              <a:gd name="connsiteX8" fmla="*/ 1904082 w 5767043"/>
              <a:gd name="connsiteY8" fmla="*/ 1044802 h 4386154"/>
              <a:gd name="connsiteX9" fmla="*/ 1877983 w 5767043"/>
              <a:gd name="connsiteY9" fmla="*/ 4220469 h 4386154"/>
              <a:gd name="connsiteX10" fmla="*/ 118482 w 5767043"/>
              <a:gd name="connsiteY10" fmla="*/ 4204552 h 4386154"/>
              <a:gd name="connsiteX0" fmla="*/ 118482 w 5767043"/>
              <a:gd name="connsiteY0" fmla="*/ 4204552 h 4386154"/>
              <a:gd name="connsiteX1" fmla="*/ 221285 w 5767043"/>
              <a:gd name="connsiteY1" fmla="*/ 3517519 h 4386154"/>
              <a:gd name="connsiteX2" fmla="*/ 1207032 w 5767043"/>
              <a:gd name="connsiteY2" fmla="*/ 3460971 h 4386154"/>
              <a:gd name="connsiteX3" fmla="*/ 1019185 w 5767043"/>
              <a:gd name="connsiteY3" fmla="*/ 1104827 h 4386154"/>
              <a:gd name="connsiteX4" fmla="*/ 1065107 w 5767043"/>
              <a:gd name="connsiteY4" fmla="*/ 147413 h 4386154"/>
              <a:gd name="connsiteX5" fmla="*/ 5504674 w 5767043"/>
              <a:gd name="connsiteY5" fmla="*/ 224150 h 4386154"/>
              <a:gd name="connsiteX6" fmla="*/ 5574597 w 5767043"/>
              <a:gd name="connsiteY6" fmla="*/ 4217220 h 4386154"/>
              <a:gd name="connsiteX7" fmla="*/ 4576502 w 5767043"/>
              <a:gd name="connsiteY7" fmla="*/ 4208236 h 4386154"/>
              <a:gd name="connsiteX8" fmla="*/ 4562927 w 5767043"/>
              <a:gd name="connsiteY8" fmla="*/ 945703 h 4386154"/>
              <a:gd name="connsiteX9" fmla="*/ 1904082 w 5767043"/>
              <a:gd name="connsiteY9" fmla="*/ 1044802 h 4386154"/>
              <a:gd name="connsiteX10" fmla="*/ 1877983 w 5767043"/>
              <a:gd name="connsiteY10" fmla="*/ 4220469 h 4386154"/>
              <a:gd name="connsiteX11" fmla="*/ 118482 w 5767043"/>
              <a:gd name="connsiteY11" fmla="*/ 4204552 h 4386154"/>
              <a:gd name="connsiteX0" fmla="*/ 123489 w 5772050"/>
              <a:gd name="connsiteY0" fmla="*/ 4204552 h 4386154"/>
              <a:gd name="connsiteX1" fmla="*/ 226292 w 5772050"/>
              <a:gd name="connsiteY1" fmla="*/ 3517519 h 4386154"/>
              <a:gd name="connsiteX2" fmla="*/ 1212039 w 5772050"/>
              <a:gd name="connsiteY2" fmla="*/ 3460971 h 4386154"/>
              <a:gd name="connsiteX3" fmla="*/ 1024192 w 5772050"/>
              <a:gd name="connsiteY3" fmla="*/ 1104827 h 4386154"/>
              <a:gd name="connsiteX4" fmla="*/ 1070114 w 5772050"/>
              <a:gd name="connsiteY4" fmla="*/ 147413 h 4386154"/>
              <a:gd name="connsiteX5" fmla="*/ 5509681 w 5772050"/>
              <a:gd name="connsiteY5" fmla="*/ 224150 h 4386154"/>
              <a:gd name="connsiteX6" fmla="*/ 5579604 w 5772050"/>
              <a:gd name="connsiteY6" fmla="*/ 4217220 h 4386154"/>
              <a:gd name="connsiteX7" fmla="*/ 4581509 w 5772050"/>
              <a:gd name="connsiteY7" fmla="*/ 4208236 h 4386154"/>
              <a:gd name="connsiteX8" fmla="*/ 4567934 w 5772050"/>
              <a:gd name="connsiteY8" fmla="*/ 945703 h 4386154"/>
              <a:gd name="connsiteX9" fmla="*/ 1909089 w 5772050"/>
              <a:gd name="connsiteY9" fmla="*/ 1044802 h 4386154"/>
              <a:gd name="connsiteX10" fmla="*/ 1882990 w 5772050"/>
              <a:gd name="connsiteY10" fmla="*/ 4220469 h 4386154"/>
              <a:gd name="connsiteX11" fmla="*/ 123489 w 5772050"/>
              <a:gd name="connsiteY11" fmla="*/ 4204552 h 4386154"/>
              <a:gd name="connsiteX0" fmla="*/ 85948 w 5734509"/>
              <a:gd name="connsiteY0" fmla="*/ 4204552 h 4386154"/>
              <a:gd name="connsiteX1" fmla="*/ 188751 w 5734509"/>
              <a:gd name="connsiteY1" fmla="*/ 3517519 h 4386154"/>
              <a:gd name="connsiteX2" fmla="*/ 1174498 w 5734509"/>
              <a:gd name="connsiteY2" fmla="*/ 3460971 h 4386154"/>
              <a:gd name="connsiteX3" fmla="*/ 986651 w 5734509"/>
              <a:gd name="connsiteY3" fmla="*/ 1104827 h 4386154"/>
              <a:gd name="connsiteX4" fmla="*/ 1032573 w 5734509"/>
              <a:gd name="connsiteY4" fmla="*/ 147413 h 4386154"/>
              <a:gd name="connsiteX5" fmla="*/ 5472140 w 5734509"/>
              <a:gd name="connsiteY5" fmla="*/ 224150 h 4386154"/>
              <a:gd name="connsiteX6" fmla="*/ 5542063 w 5734509"/>
              <a:gd name="connsiteY6" fmla="*/ 4217220 h 4386154"/>
              <a:gd name="connsiteX7" fmla="*/ 4543968 w 5734509"/>
              <a:gd name="connsiteY7" fmla="*/ 4208236 h 4386154"/>
              <a:gd name="connsiteX8" fmla="*/ 4530393 w 5734509"/>
              <a:gd name="connsiteY8" fmla="*/ 945703 h 4386154"/>
              <a:gd name="connsiteX9" fmla="*/ 1871548 w 5734509"/>
              <a:gd name="connsiteY9" fmla="*/ 1044802 h 4386154"/>
              <a:gd name="connsiteX10" fmla="*/ 1845449 w 5734509"/>
              <a:gd name="connsiteY10" fmla="*/ 4220469 h 4386154"/>
              <a:gd name="connsiteX11" fmla="*/ 85948 w 5734509"/>
              <a:gd name="connsiteY11" fmla="*/ 4204552 h 4386154"/>
              <a:gd name="connsiteX0" fmla="*/ 85948 w 5734509"/>
              <a:gd name="connsiteY0" fmla="*/ 4204552 h 4386154"/>
              <a:gd name="connsiteX1" fmla="*/ 188751 w 5734509"/>
              <a:gd name="connsiteY1" fmla="*/ 3517519 h 4386154"/>
              <a:gd name="connsiteX2" fmla="*/ 1174498 w 5734509"/>
              <a:gd name="connsiteY2" fmla="*/ 3460971 h 4386154"/>
              <a:gd name="connsiteX3" fmla="*/ 986651 w 5734509"/>
              <a:gd name="connsiteY3" fmla="*/ 1104827 h 4386154"/>
              <a:gd name="connsiteX4" fmla="*/ 1032573 w 5734509"/>
              <a:gd name="connsiteY4" fmla="*/ 147413 h 4386154"/>
              <a:gd name="connsiteX5" fmla="*/ 5472140 w 5734509"/>
              <a:gd name="connsiteY5" fmla="*/ 224150 h 4386154"/>
              <a:gd name="connsiteX6" fmla="*/ 5542063 w 5734509"/>
              <a:gd name="connsiteY6" fmla="*/ 4217220 h 4386154"/>
              <a:gd name="connsiteX7" fmla="*/ 4543968 w 5734509"/>
              <a:gd name="connsiteY7" fmla="*/ 4208236 h 4386154"/>
              <a:gd name="connsiteX8" fmla="*/ 4530393 w 5734509"/>
              <a:gd name="connsiteY8" fmla="*/ 945703 h 4386154"/>
              <a:gd name="connsiteX9" fmla="*/ 1871548 w 5734509"/>
              <a:gd name="connsiteY9" fmla="*/ 1044802 h 4386154"/>
              <a:gd name="connsiteX10" fmla="*/ 1845449 w 5734509"/>
              <a:gd name="connsiteY10" fmla="*/ 4220469 h 4386154"/>
              <a:gd name="connsiteX11" fmla="*/ 85948 w 5734509"/>
              <a:gd name="connsiteY11" fmla="*/ 4204552 h 4386154"/>
              <a:gd name="connsiteX0" fmla="*/ 85948 w 5734509"/>
              <a:gd name="connsiteY0" fmla="*/ 4204552 h 4386154"/>
              <a:gd name="connsiteX1" fmla="*/ 188751 w 5734509"/>
              <a:gd name="connsiteY1" fmla="*/ 3517519 h 4386154"/>
              <a:gd name="connsiteX2" fmla="*/ 1174498 w 5734509"/>
              <a:gd name="connsiteY2" fmla="*/ 3460971 h 4386154"/>
              <a:gd name="connsiteX3" fmla="*/ 986651 w 5734509"/>
              <a:gd name="connsiteY3" fmla="*/ 1104827 h 4386154"/>
              <a:gd name="connsiteX4" fmla="*/ 1032573 w 5734509"/>
              <a:gd name="connsiteY4" fmla="*/ 147413 h 4386154"/>
              <a:gd name="connsiteX5" fmla="*/ 5472140 w 5734509"/>
              <a:gd name="connsiteY5" fmla="*/ 224150 h 4386154"/>
              <a:gd name="connsiteX6" fmla="*/ 5542063 w 5734509"/>
              <a:gd name="connsiteY6" fmla="*/ 4217220 h 4386154"/>
              <a:gd name="connsiteX7" fmla="*/ 4543968 w 5734509"/>
              <a:gd name="connsiteY7" fmla="*/ 4208236 h 4386154"/>
              <a:gd name="connsiteX8" fmla="*/ 4530393 w 5734509"/>
              <a:gd name="connsiteY8" fmla="*/ 945703 h 4386154"/>
              <a:gd name="connsiteX9" fmla="*/ 1871548 w 5734509"/>
              <a:gd name="connsiteY9" fmla="*/ 1044802 h 4386154"/>
              <a:gd name="connsiteX10" fmla="*/ 1845449 w 5734509"/>
              <a:gd name="connsiteY10" fmla="*/ 4220469 h 4386154"/>
              <a:gd name="connsiteX11" fmla="*/ 85948 w 5734509"/>
              <a:gd name="connsiteY11" fmla="*/ 4204552 h 4386154"/>
              <a:gd name="connsiteX0" fmla="*/ 85948 w 5734509"/>
              <a:gd name="connsiteY0" fmla="*/ 4204552 h 4386154"/>
              <a:gd name="connsiteX1" fmla="*/ 188751 w 5734509"/>
              <a:gd name="connsiteY1" fmla="*/ 3517519 h 4386154"/>
              <a:gd name="connsiteX2" fmla="*/ 1174498 w 5734509"/>
              <a:gd name="connsiteY2" fmla="*/ 3460971 h 4386154"/>
              <a:gd name="connsiteX3" fmla="*/ 1060847 w 5734509"/>
              <a:gd name="connsiteY3" fmla="*/ 1104827 h 4386154"/>
              <a:gd name="connsiteX4" fmla="*/ 1032573 w 5734509"/>
              <a:gd name="connsiteY4" fmla="*/ 147413 h 4386154"/>
              <a:gd name="connsiteX5" fmla="*/ 5472140 w 5734509"/>
              <a:gd name="connsiteY5" fmla="*/ 224150 h 4386154"/>
              <a:gd name="connsiteX6" fmla="*/ 5542063 w 5734509"/>
              <a:gd name="connsiteY6" fmla="*/ 4217220 h 4386154"/>
              <a:gd name="connsiteX7" fmla="*/ 4543968 w 5734509"/>
              <a:gd name="connsiteY7" fmla="*/ 4208236 h 4386154"/>
              <a:gd name="connsiteX8" fmla="*/ 4530393 w 5734509"/>
              <a:gd name="connsiteY8" fmla="*/ 945703 h 4386154"/>
              <a:gd name="connsiteX9" fmla="*/ 1871548 w 5734509"/>
              <a:gd name="connsiteY9" fmla="*/ 1044802 h 4386154"/>
              <a:gd name="connsiteX10" fmla="*/ 1845449 w 5734509"/>
              <a:gd name="connsiteY10" fmla="*/ 4220469 h 4386154"/>
              <a:gd name="connsiteX11" fmla="*/ 85948 w 5734509"/>
              <a:gd name="connsiteY11" fmla="*/ 4204552 h 4386154"/>
              <a:gd name="connsiteX0" fmla="*/ 85948 w 5734509"/>
              <a:gd name="connsiteY0" fmla="*/ 4204552 h 4386154"/>
              <a:gd name="connsiteX1" fmla="*/ 188751 w 5734509"/>
              <a:gd name="connsiteY1" fmla="*/ 3517519 h 4386154"/>
              <a:gd name="connsiteX2" fmla="*/ 1174498 w 5734509"/>
              <a:gd name="connsiteY2" fmla="*/ 3460971 h 4386154"/>
              <a:gd name="connsiteX3" fmla="*/ 1060847 w 5734509"/>
              <a:gd name="connsiteY3" fmla="*/ 1104827 h 4386154"/>
              <a:gd name="connsiteX4" fmla="*/ 1032573 w 5734509"/>
              <a:gd name="connsiteY4" fmla="*/ 147413 h 4386154"/>
              <a:gd name="connsiteX5" fmla="*/ 5472140 w 5734509"/>
              <a:gd name="connsiteY5" fmla="*/ 224150 h 4386154"/>
              <a:gd name="connsiteX6" fmla="*/ 5542063 w 5734509"/>
              <a:gd name="connsiteY6" fmla="*/ 4217220 h 4386154"/>
              <a:gd name="connsiteX7" fmla="*/ 4543968 w 5734509"/>
              <a:gd name="connsiteY7" fmla="*/ 4208236 h 4386154"/>
              <a:gd name="connsiteX8" fmla="*/ 4530393 w 5734509"/>
              <a:gd name="connsiteY8" fmla="*/ 945703 h 4386154"/>
              <a:gd name="connsiteX9" fmla="*/ 1871548 w 5734509"/>
              <a:gd name="connsiteY9" fmla="*/ 1044802 h 4386154"/>
              <a:gd name="connsiteX10" fmla="*/ 1845449 w 5734509"/>
              <a:gd name="connsiteY10" fmla="*/ 4220469 h 4386154"/>
              <a:gd name="connsiteX11" fmla="*/ 85948 w 5734509"/>
              <a:gd name="connsiteY11" fmla="*/ 4204552 h 4386154"/>
              <a:gd name="connsiteX0" fmla="*/ 85948 w 5734509"/>
              <a:gd name="connsiteY0" fmla="*/ 4204552 h 4386154"/>
              <a:gd name="connsiteX1" fmla="*/ 188751 w 5734509"/>
              <a:gd name="connsiteY1" fmla="*/ 3517519 h 4386154"/>
              <a:gd name="connsiteX2" fmla="*/ 1174498 w 5734509"/>
              <a:gd name="connsiteY2" fmla="*/ 3460971 h 4386154"/>
              <a:gd name="connsiteX3" fmla="*/ 1018450 w 5734509"/>
              <a:gd name="connsiteY3" fmla="*/ 1104827 h 4386154"/>
              <a:gd name="connsiteX4" fmla="*/ 1032573 w 5734509"/>
              <a:gd name="connsiteY4" fmla="*/ 147413 h 4386154"/>
              <a:gd name="connsiteX5" fmla="*/ 5472140 w 5734509"/>
              <a:gd name="connsiteY5" fmla="*/ 224150 h 4386154"/>
              <a:gd name="connsiteX6" fmla="*/ 5542063 w 5734509"/>
              <a:gd name="connsiteY6" fmla="*/ 4217220 h 4386154"/>
              <a:gd name="connsiteX7" fmla="*/ 4543968 w 5734509"/>
              <a:gd name="connsiteY7" fmla="*/ 4208236 h 4386154"/>
              <a:gd name="connsiteX8" fmla="*/ 4530393 w 5734509"/>
              <a:gd name="connsiteY8" fmla="*/ 945703 h 4386154"/>
              <a:gd name="connsiteX9" fmla="*/ 1871548 w 5734509"/>
              <a:gd name="connsiteY9" fmla="*/ 1044802 h 4386154"/>
              <a:gd name="connsiteX10" fmla="*/ 1845449 w 5734509"/>
              <a:gd name="connsiteY10" fmla="*/ 4220469 h 4386154"/>
              <a:gd name="connsiteX11" fmla="*/ 85948 w 5734509"/>
              <a:gd name="connsiteY11" fmla="*/ 4204552 h 4386154"/>
              <a:gd name="connsiteX0" fmla="*/ 85948 w 5734509"/>
              <a:gd name="connsiteY0" fmla="*/ 4204552 h 4386154"/>
              <a:gd name="connsiteX1" fmla="*/ 188751 w 5734509"/>
              <a:gd name="connsiteY1" fmla="*/ 3517519 h 4386154"/>
              <a:gd name="connsiteX2" fmla="*/ 1174498 w 5734509"/>
              <a:gd name="connsiteY2" fmla="*/ 3460971 h 4386154"/>
              <a:gd name="connsiteX3" fmla="*/ 1018450 w 5734509"/>
              <a:gd name="connsiteY3" fmla="*/ 1104827 h 4386154"/>
              <a:gd name="connsiteX4" fmla="*/ 1032573 w 5734509"/>
              <a:gd name="connsiteY4" fmla="*/ 147413 h 4386154"/>
              <a:gd name="connsiteX5" fmla="*/ 5472140 w 5734509"/>
              <a:gd name="connsiteY5" fmla="*/ 224150 h 4386154"/>
              <a:gd name="connsiteX6" fmla="*/ 5542063 w 5734509"/>
              <a:gd name="connsiteY6" fmla="*/ 4217220 h 4386154"/>
              <a:gd name="connsiteX7" fmla="*/ 4543968 w 5734509"/>
              <a:gd name="connsiteY7" fmla="*/ 4208236 h 4386154"/>
              <a:gd name="connsiteX8" fmla="*/ 4530393 w 5734509"/>
              <a:gd name="connsiteY8" fmla="*/ 945703 h 4386154"/>
              <a:gd name="connsiteX9" fmla="*/ 1871548 w 5734509"/>
              <a:gd name="connsiteY9" fmla="*/ 1044802 h 4386154"/>
              <a:gd name="connsiteX10" fmla="*/ 1845449 w 5734509"/>
              <a:gd name="connsiteY10" fmla="*/ 4220469 h 4386154"/>
              <a:gd name="connsiteX11" fmla="*/ 85948 w 5734509"/>
              <a:gd name="connsiteY11" fmla="*/ 4204552 h 4386154"/>
              <a:gd name="connsiteX0" fmla="*/ 85948 w 5734509"/>
              <a:gd name="connsiteY0" fmla="*/ 4204552 h 4386154"/>
              <a:gd name="connsiteX1" fmla="*/ 188751 w 5734509"/>
              <a:gd name="connsiteY1" fmla="*/ 3517519 h 4386154"/>
              <a:gd name="connsiteX2" fmla="*/ 1174498 w 5734509"/>
              <a:gd name="connsiteY2" fmla="*/ 3460971 h 4386154"/>
              <a:gd name="connsiteX3" fmla="*/ 1018450 w 5734509"/>
              <a:gd name="connsiteY3" fmla="*/ 1104827 h 4386154"/>
              <a:gd name="connsiteX4" fmla="*/ 1032573 w 5734509"/>
              <a:gd name="connsiteY4" fmla="*/ 147413 h 4386154"/>
              <a:gd name="connsiteX5" fmla="*/ 5472140 w 5734509"/>
              <a:gd name="connsiteY5" fmla="*/ 224150 h 4386154"/>
              <a:gd name="connsiteX6" fmla="*/ 5542063 w 5734509"/>
              <a:gd name="connsiteY6" fmla="*/ 4217220 h 4386154"/>
              <a:gd name="connsiteX7" fmla="*/ 4543968 w 5734509"/>
              <a:gd name="connsiteY7" fmla="*/ 4208236 h 4386154"/>
              <a:gd name="connsiteX8" fmla="*/ 4530393 w 5734509"/>
              <a:gd name="connsiteY8" fmla="*/ 945703 h 4386154"/>
              <a:gd name="connsiteX9" fmla="*/ 1871548 w 5734509"/>
              <a:gd name="connsiteY9" fmla="*/ 1044802 h 4386154"/>
              <a:gd name="connsiteX10" fmla="*/ 1845449 w 5734509"/>
              <a:gd name="connsiteY10" fmla="*/ 4220469 h 4386154"/>
              <a:gd name="connsiteX11" fmla="*/ 85948 w 5734509"/>
              <a:gd name="connsiteY11" fmla="*/ 4204552 h 4386154"/>
              <a:gd name="connsiteX0" fmla="*/ 85948 w 5734509"/>
              <a:gd name="connsiteY0" fmla="*/ 4204552 h 4386154"/>
              <a:gd name="connsiteX1" fmla="*/ 188751 w 5734509"/>
              <a:gd name="connsiteY1" fmla="*/ 3517519 h 4386154"/>
              <a:gd name="connsiteX2" fmla="*/ 1174498 w 5734509"/>
              <a:gd name="connsiteY2" fmla="*/ 3460971 h 4386154"/>
              <a:gd name="connsiteX3" fmla="*/ 1018450 w 5734509"/>
              <a:gd name="connsiteY3" fmla="*/ 1104827 h 4386154"/>
              <a:gd name="connsiteX4" fmla="*/ 1032573 w 5734509"/>
              <a:gd name="connsiteY4" fmla="*/ 147413 h 4386154"/>
              <a:gd name="connsiteX5" fmla="*/ 5472140 w 5734509"/>
              <a:gd name="connsiteY5" fmla="*/ 224150 h 4386154"/>
              <a:gd name="connsiteX6" fmla="*/ 5542063 w 5734509"/>
              <a:gd name="connsiteY6" fmla="*/ 4217220 h 4386154"/>
              <a:gd name="connsiteX7" fmla="*/ 4543968 w 5734509"/>
              <a:gd name="connsiteY7" fmla="*/ 4208236 h 4386154"/>
              <a:gd name="connsiteX8" fmla="*/ 4530393 w 5734509"/>
              <a:gd name="connsiteY8" fmla="*/ 945703 h 4386154"/>
              <a:gd name="connsiteX9" fmla="*/ 1871548 w 5734509"/>
              <a:gd name="connsiteY9" fmla="*/ 1044802 h 4386154"/>
              <a:gd name="connsiteX10" fmla="*/ 1845449 w 5734509"/>
              <a:gd name="connsiteY10" fmla="*/ 4220469 h 4386154"/>
              <a:gd name="connsiteX11" fmla="*/ 85948 w 5734509"/>
              <a:gd name="connsiteY11" fmla="*/ 4204552 h 4386154"/>
              <a:gd name="connsiteX0" fmla="*/ 139699 w 5788260"/>
              <a:gd name="connsiteY0" fmla="*/ 4204552 h 4386154"/>
              <a:gd name="connsiteX1" fmla="*/ 115309 w 5788260"/>
              <a:gd name="connsiteY1" fmla="*/ 3460971 h 4386154"/>
              <a:gd name="connsiteX2" fmla="*/ 1228249 w 5788260"/>
              <a:gd name="connsiteY2" fmla="*/ 3460971 h 4386154"/>
              <a:gd name="connsiteX3" fmla="*/ 1072201 w 5788260"/>
              <a:gd name="connsiteY3" fmla="*/ 1104827 h 4386154"/>
              <a:gd name="connsiteX4" fmla="*/ 1086324 w 5788260"/>
              <a:gd name="connsiteY4" fmla="*/ 147413 h 4386154"/>
              <a:gd name="connsiteX5" fmla="*/ 5525891 w 5788260"/>
              <a:gd name="connsiteY5" fmla="*/ 224150 h 4386154"/>
              <a:gd name="connsiteX6" fmla="*/ 5595814 w 5788260"/>
              <a:gd name="connsiteY6" fmla="*/ 4217220 h 4386154"/>
              <a:gd name="connsiteX7" fmla="*/ 4597719 w 5788260"/>
              <a:gd name="connsiteY7" fmla="*/ 4208236 h 4386154"/>
              <a:gd name="connsiteX8" fmla="*/ 4584144 w 5788260"/>
              <a:gd name="connsiteY8" fmla="*/ 945703 h 4386154"/>
              <a:gd name="connsiteX9" fmla="*/ 1925299 w 5788260"/>
              <a:gd name="connsiteY9" fmla="*/ 1044802 h 4386154"/>
              <a:gd name="connsiteX10" fmla="*/ 1899200 w 5788260"/>
              <a:gd name="connsiteY10" fmla="*/ 4220469 h 4386154"/>
              <a:gd name="connsiteX11" fmla="*/ 139699 w 5788260"/>
              <a:gd name="connsiteY11" fmla="*/ 4204552 h 4386154"/>
              <a:gd name="connsiteX0" fmla="*/ 79974 w 5876927"/>
              <a:gd name="connsiteY0" fmla="*/ 4166854 h 4386154"/>
              <a:gd name="connsiteX1" fmla="*/ 203976 w 5876927"/>
              <a:gd name="connsiteY1" fmla="*/ 3460971 h 4386154"/>
              <a:gd name="connsiteX2" fmla="*/ 1316916 w 5876927"/>
              <a:gd name="connsiteY2" fmla="*/ 3460971 h 4386154"/>
              <a:gd name="connsiteX3" fmla="*/ 1160868 w 5876927"/>
              <a:gd name="connsiteY3" fmla="*/ 1104827 h 4386154"/>
              <a:gd name="connsiteX4" fmla="*/ 1174991 w 5876927"/>
              <a:gd name="connsiteY4" fmla="*/ 147413 h 4386154"/>
              <a:gd name="connsiteX5" fmla="*/ 5614558 w 5876927"/>
              <a:gd name="connsiteY5" fmla="*/ 224150 h 4386154"/>
              <a:gd name="connsiteX6" fmla="*/ 5684481 w 5876927"/>
              <a:gd name="connsiteY6" fmla="*/ 4217220 h 4386154"/>
              <a:gd name="connsiteX7" fmla="*/ 4686386 w 5876927"/>
              <a:gd name="connsiteY7" fmla="*/ 4208236 h 4386154"/>
              <a:gd name="connsiteX8" fmla="*/ 4672811 w 5876927"/>
              <a:gd name="connsiteY8" fmla="*/ 945703 h 4386154"/>
              <a:gd name="connsiteX9" fmla="*/ 2013966 w 5876927"/>
              <a:gd name="connsiteY9" fmla="*/ 1044802 h 4386154"/>
              <a:gd name="connsiteX10" fmla="*/ 1987867 w 5876927"/>
              <a:gd name="connsiteY10" fmla="*/ 4220469 h 4386154"/>
              <a:gd name="connsiteX11" fmla="*/ 79974 w 5876927"/>
              <a:gd name="connsiteY11" fmla="*/ 4166854 h 4386154"/>
              <a:gd name="connsiteX0" fmla="*/ 79974 w 5876927"/>
              <a:gd name="connsiteY0" fmla="*/ 4166854 h 4386154"/>
              <a:gd name="connsiteX1" fmla="*/ 203976 w 5876927"/>
              <a:gd name="connsiteY1" fmla="*/ 3460971 h 4386154"/>
              <a:gd name="connsiteX2" fmla="*/ 1316916 w 5876927"/>
              <a:gd name="connsiteY2" fmla="*/ 3460971 h 4386154"/>
              <a:gd name="connsiteX3" fmla="*/ 1160868 w 5876927"/>
              <a:gd name="connsiteY3" fmla="*/ 1104827 h 4386154"/>
              <a:gd name="connsiteX4" fmla="*/ 1174991 w 5876927"/>
              <a:gd name="connsiteY4" fmla="*/ 147413 h 4386154"/>
              <a:gd name="connsiteX5" fmla="*/ 5614558 w 5876927"/>
              <a:gd name="connsiteY5" fmla="*/ 224150 h 4386154"/>
              <a:gd name="connsiteX6" fmla="*/ 5684481 w 5876927"/>
              <a:gd name="connsiteY6" fmla="*/ 4217220 h 4386154"/>
              <a:gd name="connsiteX7" fmla="*/ 4686386 w 5876927"/>
              <a:gd name="connsiteY7" fmla="*/ 4208236 h 4386154"/>
              <a:gd name="connsiteX8" fmla="*/ 4672811 w 5876927"/>
              <a:gd name="connsiteY8" fmla="*/ 945703 h 4386154"/>
              <a:gd name="connsiteX9" fmla="*/ 2130560 w 5876927"/>
              <a:gd name="connsiteY9" fmla="*/ 997679 h 4386154"/>
              <a:gd name="connsiteX10" fmla="*/ 1987867 w 5876927"/>
              <a:gd name="connsiteY10" fmla="*/ 4220469 h 4386154"/>
              <a:gd name="connsiteX11" fmla="*/ 79974 w 5876927"/>
              <a:gd name="connsiteY11" fmla="*/ 4166854 h 4386154"/>
              <a:gd name="connsiteX0" fmla="*/ 79974 w 5876927"/>
              <a:gd name="connsiteY0" fmla="*/ 4166854 h 4386154"/>
              <a:gd name="connsiteX1" fmla="*/ 203976 w 5876927"/>
              <a:gd name="connsiteY1" fmla="*/ 3460971 h 4386154"/>
              <a:gd name="connsiteX2" fmla="*/ 1316916 w 5876927"/>
              <a:gd name="connsiteY2" fmla="*/ 3460971 h 4386154"/>
              <a:gd name="connsiteX3" fmla="*/ 1160868 w 5876927"/>
              <a:gd name="connsiteY3" fmla="*/ 1104827 h 4386154"/>
              <a:gd name="connsiteX4" fmla="*/ 1174991 w 5876927"/>
              <a:gd name="connsiteY4" fmla="*/ 147413 h 4386154"/>
              <a:gd name="connsiteX5" fmla="*/ 5614558 w 5876927"/>
              <a:gd name="connsiteY5" fmla="*/ 224150 h 4386154"/>
              <a:gd name="connsiteX6" fmla="*/ 5684481 w 5876927"/>
              <a:gd name="connsiteY6" fmla="*/ 4217220 h 4386154"/>
              <a:gd name="connsiteX7" fmla="*/ 4686386 w 5876927"/>
              <a:gd name="connsiteY7" fmla="*/ 4208236 h 4386154"/>
              <a:gd name="connsiteX8" fmla="*/ 4672811 w 5876927"/>
              <a:gd name="connsiteY8" fmla="*/ 945703 h 4386154"/>
              <a:gd name="connsiteX9" fmla="*/ 2194156 w 5876927"/>
              <a:gd name="connsiteY9" fmla="*/ 978830 h 4386154"/>
              <a:gd name="connsiteX10" fmla="*/ 1987867 w 5876927"/>
              <a:gd name="connsiteY10" fmla="*/ 4220469 h 4386154"/>
              <a:gd name="connsiteX11" fmla="*/ 79974 w 5876927"/>
              <a:gd name="connsiteY11" fmla="*/ 4166854 h 4386154"/>
              <a:gd name="connsiteX0" fmla="*/ 79974 w 5876927"/>
              <a:gd name="connsiteY0" fmla="*/ 4166854 h 4386154"/>
              <a:gd name="connsiteX1" fmla="*/ 203976 w 5876927"/>
              <a:gd name="connsiteY1" fmla="*/ 3460971 h 4386154"/>
              <a:gd name="connsiteX2" fmla="*/ 1316916 w 5876927"/>
              <a:gd name="connsiteY2" fmla="*/ 3460971 h 4386154"/>
              <a:gd name="connsiteX3" fmla="*/ 1160868 w 5876927"/>
              <a:gd name="connsiteY3" fmla="*/ 1104827 h 4386154"/>
              <a:gd name="connsiteX4" fmla="*/ 1174991 w 5876927"/>
              <a:gd name="connsiteY4" fmla="*/ 147413 h 4386154"/>
              <a:gd name="connsiteX5" fmla="*/ 5614558 w 5876927"/>
              <a:gd name="connsiteY5" fmla="*/ 224150 h 4386154"/>
              <a:gd name="connsiteX6" fmla="*/ 5684481 w 5876927"/>
              <a:gd name="connsiteY6" fmla="*/ 4217220 h 4386154"/>
              <a:gd name="connsiteX7" fmla="*/ 4686386 w 5876927"/>
              <a:gd name="connsiteY7" fmla="*/ 4208236 h 4386154"/>
              <a:gd name="connsiteX8" fmla="*/ 4672811 w 5876927"/>
              <a:gd name="connsiteY8" fmla="*/ 945703 h 4386154"/>
              <a:gd name="connsiteX9" fmla="*/ 2162358 w 5876927"/>
              <a:gd name="connsiteY9" fmla="*/ 978830 h 4386154"/>
              <a:gd name="connsiteX10" fmla="*/ 1987867 w 5876927"/>
              <a:gd name="connsiteY10" fmla="*/ 4220469 h 4386154"/>
              <a:gd name="connsiteX11" fmla="*/ 79974 w 5876927"/>
              <a:gd name="connsiteY11" fmla="*/ 4166854 h 4386154"/>
              <a:gd name="connsiteX0" fmla="*/ 79974 w 5876927"/>
              <a:gd name="connsiteY0" fmla="*/ 4166854 h 4386154"/>
              <a:gd name="connsiteX1" fmla="*/ 203976 w 5876927"/>
              <a:gd name="connsiteY1" fmla="*/ 3460971 h 4386154"/>
              <a:gd name="connsiteX2" fmla="*/ 1316916 w 5876927"/>
              <a:gd name="connsiteY2" fmla="*/ 3460971 h 4386154"/>
              <a:gd name="connsiteX3" fmla="*/ 1160868 w 5876927"/>
              <a:gd name="connsiteY3" fmla="*/ 1104827 h 4386154"/>
              <a:gd name="connsiteX4" fmla="*/ 1174991 w 5876927"/>
              <a:gd name="connsiteY4" fmla="*/ 147413 h 4386154"/>
              <a:gd name="connsiteX5" fmla="*/ 5614558 w 5876927"/>
              <a:gd name="connsiteY5" fmla="*/ 224150 h 4386154"/>
              <a:gd name="connsiteX6" fmla="*/ 5684481 w 5876927"/>
              <a:gd name="connsiteY6" fmla="*/ 4217220 h 4386154"/>
              <a:gd name="connsiteX7" fmla="*/ 4686386 w 5876927"/>
              <a:gd name="connsiteY7" fmla="*/ 4208236 h 4386154"/>
              <a:gd name="connsiteX8" fmla="*/ 4672811 w 5876927"/>
              <a:gd name="connsiteY8" fmla="*/ 945703 h 4386154"/>
              <a:gd name="connsiteX9" fmla="*/ 2162358 w 5876927"/>
              <a:gd name="connsiteY9" fmla="*/ 978830 h 4386154"/>
              <a:gd name="connsiteX10" fmla="*/ 2051464 w 5876927"/>
              <a:gd name="connsiteY10" fmla="*/ 4192195 h 4386154"/>
              <a:gd name="connsiteX11" fmla="*/ 79974 w 5876927"/>
              <a:gd name="connsiteY11" fmla="*/ 4166854 h 4386154"/>
              <a:gd name="connsiteX0" fmla="*/ 79974 w 5876927"/>
              <a:gd name="connsiteY0" fmla="*/ 4166854 h 4386154"/>
              <a:gd name="connsiteX1" fmla="*/ 203976 w 5876927"/>
              <a:gd name="connsiteY1" fmla="*/ 3460971 h 4386154"/>
              <a:gd name="connsiteX2" fmla="*/ 1316916 w 5876927"/>
              <a:gd name="connsiteY2" fmla="*/ 3460971 h 4386154"/>
              <a:gd name="connsiteX3" fmla="*/ 1160868 w 5876927"/>
              <a:gd name="connsiteY3" fmla="*/ 1104827 h 4386154"/>
              <a:gd name="connsiteX4" fmla="*/ 1174991 w 5876927"/>
              <a:gd name="connsiteY4" fmla="*/ 147413 h 4386154"/>
              <a:gd name="connsiteX5" fmla="*/ 5614558 w 5876927"/>
              <a:gd name="connsiteY5" fmla="*/ 224150 h 4386154"/>
              <a:gd name="connsiteX6" fmla="*/ 5684481 w 5876927"/>
              <a:gd name="connsiteY6" fmla="*/ 4217220 h 4386154"/>
              <a:gd name="connsiteX7" fmla="*/ 4686386 w 5876927"/>
              <a:gd name="connsiteY7" fmla="*/ 4208236 h 4386154"/>
              <a:gd name="connsiteX8" fmla="*/ 4672811 w 5876927"/>
              <a:gd name="connsiteY8" fmla="*/ 945703 h 4386154"/>
              <a:gd name="connsiteX9" fmla="*/ 2162358 w 5876927"/>
              <a:gd name="connsiteY9" fmla="*/ 978830 h 4386154"/>
              <a:gd name="connsiteX10" fmla="*/ 2104461 w 5876927"/>
              <a:gd name="connsiteY10" fmla="*/ 4163922 h 4386154"/>
              <a:gd name="connsiteX11" fmla="*/ 79974 w 5876927"/>
              <a:gd name="connsiteY11" fmla="*/ 4166854 h 4386154"/>
              <a:gd name="connsiteX0" fmla="*/ 79974 w 5876927"/>
              <a:gd name="connsiteY0" fmla="*/ 4166854 h 4386154"/>
              <a:gd name="connsiteX1" fmla="*/ 203976 w 5876927"/>
              <a:gd name="connsiteY1" fmla="*/ 3460971 h 4386154"/>
              <a:gd name="connsiteX2" fmla="*/ 1316916 w 5876927"/>
              <a:gd name="connsiteY2" fmla="*/ 3460971 h 4386154"/>
              <a:gd name="connsiteX3" fmla="*/ 1160868 w 5876927"/>
              <a:gd name="connsiteY3" fmla="*/ 1104827 h 4386154"/>
              <a:gd name="connsiteX4" fmla="*/ 1174991 w 5876927"/>
              <a:gd name="connsiteY4" fmla="*/ 147413 h 4386154"/>
              <a:gd name="connsiteX5" fmla="*/ 5614558 w 5876927"/>
              <a:gd name="connsiteY5" fmla="*/ 224150 h 4386154"/>
              <a:gd name="connsiteX6" fmla="*/ 5684481 w 5876927"/>
              <a:gd name="connsiteY6" fmla="*/ 4217220 h 4386154"/>
              <a:gd name="connsiteX7" fmla="*/ 4686386 w 5876927"/>
              <a:gd name="connsiteY7" fmla="*/ 4208236 h 4386154"/>
              <a:gd name="connsiteX8" fmla="*/ 4672811 w 5876927"/>
              <a:gd name="connsiteY8" fmla="*/ 945703 h 4386154"/>
              <a:gd name="connsiteX9" fmla="*/ 2162358 w 5876927"/>
              <a:gd name="connsiteY9" fmla="*/ 978830 h 4386154"/>
              <a:gd name="connsiteX10" fmla="*/ 2104461 w 5876927"/>
              <a:gd name="connsiteY10" fmla="*/ 4201621 h 4386154"/>
              <a:gd name="connsiteX11" fmla="*/ 79974 w 5876927"/>
              <a:gd name="connsiteY11" fmla="*/ 4166854 h 4386154"/>
              <a:gd name="connsiteX0" fmla="*/ 79974 w 5876927"/>
              <a:gd name="connsiteY0" fmla="*/ 4166854 h 4386154"/>
              <a:gd name="connsiteX1" fmla="*/ 203976 w 5876927"/>
              <a:gd name="connsiteY1" fmla="*/ 3460971 h 4386154"/>
              <a:gd name="connsiteX2" fmla="*/ 1316916 w 5876927"/>
              <a:gd name="connsiteY2" fmla="*/ 3460971 h 4386154"/>
              <a:gd name="connsiteX3" fmla="*/ 1160868 w 5876927"/>
              <a:gd name="connsiteY3" fmla="*/ 1104827 h 4386154"/>
              <a:gd name="connsiteX4" fmla="*/ 1174991 w 5876927"/>
              <a:gd name="connsiteY4" fmla="*/ 147413 h 4386154"/>
              <a:gd name="connsiteX5" fmla="*/ 5614558 w 5876927"/>
              <a:gd name="connsiteY5" fmla="*/ 224150 h 4386154"/>
              <a:gd name="connsiteX6" fmla="*/ 5684481 w 5876927"/>
              <a:gd name="connsiteY6" fmla="*/ 4217220 h 4386154"/>
              <a:gd name="connsiteX7" fmla="*/ 4686386 w 5876927"/>
              <a:gd name="connsiteY7" fmla="*/ 4208236 h 4386154"/>
              <a:gd name="connsiteX8" fmla="*/ 4672811 w 5876927"/>
              <a:gd name="connsiteY8" fmla="*/ 945703 h 4386154"/>
              <a:gd name="connsiteX9" fmla="*/ 2162358 w 5876927"/>
              <a:gd name="connsiteY9" fmla="*/ 978830 h 4386154"/>
              <a:gd name="connsiteX10" fmla="*/ 2104461 w 5876927"/>
              <a:gd name="connsiteY10" fmla="*/ 4201621 h 4386154"/>
              <a:gd name="connsiteX11" fmla="*/ 79974 w 5876927"/>
              <a:gd name="connsiteY11" fmla="*/ 4166854 h 4386154"/>
              <a:gd name="connsiteX0" fmla="*/ 79974 w 5876927"/>
              <a:gd name="connsiteY0" fmla="*/ 4166854 h 4386154"/>
              <a:gd name="connsiteX1" fmla="*/ 203976 w 5876927"/>
              <a:gd name="connsiteY1" fmla="*/ 3460971 h 4386154"/>
              <a:gd name="connsiteX2" fmla="*/ 1316916 w 5876927"/>
              <a:gd name="connsiteY2" fmla="*/ 3460971 h 4386154"/>
              <a:gd name="connsiteX3" fmla="*/ 1160868 w 5876927"/>
              <a:gd name="connsiteY3" fmla="*/ 1104827 h 4386154"/>
              <a:gd name="connsiteX4" fmla="*/ 1174991 w 5876927"/>
              <a:gd name="connsiteY4" fmla="*/ 147413 h 4386154"/>
              <a:gd name="connsiteX5" fmla="*/ 5614558 w 5876927"/>
              <a:gd name="connsiteY5" fmla="*/ 224150 h 4386154"/>
              <a:gd name="connsiteX6" fmla="*/ 5684481 w 5876927"/>
              <a:gd name="connsiteY6" fmla="*/ 4217220 h 4386154"/>
              <a:gd name="connsiteX7" fmla="*/ 4686386 w 5876927"/>
              <a:gd name="connsiteY7" fmla="*/ 4208236 h 4386154"/>
              <a:gd name="connsiteX8" fmla="*/ 4672811 w 5876927"/>
              <a:gd name="connsiteY8" fmla="*/ 945703 h 4386154"/>
              <a:gd name="connsiteX9" fmla="*/ 2162358 w 5876927"/>
              <a:gd name="connsiteY9" fmla="*/ 978830 h 4386154"/>
              <a:gd name="connsiteX10" fmla="*/ 2104461 w 5876927"/>
              <a:gd name="connsiteY10" fmla="*/ 4201621 h 4386154"/>
              <a:gd name="connsiteX11" fmla="*/ 79974 w 5876927"/>
              <a:gd name="connsiteY11" fmla="*/ 4166854 h 4386154"/>
              <a:gd name="connsiteX0" fmla="*/ 79974 w 5876927"/>
              <a:gd name="connsiteY0" fmla="*/ 4166854 h 4376378"/>
              <a:gd name="connsiteX1" fmla="*/ 203976 w 5876927"/>
              <a:gd name="connsiteY1" fmla="*/ 3460971 h 4376378"/>
              <a:gd name="connsiteX2" fmla="*/ 1316916 w 5876927"/>
              <a:gd name="connsiteY2" fmla="*/ 3460971 h 4376378"/>
              <a:gd name="connsiteX3" fmla="*/ 1160868 w 5876927"/>
              <a:gd name="connsiteY3" fmla="*/ 1104827 h 4376378"/>
              <a:gd name="connsiteX4" fmla="*/ 1174991 w 5876927"/>
              <a:gd name="connsiteY4" fmla="*/ 147413 h 4376378"/>
              <a:gd name="connsiteX5" fmla="*/ 5614558 w 5876927"/>
              <a:gd name="connsiteY5" fmla="*/ 224150 h 4376378"/>
              <a:gd name="connsiteX6" fmla="*/ 5684481 w 5876927"/>
              <a:gd name="connsiteY6" fmla="*/ 4094700 h 4376378"/>
              <a:gd name="connsiteX7" fmla="*/ 4686386 w 5876927"/>
              <a:gd name="connsiteY7" fmla="*/ 4208236 h 4376378"/>
              <a:gd name="connsiteX8" fmla="*/ 4672811 w 5876927"/>
              <a:gd name="connsiteY8" fmla="*/ 945703 h 4376378"/>
              <a:gd name="connsiteX9" fmla="*/ 2162358 w 5876927"/>
              <a:gd name="connsiteY9" fmla="*/ 978830 h 4376378"/>
              <a:gd name="connsiteX10" fmla="*/ 2104461 w 5876927"/>
              <a:gd name="connsiteY10" fmla="*/ 4201621 h 4376378"/>
              <a:gd name="connsiteX11" fmla="*/ 79974 w 5876927"/>
              <a:gd name="connsiteY11" fmla="*/ 4166854 h 4376378"/>
              <a:gd name="connsiteX0" fmla="*/ 79974 w 5876927"/>
              <a:gd name="connsiteY0" fmla="*/ 4166854 h 4376378"/>
              <a:gd name="connsiteX1" fmla="*/ 203976 w 5876927"/>
              <a:gd name="connsiteY1" fmla="*/ 3460971 h 4376378"/>
              <a:gd name="connsiteX2" fmla="*/ 1316916 w 5876927"/>
              <a:gd name="connsiteY2" fmla="*/ 3460971 h 4376378"/>
              <a:gd name="connsiteX3" fmla="*/ 1160868 w 5876927"/>
              <a:gd name="connsiteY3" fmla="*/ 1104827 h 4376378"/>
              <a:gd name="connsiteX4" fmla="*/ 1174991 w 5876927"/>
              <a:gd name="connsiteY4" fmla="*/ 147413 h 4376378"/>
              <a:gd name="connsiteX5" fmla="*/ 5614558 w 5876927"/>
              <a:gd name="connsiteY5" fmla="*/ 224150 h 4376378"/>
              <a:gd name="connsiteX6" fmla="*/ 5684481 w 5876927"/>
              <a:gd name="connsiteY6" fmla="*/ 4094700 h 4376378"/>
              <a:gd name="connsiteX7" fmla="*/ 4707585 w 5876927"/>
              <a:gd name="connsiteY7" fmla="*/ 4076292 h 4376378"/>
              <a:gd name="connsiteX8" fmla="*/ 4672811 w 5876927"/>
              <a:gd name="connsiteY8" fmla="*/ 945703 h 4376378"/>
              <a:gd name="connsiteX9" fmla="*/ 2162358 w 5876927"/>
              <a:gd name="connsiteY9" fmla="*/ 978830 h 4376378"/>
              <a:gd name="connsiteX10" fmla="*/ 2104461 w 5876927"/>
              <a:gd name="connsiteY10" fmla="*/ 4201621 h 4376378"/>
              <a:gd name="connsiteX11" fmla="*/ 79974 w 5876927"/>
              <a:gd name="connsiteY11" fmla="*/ 4166854 h 4376378"/>
              <a:gd name="connsiteX0" fmla="*/ 79974 w 5876927"/>
              <a:gd name="connsiteY0" fmla="*/ 4166854 h 4376378"/>
              <a:gd name="connsiteX1" fmla="*/ 203976 w 5876927"/>
              <a:gd name="connsiteY1" fmla="*/ 3460971 h 4376378"/>
              <a:gd name="connsiteX2" fmla="*/ 1316916 w 5876927"/>
              <a:gd name="connsiteY2" fmla="*/ 3460971 h 4376378"/>
              <a:gd name="connsiteX3" fmla="*/ 1160868 w 5876927"/>
              <a:gd name="connsiteY3" fmla="*/ 1104827 h 4376378"/>
              <a:gd name="connsiteX4" fmla="*/ 1174991 w 5876927"/>
              <a:gd name="connsiteY4" fmla="*/ 147413 h 4376378"/>
              <a:gd name="connsiteX5" fmla="*/ 5614558 w 5876927"/>
              <a:gd name="connsiteY5" fmla="*/ 224150 h 4376378"/>
              <a:gd name="connsiteX6" fmla="*/ 5684481 w 5876927"/>
              <a:gd name="connsiteY6" fmla="*/ 4094700 h 4376378"/>
              <a:gd name="connsiteX7" fmla="*/ 4707585 w 5876927"/>
              <a:gd name="connsiteY7" fmla="*/ 4076292 h 4376378"/>
              <a:gd name="connsiteX8" fmla="*/ 4227635 w 5876927"/>
              <a:gd name="connsiteY8" fmla="*/ 1445206 h 4376378"/>
              <a:gd name="connsiteX9" fmla="*/ 2162358 w 5876927"/>
              <a:gd name="connsiteY9" fmla="*/ 978830 h 4376378"/>
              <a:gd name="connsiteX10" fmla="*/ 2104461 w 5876927"/>
              <a:gd name="connsiteY10" fmla="*/ 4201621 h 4376378"/>
              <a:gd name="connsiteX11" fmla="*/ 79974 w 5876927"/>
              <a:gd name="connsiteY11" fmla="*/ 4166854 h 4376378"/>
              <a:gd name="connsiteX0" fmla="*/ 79974 w 5876927"/>
              <a:gd name="connsiteY0" fmla="*/ 4166854 h 4376378"/>
              <a:gd name="connsiteX1" fmla="*/ 203976 w 5876927"/>
              <a:gd name="connsiteY1" fmla="*/ 3460971 h 4376378"/>
              <a:gd name="connsiteX2" fmla="*/ 1316916 w 5876927"/>
              <a:gd name="connsiteY2" fmla="*/ 3460971 h 4376378"/>
              <a:gd name="connsiteX3" fmla="*/ 1160868 w 5876927"/>
              <a:gd name="connsiteY3" fmla="*/ 1104827 h 4376378"/>
              <a:gd name="connsiteX4" fmla="*/ 1174991 w 5876927"/>
              <a:gd name="connsiteY4" fmla="*/ 147413 h 4376378"/>
              <a:gd name="connsiteX5" fmla="*/ 5614558 w 5876927"/>
              <a:gd name="connsiteY5" fmla="*/ 224150 h 4376378"/>
              <a:gd name="connsiteX6" fmla="*/ 5684481 w 5876927"/>
              <a:gd name="connsiteY6" fmla="*/ 4094700 h 4376378"/>
              <a:gd name="connsiteX7" fmla="*/ 4241211 w 5876927"/>
              <a:gd name="connsiteY7" fmla="*/ 4038594 h 4376378"/>
              <a:gd name="connsiteX8" fmla="*/ 4227635 w 5876927"/>
              <a:gd name="connsiteY8" fmla="*/ 1445206 h 4376378"/>
              <a:gd name="connsiteX9" fmla="*/ 2162358 w 5876927"/>
              <a:gd name="connsiteY9" fmla="*/ 978830 h 4376378"/>
              <a:gd name="connsiteX10" fmla="*/ 2104461 w 5876927"/>
              <a:gd name="connsiteY10" fmla="*/ 4201621 h 4376378"/>
              <a:gd name="connsiteX11" fmla="*/ 79974 w 5876927"/>
              <a:gd name="connsiteY11" fmla="*/ 4166854 h 4376378"/>
              <a:gd name="connsiteX0" fmla="*/ 79974 w 5876927"/>
              <a:gd name="connsiteY0" fmla="*/ 4166854 h 4376378"/>
              <a:gd name="connsiteX1" fmla="*/ 203976 w 5876927"/>
              <a:gd name="connsiteY1" fmla="*/ 3460971 h 4376378"/>
              <a:gd name="connsiteX2" fmla="*/ 1316916 w 5876927"/>
              <a:gd name="connsiteY2" fmla="*/ 3460971 h 4376378"/>
              <a:gd name="connsiteX3" fmla="*/ 1160868 w 5876927"/>
              <a:gd name="connsiteY3" fmla="*/ 1104827 h 4376378"/>
              <a:gd name="connsiteX4" fmla="*/ 1174991 w 5876927"/>
              <a:gd name="connsiteY4" fmla="*/ 147413 h 4376378"/>
              <a:gd name="connsiteX5" fmla="*/ 5614558 w 5876927"/>
              <a:gd name="connsiteY5" fmla="*/ 224150 h 4376378"/>
              <a:gd name="connsiteX6" fmla="*/ 5684481 w 5876927"/>
              <a:gd name="connsiteY6" fmla="*/ 4094700 h 4376378"/>
              <a:gd name="connsiteX7" fmla="*/ 4241211 w 5876927"/>
              <a:gd name="connsiteY7" fmla="*/ 4038594 h 4376378"/>
              <a:gd name="connsiteX8" fmla="*/ 4227635 w 5876927"/>
              <a:gd name="connsiteY8" fmla="*/ 1445206 h 4376378"/>
              <a:gd name="connsiteX9" fmla="*/ 2586335 w 5876927"/>
              <a:gd name="connsiteY9" fmla="*/ 1478333 h 4376378"/>
              <a:gd name="connsiteX10" fmla="*/ 2104461 w 5876927"/>
              <a:gd name="connsiteY10" fmla="*/ 4201621 h 4376378"/>
              <a:gd name="connsiteX11" fmla="*/ 79974 w 5876927"/>
              <a:gd name="connsiteY11" fmla="*/ 4166854 h 4376378"/>
              <a:gd name="connsiteX0" fmla="*/ 79974 w 5876927"/>
              <a:gd name="connsiteY0" fmla="*/ 4166854 h 4381731"/>
              <a:gd name="connsiteX1" fmla="*/ 203976 w 5876927"/>
              <a:gd name="connsiteY1" fmla="*/ 3460971 h 4381731"/>
              <a:gd name="connsiteX2" fmla="*/ 1316916 w 5876927"/>
              <a:gd name="connsiteY2" fmla="*/ 3460971 h 4381731"/>
              <a:gd name="connsiteX3" fmla="*/ 1160868 w 5876927"/>
              <a:gd name="connsiteY3" fmla="*/ 1104827 h 4381731"/>
              <a:gd name="connsiteX4" fmla="*/ 1174991 w 5876927"/>
              <a:gd name="connsiteY4" fmla="*/ 147413 h 4381731"/>
              <a:gd name="connsiteX5" fmla="*/ 5614558 w 5876927"/>
              <a:gd name="connsiteY5" fmla="*/ 224150 h 4381731"/>
              <a:gd name="connsiteX6" fmla="*/ 5684481 w 5876927"/>
              <a:gd name="connsiteY6" fmla="*/ 4094700 h 4381731"/>
              <a:gd name="connsiteX7" fmla="*/ 4241211 w 5876927"/>
              <a:gd name="connsiteY7" fmla="*/ 4038594 h 4381731"/>
              <a:gd name="connsiteX8" fmla="*/ 4227635 w 5876927"/>
              <a:gd name="connsiteY8" fmla="*/ 1445206 h 4381731"/>
              <a:gd name="connsiteX9" fmla="*/ 2586335 w 5876927"/>
              <a:gd name="connsiteY9" fmla="*/ 1478333 h 4381731"/>
              <a:gd name="connsiteX10" fmla="*/ 2581436 w 5876927"/>
              <a:gd name="connsiteY10" fmla="*/ 4211046 h 4381731"/>
              <a:gd name="connsiteX11" fmla="*/ 79974 w 5876927"/>
              <a:gd name="connsiteY11" fmla="*/ 4166854 h 4381731"/>
              <a:gd name="connsiteX0" fmla="*/ 79974 w 5876927"/>
              <a:gd name="connsiteY0" fmla="*/ 4166854 h 4381731"/>
              <a:gd name="connsiteX1" fmla="*/ 203976 w 5876927"/>
              <a:gd name="connsiteY1" fmla="*/ 3460971 h 4381731"/>
              <a:gd name="connsiteX2" fmla="*/ 1359313 w 5876927"/>
              <a:gd name="connsiteY2" fmla="*/ 2952044 h 4381731"/>
              <a:gd name="connsiteX3" fmla="*/ 1160868 w 5876927"/>
              <a:gd name="connsiteY3" fmla="*/ 1104827 h 4381731"/>
              <a:gd name="connsiteX4" fmla="*/ 1174991 w 5876927"/>
              <a:gd name="connsiteY4" fmla="*/ 147413 h 4381731"/>
              <a:gd name="connsiteX5" fmla="*/ 5614558 w 5876927"/>
              <a:gd name="connsiteY5" fmla="*/ 224150 h 4381731"/>
              <a:gd name="connsiteX6" fmla="*/ 5684481 w 5876927"/>
              <a:gd name="connsiteY6" fmla="*/ 4094700 h 4381731"/>
              <a:gd name="connsiteX7" fmla="*/ 4241211 w 5876927"/>
              <a:gd name="connsiteY7" fmla="*/ 4038594 h 4381731"/>
              <a:gd name="connsiteX8" fmla="*/ 4227635 w 5876927"/>
              <a:gd name="connsiteY8" fmla="*/ 1445206 h 4381731"/>
              <a:gd name="connsiteX9" fmla="*/ 2586335 w 5876927"/>
              <a:gd name="connsiteY9" fmla="*/ 1478333 h 4381731"/>
              <a:gd name="connsiteX10" fmla="*/ 2581436 w 5876927"/>
              <a:gd name="connsiteY10" fmla="*/ 4211046 h 4381731"/>
              <a:gd name="connsiteX11" fmla="*/ 79974 w 5876927"/>
              <a:gd name="connsiteY11" fmla="*/ 4166854 h 4381731"/>
              <a:gd name="connsiteX0" fmla="*/ 63715 w 5860668"/>
              <a:gd name="connsiteY0" fmla="*/ 4166854 h 4381731"/>
              <a:gd name="connsiteX1" fmla="*/ 261913 w 5860668"/>
              <a:gd name="connsiteY1" fmla="*/ 2886072 h 4381731"/>
              <a:gd name="connsiteX2" fmla="*/ 1343054 w 5860668"/>
              <a:gd name="connsiteY2" fmla="*/ 2952044 h 4381731"/>
              <a:gd name="connsiteX3" fmla="*/ 1144609 w 5860668"/>
              <a:gd name="connsiteY3" fmla="*/ 1104827 h 4381731"/>
              <a:gd name="connsiteX4" fmla="*/ 1158732 w 5860668"/>
              <a:gd name="connsiteY4" fmla="*/ 147413 h 4381731"/>
              <a:gd name="connsiteX5" fmla="*/ 5598299 w 5860668"/>
              <a:gd name="connsiteY5" fmla="*/ 224150 h 4381731"/>
              <a:gd name="connsiteX6" fmla="*/ 5668222 w 5860668"/>
              <a:gd name="connsiteY6" fmla="*/ 4094700 h 4381731"/>
              <a:gd name="connsiteX7" fmla="*/ 4224952 w 5860668"/>
              <a:gd name="connsiteY7" fmla="*/ 4038594 h 4381731"/>
              <a:gd name="connsiteX8" fmla="*/ 4211376 w 5860668"/>
              <a:gd name="connsiteY8" fmla="*/ 1445206 h 4381731"/>
              <a:gd name="connsiteX9" fmla="*/ 2570076 w 5860668"/>
              <a:gd name="connsiteY9" fmla="*/ 1478333 h 4381731"/>
              <a:gd name="connsiteX10" fmla="*/ 2565177 w 5860668"/>
              <a:gd name="connsiteY10" fmla="*/ 4211046 h 4381731"/>
              <a:gd name="connsiteX11" fmla="*/ 63715 w 5860668"/>
              <a:gd name="connsiteY11" fmla="*/ 4166854 h 4381731"/>
              <a:gd name="connsiteX0" fmla="*/ 63715 w 5860668"/>
              <a:gd name="connsiteY0" fmla="*/ 4166854 h 4381731"/>
              <a:gd name="connsiteX1" fmla="*/ 261913 w 5860668"/>
              <a:gd name="connsiteY1" fmla="*/ 2886072 h 4381731"/>
              <a:gd name="connsiteX2" fmla="*/ 1343054 w 5860668"/>
              <a:gd name="connsiteY2" fmla="*/ 2952044 h 4381731"/>
              <a:gd name="connsiteX3" fmla="*/ 1144609 w 5860668"/>
              <a:gd name="connsiteY3" fmla="*/ 1104827 h 4381731"/>
              <a:gd name="connsiteX4" fmla="*/ 1158732 w 5860668"/>
              <a:gd name="connsiteY4" fmla="*/ 147413 h 4381731"/>
              <a:gd name="connsiteX5" fmla="*/ 5598299 w 5860668"/>
              <a:gd name="connsiteY5" fmla="*/ 224150 h 4381731"/>
              <a:gd name="connsiteX6" fmla="*/ 5668222 w 5860668"/>
              <a:gd name="connsiteY6" fmla="*/ 4094700 h 4381731"/>
              <a:gd name="connsiteX7" fmla="*/ 4224952 w 5860668"/>
              <a:gd name="connsiteY7" fmla="*/ 4038594 h 4381731"/>
              <a:gd name="connsiteX8" fmla="*/ 4211376 w 5860668"/>
              <a:gd name="connsiteY8" fmla="*/ 1445206 h 4381731"/>
              <a:gd name="connsiteX9" fmla="*/ 2570076 w 5860668"/>
              <a:gd name="connsiteY9" fmla="*/ 1478333 h 4381731"/>
              <a:gd name="connsiteX10" fmla="*/ 2565177 w 5860668"/>
              <a:gd name="connsiteY10" fmla="*/ 4211046 h 4381731"/>
              <a:gd name="connsiteX11" fmla="*/ 63715 w 5860668"/>
              <a:gd name="connsiteY11" fmla="*/ 4166854 h 4381731"/>
              <a:gd name="connsiteX0" fmla="*/ 63715 w 5860668"/>
              <a:gd name="connsiteY0" fmla="*/ 4166854 h 4381731"/>
              <a:gd name="connsiteX1" fmla="*/ 261913 w 5860668"/>
              <a:gd name="connsiteY1" fmla="*/ 2886072 h 4381731"/>
              <a:gd name="connsiteX2" fmla="*/ 1343054 w 5860668"/>
              <a:gd name="connsiteY2" fmla="*/ 2952044 h 4381731"/>
              <a:gd name="connsiteX3" fmla="*/ 1144609 w 5860668"/>
              <a:gd name="connsiteY3" fmla="*/ 1104827 h 4381731"/>
              <a:gd name="connsiteX4" fmla="*/ 1158732 w 5860668"/>
              <a:gd name="connsiteY4" fmla="*/ 147413 h 4381731"/>
              <a:gd name="connsiteX5" fmla="*/ 5598299 w 5860668"/>
              <a:gd name="connsiteY5" fmla="*/ 224150 h 4381731"/>
              <a:gd name="connsiteX6" fmla="*/ 5668222 w 5860668"/>
              <a:gd name="connsiteY6" fmla="*/ 4094700 h 4381731"/>
              <a:gd name="connsiteX7" fmla="*/ 4224952 w 5860668"/>
              <a:gd name="connsiteY7" fmla="*/ 4038594 h 4381731"/>
              <a:gd name="connsiteX8" fmla="*/ 4211376 w 5860668"/>
              <a:gd name="connsiteY8" fmla="*/ 1445206 h 4381731"/>
              <a:gd name="connsiteX9" fmla="*/ 2570076 w 5860668"/>
              <a:gd name="connsiteY9" fmla="*/ 1478333 h 4381731"/>
              <a:gd name="connsiteX10" fmla="*/ 2565177 w 5860668"/>
              <a:gd name="connsiteY10" fmla="*/ 4211046 h 4381731"/>
              <a:gd name="connsiteX11" fmla="*/ 63715 w 5860668"/>
              <a:gd name="connsiteY11" fmla="*/ 4166854 h 4381731"/>
              <a:gd name="connsiteX0" fmla="*/ 63715 w 5860668"/>
              <a:gd name="connsiteY0" fmla="*/ 4166854 h 4381731"/>
              <a:gd name="connsiteX1" fmla="*/ 261913 w 5860668"/>
              <a:gd name="connsiteY1" fmla="*/ 2886072 h 4381731"/>
              <a:gd name="connsiteX2" fmla="*/ 1343054 w 5860668"/>
              <a:gd name="connsiteY2" fmla="*/ 2952044 h 4381731"/>
              <a:gd name="connsiteX3" fmla="*/ 1144609 w 5860668"/>
              <a:gd name="connsiteY3" fmla="*/ 1104827 h 4381731"/>
              <a:gd name="connsiteX4" fmla="*/ 1158732 w 5860668"/>
              <a:gd name="connsiteY4" fmla="*/ 147413 h 4381731"/>
              <a:gd name="connsiteX5" fmla="*/ 5598299 w 5860668"/>
              <a:gd name="connsiteY5" fmla="*/ 224150 h 4381731"/>
              <a:gd name="connsiteX6" fmla="*/ 5668222 w 5860668"/>
              <a:gd name="connsiteY6" fmla="*/ 4094700 h 4381731"/>
              <a:gd name="connsiteX7" fmla="*/ 4224952 w 5860668"/>
              <a:gd name="connsiteY7" fmla="*/ 4038594 h 4381731"/>
              <a:gd name="connsiteX8" fmla="*/ 4211376 w 5860668"/>
              <a:gd name="connsiteY8" fmla="*/ 1445206 h 4381731"/>
              <a:gd name="connsiteX9" fmla="*/ 2570076 w 5860668"/>
              <a:gd name="connsiteY9" fmla="*/ 1478333 h 4381731"/>
              <a:gd name="connsiteX10" fmla="*/ 2565177 w 5860668"/>
              <a:gd name="connsiteY10" fmla="*/ 4211046 h 4381731"/>
              <a:gd name="connsiteX11" fmla="*/ 63715 w 5860668"/>
              <a:gd name="connsiteY11" fmla="*/ 4166854 h 4381731"/>
              <a:gd name="connsiteX0" fmla="*/ 63715 w 5860668"/>
              <a:gd name="connsiteY0" fmla="*/ 4166854 h 4381731"/>
              <a:gd name="connsiteX1" fmla="*/ 261913 w 5860668"/>
              <a:gd name="connsiteY1" fmla="*/ 2886072 h 4381731"/>
              <a:gd name="connsiteX2" fmla="*/ 1343054 w 5860668"/>
              <a:gd name="connsiteY2" fmla="*/ 2952044 h 4381731"/>
              <a:gd name="connsiteX3" fmla="*/ 1144609 w 5860668"/>
              <a:gd name="connsiteY3" fmla="*/ 1104827 h 4381731"/>
              <a:gd name="connsiteX4" fmla="*/ 1158732 w 5860668"/>
              <a:gd name="connsiteY4" fmla="*/ 147413 h 4381731"/>
              <a:gd name="connsiteX5" fmla="*/ 5598299 w 5860668"/>
              <a:gd name="connsiteY5" fmla="*/ 224150 h 4381731"/>
              <a:gd name="connsiteX6" fmla="*/ 5668222 w 5860668"/>
              <a:gd name="connsiteY6" fmla="*/ 4094700 h 4381731"/>
              <a:gd name="connsiteX7" fmla="*/ 4224952 w 5860668"/>
              <a:gd name="connsiteY7" fmla="*/ 4038594 h 4381731"/>
              <a:gd name="connsiteX8" fmla="*/ 4211376 w 5860668"/>
              <a:gd name="connsiteY8" fmla="*/ 1445206 h 4381731"/>
              <a:gd name="connsiteX9" fmla="*/ 2570076 w 5860668"/>
              <a:gd name="connsiteY9" fmla="*/ 1478333 h 4381731"/>
              <a:gd name="connsiteX10" fmla="*/ 2565177 w 5860668"/>
              <a:gd name="connsiteY10" fmla="*/ 4211046 h 4381731"/>
              <a:gd name="connsiteX11" fmla="*/ 63715 w 5860668"/>
              <a:gd name="connsiteY11" fmla="*/ 4166854 h 4381731"/>
              <a:gd name="connsiteX0" fmla="*/ 63715 w 5860668"/>
              <a:gd name="connsiteY0" fmla="*/ 4166854 h 4381731"/>
              <a:gd name="connsiteX1" fmla="*/ 261913 w 5860668"/>
              <a:gd name="connsiteY1" fmla="*/ 2886072 h 4381731"/>
              <a:gd name="connsiteX2" fmla="*/ 1343054 w 5860668"/>
              <a:gd name="connsiteY2" fmla="*/ 2952044 h 4381731"/>
              <a:gd name="connsiteX3" fmla="*/ 1144609 w 5860668"/>
              <a:gd name="connsiteY3" fmla="*/ 1104827 h 4381731"/>
              <a:gd name="connsiteX4" fmla="*/ 1158732 w 5860668"/>
              <a:gd name="connsiteY4" fmla="*/ 147413 h 4381731"/>
              <a:gd name="connsiteX5" fmla="*/ 5598299 w 5860668"/>
              <a:gd name="connsiteY5" fmla="*/ 224150 h 4381731"/>
              <a:gd name="connsiteX6" fmla="*/ 5668222 w 5860668"/>
              <a:gd name="connsiteY6" fmla="*/ 4094700 h 4381731"/>
              <a:gd name="connsiteX7" fmla="*/ 4224952 w 5860668"/>
              <a:gd name="connsiteY7" fmla="*/ 4038594 h 4381731"/>
              <a:gd name="connsiteX8" fmla="*/ 4211376 w 5860668"/>
              <a:gd name="connsiteY8" fmla="*/ 1445206 h 4381731"/>
              <a:gd name="connsiteX9" fmla="*/ 2570076 w 5860668"/>
              <a:gd name="connsiteY9" fmla="*/ 1478333 h 4381731"/>
              <a:gd name="connsiteX10" fmla="*/ 2565177 w 5860668"/>
              <a:gd name="connsiteY10" fmla="*/ 4211046 h 4381731"/>
              <a:gd name="connsiteX11" fmla="*/ 63715 w 5860668"/>
              <a:gd name="connsiteY11" fmla="*/ 4166854 h 4381731"/>
              <a:gd name="connsiteX0" fmla="*/ 63715 w 5860668"/>
              <a:gd name="connsiteY0" fmla="*/ 4166854 h 4381731"/>
              <a:gd name="connsiteX1" fmla="*/ 261913 w 5860668"/>
              <a:gd name="connsiteY1" fmla="*/ 2886072 h 4381731"/>
              <a:gd name="connsiteX2" fmla="*/ 1343054 w 5860668"/>
              <a:gd name="connsiteY2" fmla="*/ 2952044 h 4381731"/>
              <a:gd name="connsiteX3" fmla="*/ 1144609 w 5860668"/>
              <a:gd name="connsiteY3" fmla="*/ 1104827 h 4381731"/>
              <a:gd name="connsiteX4" fmla="*/ 1158732 w 5860668"/>
              <a:gd name="connsiteY4" fmla="*/ 147413 h 4381731"/>
              <a:gd name="connsiteX5" fmla="*/ 5598299 w 5860668"/>
              <a:gd name="connsiteY5" fmla="*/ 224150 h 4381731"/>
              <a:gd name="connsiteX6" fmla="*/ 5668222 w 5860668"/>
              <a:gd name="connsiteY6" fmla="*/ 4094700 h 4381731"/>
              <a:gd name="connsiteX7" fmla="*/ 4224952 w 5860668"/>
              <a:gd name="connsiteY7" fmla="*/ 4038594 h 4381731"/>
              <a:gd name="connsiteX8" fmla="*/ 4211376 w 5860668"/>
              <a:gd name="connsiteY8" fmla="*/ 1445206 h 4381731"/>
              <a:gd name="connsiteX9" fmla="*/ 2570076 w 5860668"/>
              <a:gd name="connsiteY9" fmla="*/ 1478333 h 4381731"/>
              <a:gd name="connsiteX10" fmla="*/ 2565177 w 5860668"/>
              <a:gd name="connsiteY10" fmla="*/ 4211046 h 4381731"/>
              <a:gd name="connsiteX11" fmla="*/ 63715 w 5860668"/>
              <a:gd name="connsiteY11" fmla="*/ 4166854 h 4381731"/>
              <a:gd name="connsiteX0" fmla="*/ 63715 w 5860668"/>
              <a:gd name="connsiteY0" fmla="*/ 4166854 h 4381731"/>
              <a:gd name="connsiteX1" fmla="*/ 261913 w 5860668"/>
              <a:gd name="connsiteY1" fmla="*/ 2886072 h 4381731"/>
              <a:gd name="connsiteX2" fmla="*/ 1343054 w 5860668"/>
              <a:gd name="connsiteY2" fmla="*/ 2952044 h 4381731"/>
              <a:gd name="connsiteX3" fmla="*/ 1293001 w 5860668"/>
              <a:gd name="connsiteY3" fmla="*/ 1481811 h 4381731"/>
              <a:gd name="connsiteX4" fmla="*/ 1158732 w 5860668"/>
              <a:gd name="connsiteY4" fmla="*/ 147413 h 4381731"/>
              <a:gd name="connsiteX5" fmla="*/ 5598299 w 5860668"/>
              <a:gd name="connsiteY5" fmla="*/ 224150 h 4381731"/>
              <a:gd name="connsiteX6" fmla="*/ 5668222 w 5860668"/>
              <a:gd name="connsiteY6" fmla="*/ 4094700 h 4381731"/>
              <a:gd name="connsiteX7" fmla="*/ 4224952 w 5860668"/>
              <a:gd name="connsiteY7" fmla="*/ 4038594 h 4381731"/>
              <a:gd name="connsiteX8" fmla="*/ 4211376 w 5860668"/>
              <a:gd name="connsiteY8" fmla="*/ 1445206 h 4381731"/>
              <a:gd name="connsiteX9" fmla="*/ 2570076 w 5860668"/>
              <a:gd name="connsiteY9" fmla="*/ 1478333 h 4381731"/>
              <a:gd name="connsiteX10" fmla="*/ 2565177 w 5860668"/>
              <a:gd name="connsiteY10" fmla="*/ 4211046 h 4381731"/>
              <a:gd name="connsiteX11" fmla="*/ 63715 w 5860668"/>
              <a:gd name="connsiteY11" fmla="*/ 4166854 h 4381731"/>
              <a:gd name="connsiteX0" fmla="*/ 63715 w 5860668"/>
              <a:gd name="connsiteY0" fmla="*/ 4166854 h 4381731"/>
              <a:gd name="connsiteX1" fmla="*/ 261913 w 5860668"/>
              <a:gd name="connsiteY1" fmla="*/ 2886072 h 4381731"/>
              <a:gd name="connsiteX2" fmla="*/ 1343054 w 5860668"/>
              <a:gd name="connsiteY2" fmla="*/ 2952044 h 4381731"/>
              <a:gd name="connsiteX3" fmla="*/ 1293001 w 5860668"/>
              <a:gd name="connsiteY3" fmla="*/ 1481811 h 4381731"/>
              <a:gd name="connsiteX4" fmla="*/ 1158732 w 5860668"/>
              <a:gd name="connsiteY4" fmla="*/ 147413 h 4381731"/>
              <a:gd name="connsiteX5" fmla="*/ 5598299 w 5860668"/>
              <a:gd name="connsiteY5" fmla="*/ 224150 h 4381731"/>
              <a:gd name="connsiteX6" fmla="*/ 5668222 w 5860668"/>
              <a:gd name="connsiteY6" fmla="*/ 4094700 h 4381731"/>
              <a:gd name="connsiteX7" fmla="*/ 4224952 w 5860668"/>
              <a:gd name="connsiteY7" fmla="*/ 4038594 h 4381731"/>
              <a:gd name="connsiteX8" fmla="*/ 4211376 w 5860668"/>
              <a:gd name="connsiteY8" fmla="*/ 1445206 h 4381731"/>
              <a:gd name="connsiteX9" fmla="*/ 2570076 w 5860668"/>
              <a:gd name="connsiteY9" fmla="*/ 1478333 h 4381731"/>
              <a:gd name="connsiteX10" fmla="*/ 2565177 w 5860668"/>
              <a:gd name="connsiteY10" fmla="*/ 4211046 h 4381731"/>
              <a:gd name="connsiteX11" fmla="*/ 63715 w 5860668"/>
              <a:gd name="connsiteY11" fmla="*/ 4166854 h 4381731"/>
              <a:gd name="connsiteX0" fmla="*/ 63715 w 5860668"/>
              <a:gd name="connsiteY0" fmla="*/ 4166854 h 4381731"/>
              <a:gd name="connsiteX1" fmla="*/ 261913 w 5860668"/>
              <a:gd name="connsiteY1" fmla="*/ 2886072 h 4381731"/>
              <a:gd name="connsiteX2" fmla="*/ 1343054 w 5860668"/>
              <a:gd name="connsiteY2" fmla="*/ 2952044 h 4381731"/>
              <a:gd name="connsiteX3" fmla="*/ 1293001 w 5860668"/>
              <a:gd name="connsiteY3" fmla="*/ 1481811 h 4381731"/>
              <a:gd name="connsiteX4" fmla="*/ 1158732 w 5860668"/>
              <a:gd name="connsiteY4" fmla="*/ 147413 h 4381731"/>
              <a:gd name="connsiteX5" fmla="*/ 5598299 w 5860668"/>
              <a:gd name="connsiteY5" fmla="*/ 224150 h 4381731"/>
              <a:gd name="connsiteX6" fmla="*/ 5668222 w 5860668"/>
              <a:gd name="connsiteY6" fmla="*/ 4094700 h 4381731"/>
              <a:gd name="connsiteX7" fmla="*/ 4224952 w 5860668"/>
              <a:gd name="connsiteY7" fmla="*/ 4038594 h 4381731"/>
              <a:gd name="connsiteX8" fmla="*/ 4211376 w 5860668"/>
              <a:gd name="connsiteY8" fmla="*/ 1445206 h 4381731"/>
              <a:gd name="connsiteX9" fmla="*/ 2570076 w 5860668"/>
              <a:gd name="connsiteY9" fmla="*/ 1478333 h 4381731"/>
              <a:gd name="connsiteX10" fmla="*/ 2565177 w 5860668"/>
              <a:gd name="connsiteY10" fmla="*/ 4211046 h 4381731"/>
              <a:gd name="connsiteX11" fmla="*/ 63715 w 5860668"/>
              <a:gd name="connsiteY11" fmla="*/ 4166854 h 4381731"/>
              <a:gd name="connsiteX0" fmla="*/ 63715 w 5860668"/>
              <a:gd name="connsiteY0" fmla="*/ 4166854 h 4381731"/>
              <a:gd name="connsiteX1" fmla="*/ 261913 w 5860668"/>
              <a:gd name="connsiteY1" fmla="*/ 2886072 h 4381731"/>
              <a:gd name="connsiteX2" fmla="*/ 1343054 w 5860668"/>
              <a:gd name="connsiteY2" fmla="*/ 2952044 h 4381731"/>
              <a:gd name="connsiteX3" fmla="*/ 1144609 w 5860668"/>
              <a:gd name="connsiteY3" fmla="*/ 1472386 h 4381731"/>
              <a:gd name="connsiteX4" fmla="*/ 1158732 w 5860668"/>
              <a:gd name="connsiteY4" fmla="*/ 147413 h 4381731"/>
              <a:gd name="connsiteX5" fmla="*/ 5598299 w 5860668"/>
              <a:gd name="connsiteY5" fmla="*/ 224150 h 4381731"/>
              <a:gd name="connsiteX6" fmla="*/ 5668222 w 5860668"/>
              <a:gd name="connsiteY6" fmla="*/ 4094700 h 4381731"/>
              <a:gd name="connsiteX7" fmla="*/ 4224952 w 5860668"/>
              <a:gd name="connsiteY7" fmla="*/ 4038594 h 4381731"/>
              <a:gd name="connsiteX8" fmla="*/ 4211376 w 5860668"/>
              <a:gd name="connsiteY8" fmla="*/ 1445206 h 4381731"/>
              <a:gd name="connsiteX9" fmla="*/ 2570076 w 5860668"/>
              <a:gd name="connsiteY9" fmla="*/ 1478333 h 4381731"/>
              <a:gd name="connsiteX10" fmla="*/ 2565177 w 5860668"/>
              <a:gd name="connsiteY10" fmla="*/ 4211046 h 4381731"/>
              <a:gd name="connsiteX11" fmla="*/ 63715 w 5860668"/>
              <a:gd name="connsiteY11" fmla="*/ 4166854 h 4381731"/>
              <a:gd name="connsiteX0" fmla="*/ 63715 w 5860668"/>
              <a:gd name="connsiteY0" fmla="*/ 4166854 h 4381731"/>
              <a:gd name="connsiteX1" fmla="*/ 261913 w 5860668"/>
              <a:gd name="connsiteY1" fmla="*/ 2886072 h 4381731"/>
              <a:gd name="connsiteX2" fmla="*/ 1343054 w 5860668"/>
              <a:gd name="connsiteY2" fmla="*/ 2952044 h 4381731"/>
              <a:gd name="connsiteX3" fmla="*/ 1144609 w 5860668"/>
              <a:gd name="connsiteY3" fmla="*/ 1472386 h 4381731"/>
              <a:gd name="connsiteX4" fmla="*/ 1158732 w 5860668"/>
              <a:gd name="connsiteY4" fmla="*/ 147413 h 4381731"/>
              <a:gd name="connsiteX5" fmla="*/ 5598299 w 5860668"/>
              <a:gd name="connsiteY5" fmla="*/ 224150 h 4381731"/>
              <a:gd name="connsiteX6" fmla="*/ 5668222 w 5860668"/>
              <a:gd name="connsiteY6" fmla="*/ 4094700 h 4381731"/>
              <a:gd name="connsiteX7" fmla="*/ 4224952 w 5860668"/>
              <a:gd name="connsiteY7" fmla="*/ 4038594 h 4381731"/>
              <a:gd name="connsiteX8" fmla="*/ 4211376 w 5860668"/>
              <a:gd name="connsiteY8" fmla="*/ 1445206 h 4381731"/>
              <a:gd name="connsiteX9" fmla="*/ 2570076 w 5860668"/>
              <a:gd name="connsiteY9" fmla="*/ 1478333 h 4381731"/>
              <a:gd name="connsiteX10" fmla="*/ 2565177 w 5860668"/>
              <a:gd name="connsiteY10" fmla="*/ 4211046 h 4381731"/>
              <a:gd name="connsiteX11" fmla="*/ 63715 w 5860668"/>
              <a:gd name="connsiteY11" fmla="*/ 4166854 h 4381731"/>
              <a:gd name="connsiteX0" fmla="*/ 63715 w 5860668"/>
              <a:gd name="connsiteY0" fmla="*/ 4166854 h 4381731"/>
              <a:gd name="connsiteX1" fmla="*/ 261913 w 5860668"/>
              <a:gd name="connsiteY1" fmla="*/ 2886072 h 4381731"/>
              <a:gd name="connsiteX2" fmla="*/ 1343054 w 5860668"/>
              <a:gd name="connsiteY2" fmla="*/ 2952044 h 4381731"/>
              <a:gd name="connsiteX3" fmla="*/ 1144609 w 5860668"/>
              <a:gd name="connsiteY3" fmla="*/ 1472386 h 4381731"/>
              <a:gd name="connsiteX4" fmla="*/ 1158732 w 5860668"/>
              <a:gd name="connsiteY4" fmla="*/ 147413 h 4381731"/>
              <a:gd name="connsiteX5" fmla="*/ 5598299 w 5860668"/>
              <a:gd name="connsiteY5" fmla="*/ 224150 h 4381731"/>
              <a:gd name="connsiteX6" fmla="*/ 5668222 w 5860668"/>
              <a:gd name="connsiteY6" fmla="*/ 4094700 h 4381731"/>
              <a:gd name="connsiteX7" fmla="*/ 4224952 w 5860668"/>
              <a:gd name="connsiteY7" fmla="*/ 4038594 h 4381731"/>
              <a:gd name="connsiteX8" fmla="*/ 4211376 w 5860668"/>
              <a:gd name="connsiteY8" fmla="*/ 1445206 h 4381731"/>
              <a:gd name="connsiteX9" fmla="*/ 2570076 w 5860668"/>
              <a:gd name="connsiteY9" fmla="*/ 1478333 h 4381731"/>
              <a:gd name="connsiteX10" fmla="*/ 2565177 w 5860668"/>
              <a:gd name="connsiteY10" fmla="*/ 4211046 h 4381731"/>
              <a:gd name="connsiteX11" fmla="*/ 63715 w 5860668"/>
              <a:gd name="connsiteY11" fmla="*/ 4166854 h 4381731"/>
              <a:gd name="connsiteX0" fmla="*/ 63715 w 5860668"/>
              <a:gd name="connsiteY0" fmla="*/ 4166854 h 4381731"/>
              <a:gd name="connsiteX1" fmla="*/ 261913 w 5860668"/>
              <a:gd name="connsiteY1" fmla="*/ 2886072 h 4381731"/>
              <a:gd name="connsiteX2" fmla="*/ 1343054 w 5860668"/>
              <a:gd name="connsiteY2" fmla="*/ 2952044 h 4381731"/>
              <a:gd name="connsiteX3" fmla="*/ 1144609 w 5860668"/>
              <a:gd name="connsiteY3" fmla="*/ 1472386 h 4381731"/>
              <a:gd name="connsiteX4" fmla="*/ 1158732 w 5860668"/>
              <a:gd name="connsiteY4" fmla="*/ 147413 h 4381731"/>
              <a:gd name="connsiteX5" fmla="*/ 5598299 w 5860668"/>
              <a:gd name="connsiteY5" fmla="*/ 224150 h 4381731"/>
              <a:gd name="connsiteX6" fmla="*/ 5668222 w 5860668"/>
              <a:gd name="connsiteY6" fmla="*/ 4094700 h 4381731"/>
              <a:gd name="connsiteX7" fmla="*/ 4224952 w 5860668"/>
              <a:gd name="connsiteY7" fmla="*/ 4038594 h 4381731"/>
              <a:gd name="connsiteX8" fmla="*/ 4211376 w 5860668"/>
              <a:gd name="connsiteY8" fmla="*/ 1445206 h 4381731"/>
              <a:gd name="connsiteX9" fmla="*/ 2570076 w 5860668"/>
              <a:gd name="connsiteY9" fmla="*/ 1478333 h 4381731"/>
              <a:gd name="connsiteX10" fmla="*/ 2565177 w 5860668"/>
              <a:gd name="connsiteY10" fmla="*/ 4211046 h 4381731"/>
              <a:gd name="connsiteX11" fmla="*/ 63715 w 5860668"/>
              <a:gd name="connsiteY11" fmla="*/ 4166854 h 4381731"/>
              <a:gd name="connsiteX0" fmla="*/ 63715 w 5860668"/>
              <a:gd name="connsiteY0" fmla="*/ 4166854 h 4381731"/>
              <a:gd name="connsiteX1" fmla="*/ 261913 w 5860668"/>
              <a:gd name="connsiteY1" fmla="*/ 2886072 h 4381731"/>
              <a:gd name="connsiteX2" fmla="*/ 1343054 w 5860668"/>
              <a:gd name="connsiteY2" fmla="*/ 2952044 h 4381731"/>
              <a:gd name="connsiteX3" fmla="*/ 1144609 w 5860668"/>
              <a:gd name="connsiteY3" fmla="*/ 1472386 h 4381731"/>
              <a:gd name="connsiteX4" fmla="*/ 1158732 w 5860668"/>
              <a:gd name="connsiteY4" fmla="*/ 147413 h 4381731"/>
              <a:gd name="connsiteX5" fmla="*/ 5598299 w 5860668"/>
              <a:gd name="connsiteY5" fmla="*/ 224150 h 4381731"/>
              <a:gd name="connsiteX6" fmla="*/ 5668222 w 5860668"/>
              <a:gd name="connsiteY6" fmla="*/ 4094700 h 4381731"/>
              <a:gd name="connsiteX7" fmla="*/ 4224952 w 5860668"/>
              <a:gd name="connsiteY7" fmla="*/ 4038594 h 4381731"/>
              <a:gd name="connsiteX8" fmla="*/ 4211376 w 5860668"/>
              <a:gd name="connsiteY8" fmla="*/ 1445206 h 4381731"/>
              <a:gd name="connsiteX9" fmla="*/ 2570076 w 5860668"/>
              <a:gd name="connsiteY9" fmla="*/ 1478333 h 4381731"/>
              <a:gd name="connsiteX10" fmla="*/ 2565177 w 5860668"/>
              <a:gd name="connsiteY10" fmla="*/ 4211046 h 4381731"/>
              <a:gd name="connsiteX11" fmla="*/ 63715 w 5860668"/>
              <a:gd name="connsiteY11" fmla="*/ 4166854 h 4381731"/>
              <a:gd name="connsiteX0" fmla="*/ 63715 w 5860668"/>
              <a:gd name="connsiteY0" fmla="*/ 4166854 h 4381731"/>
              <a:gd name="connsiteX1" fmla="*/ 261913 w 5860668"/>
              <a:gd name="connsiteY1" fmla="*/ 2886072 h 4381731"/>
              <a:gd name="connsiteX2" fmla="*/ 1279457 w 5860668"/>
              <a:gd name="connsiteY2" fmla="*/ 2923770 h 4381731"/>
              <a:gd name="connsiteX3" fmla="*/ 1144609 w 5860668"/>
              <a:gd name="connsiteY3" fmla="*/ 1472386 h 4381731"/>
              <a:gd name="connsiteX4" fmla="*/ 1158732 w 5860668"/>
              <a:gd name="connsiteY4" fmla="*/ 147413 h 4381731"/>
              <a:gd name="connsiteX5" fmla="*/ 5598299 w 5860668"/>
              <a:gd name="connsiteY5" fmla="*/ 224150 h 4381731"/>
              <a:gd name="connsiteX6" fmla="*/ 5668222 w 5860668"/>
              <a:gd name="connsiteY6" fmla="*/ 4094700 h 4381731"/>
              <a:gd name="connsiteX7" fmla="*/ 4224952 w 5860668"/>
              <a:gd name="connsiteY7" fmla="*/ 4038594 h 4381731"/>
              <a:gd name="connsiteX8" fmla="*/ 4211376 w 5860668"/>
              <a:gd name="connsiteY8" fmla="*/ 1445206 h 4381731"/>
              <a:gd name="connsiteX9" fmla="*/ 2570076 w 5860668"/>
              <a:gd name="connsiteY9" fmla="*/ 1478333 h 4381731"/>
              <a:gd name="connsiteX10" fmla="*/ 2565177 w 5860668"/>
              <a:gd name="connsiteY10" fmla="*/ 4211046 h 4381731"/>
              <a:gd name="connsiteX11" fmla="*/ 63715 w 5860668"/>
              <a:gd name="connsiteY11" fmla="*/ 4166854 h 4381731"/>
              <a:gd name="connsiteX0" fmla="*/ 63715 w 5860668"/>
              <a:gd name="connsiteY0" fmla="*/ 4166854 h 4381731"/>
              <a:gd name="connsiteX1" fmla="*/ 261913 w 5860668"/>
              <a:gd name="connsiteY1" fmla="*/ 2886072 h 4381731"/>
              <a:gd name="connsiteX2" fmla="*/ 1279457 w 5860668"/>
              <a:gd name="connsiteY2" fmla="*/ 2923770 h 4381731"/>
              <a:gd name="connsiteX3" fmla="*/ 1144609 w 5860668"/>
              <a:gd name="connsiteY3" fmla="*/ 1472386 h 4381731"/>
              <a:gd name="connsiteX4" fmla="*/ 1158732 w 5860668"/>
              <a:gd name="connsiteY4" fmla="*/ 147413 h 4381731"/>
              <a:gd name="connsiteX5" fmla="*/ 5598299 w 5860668"/>
              <a:gd name="connsiteY5" fmla="*/ 224150 h 4381731"/>
              <a:gd name="connsiteX6" fmla="*/ 5668222 w 5860668"/>
              <a:gd name="connsiteY6" fmla="*/ 4094700 h 4381731"/>
              <a:gd name="connsiteX7" fmla="*/ 4224952 w 5860668"/>
              <a:gd name="connsiteY7" fmla="*/ 4038594 h 4381731"/>
              <a:gd name="connsiteX8" fmla="*/ 4211376 w 5860668"/>
              <a:gd name="connsiteY8" fmla="*/ 1445206 h 4381731"/>
              <a:gd name="connsiteX9" fmla="*/ 2570076 w 5860668"/>
              <a:gd name="connsiteY9" fmla="*/ 1478333 h 4381731"/>
              <a:gd name="connsiteX10" fmla="*/ 2565177 w 5860668"/>
              <a:gd name="connsiteY10" fmla="*/ 4211046 h 4381731"/>
              <a:gd name="connsiteX11" fmla="*/ 63715 w 5860668"/>
              <a:gd name="connsiteY11" fmla="*/ 4166854 h 4381731"/>
              <a:gd name="connsiteX0" fmla="*/ 63715 w 5860668"/>
              <a:gd name="connsiteY0" fmla="*/ 4166854 h 4381731"/>
              <a:gd name="connsiteX1" fmla="*/ 261913 w 5860668"/>
              <a:gd name="connsiteY1" fmla="*/ 2886072 h 4381731"/>
              <a:gd name="connsiteX2" fmla="*/ 1279457 w 5860668"/>
              <a:gd name="connsiteY2" fmla="*/ 2923770 h 4381731"/>
              <a:gd name="connsiteX3" fmla="*/ 1144609 w 5860668"/>
              <a:gd name="connsiteY3" fmla="*/ 1472386 h 4381731"/>
              <a:gd name="connsiteX4" fmla="*/ 1158732 w 5860668"/>
              <a:gd name="connsiteY4" fmla="*/ 147413 h 4381731"/>
              <a:gd name="connsiteX5" fmla="*/ 5598299 w 5860668"/>
              <a:gd name="connsiteY5" fmla="*/ 224150 h 4381731"/>
              <a:gd name="connsiteX6" fmla="*/ 5668222 w 5860668"/>
              <a:gd name="connsiteY6" fmla="*/ 4094700 h 4381731"/>
              <a:gd name="connsiteX7" fmla="*/ 4224952 w 5860668"/>
              <a:gd name="connsiteY7" fmla="*/ 4038594 h 4381731"/>
              <a:gd name="connsiteX8" fmla="*/ 4211376 w 5860668"/>
              <a:gd name="connsiteY8" fmla="*/ 1445206 h 4381731"/>
              <a:gd name="connsiteX9" fmla="*/ 2570076 w 5860668"/>
              <a:gd name="connsiteY9" fmla="*/ 1478333 h 4381731"/>
              <a:gd name="connsiteX10" fmla="*/ 2565177 w 5860668"/>
              <a:gd name="connsiteY10" fmla="*/ 4211046 h 4381731"/>
              <a:gd name="connsiteX11" fmla="*/ 63715 w 5860668"/>
              <a:gd name="connsiteY11" fmla="*/ 4166854 h 4381731"/>
              <a:gd name="connsiteX0" fmla="*/ 63715 w 5860668"/>
              <a:gd name="connsiteY0" fmla="*/ 4166854 h 4381731"/>
              <a:gd name="connsiteX1" fmla="*/ 261913 w 5860668"/>
              <a:gd name="connsiteY1" fmla="*/ 2886072 h 4381731"/>
              <a:gd name="connsiteX2" fmla="*/ 1279457 w 5860668"/>
              <a:gd name="connsiteY2" fmla="*/ 2923770 h 4381731"/>
              <a:gd name="connsiteX3" fmla="*/ 1144609 w 5860668"/>
              <a:gd name="connsiteY3" fmla="*/ 1472386 h 4381731"/>
              <a:gd name="connsiteX4" fmla="*/ 1158732 w 5860668"/>
              <a:gd name="connsiteY4" fmla="*/ 147413 h 4381731"/>
              <a:gd name="connsiteX5" fmla="*/ 5598299 w 5860668"/>
              <a:gd name="connsiteY5" fmla="*/ 224150 h 4381731"/>
              <a:gd name="connsiteX6" fmla="*/ 5668222 w 5860668"/>
              <a:gd name="connsiteY6" fmla="*/ 4094700 h 4381731"/>
              <a:gd name="connsiteX7" fmla="*/ 4161355 w 5860668"/>
              <a:gd name="connsiteY7" fmla="*/ 4019745 h 4381731"/>
              <a:gd name="connsiteX8" fmla="*/ 4211376 w 5860668"/>
              <a:gd name="connsiteY8" fmla="*/ 1445206 h 4381731"/>
              <a:gd name="connsiteX9" fmla="*/ 2570076 w 5860668"/>
              <a:gd name="connsiteY9" fmla="*/ 1478333 h 4381731"/>
              <a:gd name="connsiteX10" fmla="*/ 2565177 w 5860668"/>
              <a:gd name="connsiteY10" fmla="*/ 4211046 h 4381731"/>
              <a:gd name="connsiteX11" fmla="*/ 63715 w 5860668"/>
              <a:gd name="connsiteY11" fmla="*/ 4166854 h 4381731"/>
              <a:gd name="connsiteX0" fmla="*/ 63715 w 5860668"/>
              <a:gd name="connsiteY0" fmla="*/ 4166854 h 4381731"/>
              <a:gd name="connsiteX1" fmla="*/ 261913 w 5860668"/>
              <a:gd name="connsiteY1" fmla="*/ 2886072 h 4381731"/>
              <a:gd name="connsiteX2" fmla="*/ 1279457 w 5860668"/>
              <a:gd name="connsiteY2" fmla="*/ 2923770 h 4381731"/>
              <a:gd name="connsiteX3" fmla="*/ 1144609 w 5860668"/>
              <a:gd name="connsiteY3" fmla="*/ 1472386 h 4381731"/>
              <a:gd name="connsiteX4" fmla="*/ 1158732 w 5860668"/>
              <a:gd name="connsiteY4" fmla="*/ 147413 h 4381731"/>
              <a:gd name="connsiteX5" fmla="*/ 5598299 w 5860668"/>
              <a:gd name="connsiteY5" fmla="*/ 224150 h 4381731"/>
              <a:gd name="connsiteX6" fmla="*/ 5668222 w 5860668"/>
              <a:gd name="connsiteY6" fmla="*/ 4094700 h 4381731"/>
              <a:gd name="connsiteX7" fmla="*/ 4161355 w 5860668"/>
              <a:gd name="connsiteY7" fmla="*/ 4019745 h 4381731"/>
              <a:gd name="connsiteX8" fmla="*/ 4211376 w 5860668"/>
              <a:gd name="connsiteY8" fmla="*/ 1445206 h 4381731"/>
              <a:gd name="connsiteX9" fmla="*/ 2570076 w 5860668"/>
              <a:gd name="connsiteY9" fmla="*/ 1478333 h 4381731"/>
              <a:gd name="connsiteX10" fmla="*/ 2565177 w 5860668"/>
              <a:gd name="connsiteY10" fmla="*/ 4211046 h 4381731"/>
              <a:gd name="connsiteX11" fmla="*/ 63715 w 5860668"/>
              <a:gd name="connsiteY11" fmla="*/ 4166854 h 4381731"/>
              <a:gd name="connsiteX0" fmla="*/ 63715 w 5860668"/>
              <a:gd name="connsiteY0" fmla="*/ 4166854 h 4381731"/>
              <a:gd name="connsiteX1" fmla="*/ 261913 w 5860668"/>
              <a:gd name="connsiteY1" fmla="*/ 2886072 h 4381731"/>
              <a:gd name="connsiteX2" fmla="*/ 1279457 w 5860668"/>
              <a:gd name="connsiteY2" fmla="*/ 2923770 h 4381731"/>
              <a:gd name="connsiteX3" fmla="*/ 1144609 w 5860668"/>
              <a:gd name="connsiteY3" fmla="*/ 1472386 h 4381731"/>
              <a:gd name="connsiteX4" fmla="*/ 1158732 w 5860668"/>
              <a:gd name="connsiteY4" fmla="*/ 147413 h 4381731"/>
              <a:gd name="connsiteX5" fmla="*/ 5598299 w 5860668"/>
              <a:gd name="connsiteY5" fmla="*/ 224150 h 4381731"/>
              <a:gd name="connsiteX6" fmla="*/ 5668222 w 5860668"/>
              <a:gd name="connsiteY6" fmla="*/ 4094700 h 4381731"/>
              <a:gd name="connsiteX7" fmla="*/ 4161355 w 5860668"/>
              <a:gd name="connsiteY7" fmla="*/ 4019745 h 4381731"/>
              <a:gd name="connsiteX8" fmla="*/ 4211376 w 5860668"/>
              <a:gd name="connsiteY8" fmla="*/ 1445206 h 4381731"/>
              <a:gd name="connsiteX9" fmla="*/ 2570076 w 5860668"/>
              <a:gd name="connsiteY9" fmla="*/ 1478333 h 4381731"/>
              <a:gd name="connsiteX10" fmla="*/ 2565177 w 5860668"/>
              <a:gd name="connsiteY10" fmla="*/ 4211046 h 4381731"/>
              <a:gd name="connsiteX11" fmla="*/ 63715 w 5860668"/>
              <a:gd name="connsiteY11" fmla="*/ 4166854 h 43817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860668" h="4381731">
                <a:moveTo>
                  <a:pt x="63715" y="4166854"/>
                </a:moveTo>
                <a:cubicBezTo>
                  <a:pt x="-102873" y="3919323"/>
                  <a:pt x="90598" y="2969163"/>
                  <a:pt x="261913" y="2886072"/>
                </a:cubicBezTo>
                <a:cubicBezTo>
                  <a:pt x="521066" y="2823402"/>
                  <a:pt x="1051079" y="3184517"/>
                  <a:pt x="1279457" y="2923770"/>
                </a:cubicBezTo>
                <a:cubicBezTo>
                  <a:pt x="1401841" y="2493381"/>
                  <a:pt x="1224796" y="1822019"/>
                  <a:pt x="1144609" y="1472386"/>
                </a:cubicBezTo>
                <a:cubicBezTo>
                  <a:pt x="855251" y="681530"/>
                  <a:pt x="891288" y="338175"/>
                  <a:pt x="1158732" y="147413"/>
                </a:cubicBezTo>
                <a:cubicBezTo>
                  <a:pt x="1709132" y="37468"/>
                  <a:pt x="4530407" y="-154818"/>
                  <a:pt x="5598299" y="224150"/>
                </a:cubicBezTo>
                <a:cubicBezTo>
                  <a:pt x="6015999" y="1531752"/>
                  <a:pt x="5853467" y="2707636"/>
                  <a:pt x="5668222" y="4094700"/>
                </a:cubicBezTo>
                <a:cubicBezTo>
                  <a:pt x="5389451" y="4299046"/>
                  <a:pt x="4515623" y="4277203"/>
                  <a:pt x="4161355" y="4019745"/>
                </a:cubicBezTo>
                <a:cubicBezTo>
                  <a:pt x="4249576" y="3469059"/>
                  <a:pt x="4486029" y="2213873"/>
                  <a:pt x="4211376" y="1445206"/>
                </a:cubicBezTo>
                <a:cubicBezTo>
                  <a:pt x="3764184" y="1369132"/>
                  <a:pt x="2893901" y="1324829"/>
                  <a:pt x="2570076" y="1478333"/>
                </a:cubicBezTo>
                <a:cubicBezTo>
                  <a:pt x="2832567" y="2284458"/>
                  <a:pt x="2775524" y="3436008"/>
                  <a:pt x="2565177" y="4211046"/>
                </a:cubicBezTo>
                <a:cubicBezTo>
                  <a:pt x="2195500" y="4472771"/>
                  <a:pt x="368307" y="4414056"/>
                  <a:pt x="63715" y="4166854"/>
                </a:cubicBezTo>
                <a:close/>
              </a:path>
            </a:pathLst>
          </a:custGeom>
          <a:gradFill>
            <a:gsLst>
              <a:gs pos="0">
                <a:srgbClr val="655915"/>
              </a:gs>
              <a:gs pos="100000">
                <a:schemeClr val="bg2">
                  <a:lumMod val="50000"/>
                </a:schemeClr>
              </a:gs>
            </a:gsLst>
            <a:path path="circle">
              <a:fillToRect t="100000" r="100000"/>
            </a:path>
          </a:gradFill>
          <a:ln w="12700">
            <a:noFill/>
          </a:ln>
          <a:effectLst>
            <a:innerShdw blurRad="101600">
              <a:schemeClr val="tx1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800"/>
          </a:p>
        </p:txBody>
      </p:sp>
      <p:sp>
        <p:nvSpPr>
          <p:cNvPr id="62" name="מלבן 3"/>
          <p:cNvSpPr>
            <a:spLocks noChangeAspect="1"/>
          </p:cNvSpPr>
          <p:nvPr/>
        </p:nvSpPr>
        <p:spPr>
          <a:xfrm rot="5400000">
            <a:off x="6524272" y="492331"/>
            <a:ext cx="541272" cy="418636"/>
          </a:xfrm>
          <a:custGeom>
            <a:avLst/>
            <a:gdLst>
              <a:gd name="connsiteX0" fmla="*/ 0 w 5040560"/>
              <a:gd name="connsiteY0" fmla="*/ 0 h 4104456"/>
              <a:gd name="connsiteX1" fmla="*/ 5040560 w 5040560"/>
              <a:gd name="connsiteY1" fmla="*/ 0 h 4104456"/>
              <a:gd name="connsiteX2" fmla="*/ 5040560 w 5040560"/>
              <a:gd name="connsiteY2" fmla="*/ 4104456 h 4104456"/>
              <a:gd name="connsiteX3" fmla="*/ 0 w 5040560"/>
              <a:gd name="connsiteY3" fmla="*/ 4104456 h 4104456"/>
              <a:gd name="connsiteX4" fmla="*/ 0 w 5040560"/>
              <a:gd name="connsiteY4" fmla="*/ 0 h 4104456"/>
              <a:gd name="connsiteX0" fmla="*/ 0 w 5040560"/>
              <a:gd name="connsiteY0" fmla="*/ 9 h 4104465"/>
              <a:gd name="connsiteX1" fmla="*/ 2673018 w 5040560"/>
              <a:gd name="connsiteY1" fmla="*/ 1498384 h 4104465"/>
              <a:gd name="connsiteX2" fmla="*/ 5040560 w 5040560"/>
              <a:gd name="connsiteY2" fmla="*/ 9 h 4104465"/>
              <a:gd name="connsiteX3" fmla="*/ 5040560 w 5040560"/>
              <a:gd name="connsiteY3" fmla="*/ 4104465 h 4104465"/>
              <a:gd name="connsiteX4" fmla="*/ 0 w 5040560"/>
              <a:gd name="connsiteY4" fmla="*/ 4104465 h 4104465"/>
              <a:gd name="connsiteX5" fmla="*/ 0 w 5040560"/>
              <a:gd name="connsiteY5" fmla="*/ 9 h 4104465"/>
              <a:gd name="connsiteX0" fmla="*/ 0 w 5040560"/>
              <a:gd name="connsiteY0" fmla="*/ 9 h 4104465"/>
              <a:gd name="connsiteX1" fmla="*/ 2673018 w 5040560"/>
              <a:gd name="connsiteY1" fmla="*/ 1498384 h 4104465"/>
              <a:gd name="connsiteX2" fmla="*/ 5040560 w 5040560"/>
              <a:gd name="connsiteY2" fmla="*/ 9 h 4104465"/>
              <a:gd name="connsiteX3" fmla="*/ 5040560 w 5040560"/>
              <a:gd name="connsiteY3" fmla="*/ 4104465 h 4104465"/>
              <a:gd name="connsiteX4" fmla="*/ 0 w 5040560"/>
              <a:gd name="connsiteY4" fmla="*/ 4104465 h 4104465"/>
              <a:gd name="connsiteX5" fmla="*/ 0 w 5040560"/>
              <a:gd name="connsiteY5" fmla="*/ 9 h 4104465"/>
              <a:gd name="connsiteX0" fmla="*/ 0 w 5040560"/>
              <a:gd name="connsiteY0" fmla="*/ 53186 h 4157642"/>
              <a:gd name="connsiteX1" fmla="*/ 2673018 w 5040560"/>
              <a:gd name="connsiteY1" fmla="*/ 1551561 h 4157642"/>
              <a:gd name="connsiteX2" fmla="*/ 5040560 w 5040560"/>
              <a:gd name="connsiteY2" fmla="*/ 53186 h 4157642"/>
              <a:gd name="connsiteX3" fmla="*/ 5040560 w 5040560"/>
              <a:gd name="connsiteY3" fmla="*/ 4157642 h 4157642"/>
              <a:gd name="connsiteX4" fmla="*/ 0 w 5040560"/>
              <a:gd name="connsiteY4" fmla="*/ 4157642 h 4157642"/>
              <a:gd name="connsiteX5" fmla="*/ 0 w 5040560"/>
              <a:gd name="connsiteY5" fmla="*/ 53186 h 4157642"/>
              <a:gd name="connsiteX0" fmla="*/ 0 w 5040560"/>
              <a:gd name="connsiteY0" fmla="*/ 53186 h 4157642"/>
              <a:gd name="connsiteX1" fmla="*/ 2673018 w 5040560"/>
              <a:gd name="connsiteY1" fmla="*/ 1551561 h 4157642"/>
              <a:gd name="connsiteX2" fmla="*/ 5040560 w 5040560"/>
              <a:gd name="connsiteY2" fmla="*/ 53186 h 4157642"/>
              <a:gd name="connsiteX3" fmla="*/ 5040560 w 5040560"/>
              <a:gd name="connsiteY3" fmla="*/ 4157642 h 4157642"/>
              <a:gd name="connsiteX4" fmla="*/ 0 w 5040560"/>
              <a:gd name="connsiteY4" fmla="*/ 4157642 h 4157642"/>
              <a:gd name="connsiteX5" fmla="*/ 0 w 5040560"/>
              <a:gd name="connsiteY5" fmla="*/ 53186 h 4157642"/>
              <a:gd name="connsiteX0" fmla="*/ 0 w 5040560"/>
              <a:gd name="connsiteY0" fmla="*/ 52226 h 4156682"/>
              <a:gd name="connsiteX1" fmla="*/ 2673018 w 5040560"/>
              <a:gd name="connsiteY1" fmla="*/ 1550601 h 4156682"/>
              <a:gd name="connsiteX2" fmla="*/ 5040560 w 5040560"/>
              <a:gd name="connsiteY2" fmla="*/ 52226 h 4156682"/>
              <a:gd name="connsiteX3" fmla="*/ 5040560 w 5040560"/>
              <a:gd name="connsiteY3" fmla="*/ 4156682 h 4156682"/>
              <a:gd name="connsiteX4" fmla="*/ 0 w 5040560"/>
              <a:gd name="connsiteY4" fmla="*/ 4156682 h 4156682"/>
              <a:gd name="connsiteX5" fmla="*/ 0 w 5040560"/>
              <a:gd name="connsiteY5" fmla="*/ 52226 h 4156682"/>
              <a:gd name="connsiteX0" fmla="*/ 0 w 5040560"/>
              <a:gd name="connsiteY0" fmla="*/ 52226 h 4156682"/>
              <a:gd name="connsiteX1" fmla="*/ 2673018 w 5040560"/>
              <a:gd name="connsiteY1" fmla="*/ 1550601 h 4156682"/>
              <a:gd name="connsiteX2" fmla="*/ 5040560 w 5040560"/>
              <a:gd name="connsiteY2" fmla="*/ 52226 h 4156682"/>
              <a:gd name="connsiteX3" fmla="*/ 5040560 w 5040560"/>
              <a:gd name="connsiteY3" fmla="*/ 4156682 h 4156682"/>
              <a:gd name="connsiteX4" fmla="*/ 0 w 5040560"/>
              <a:gd name="connsiteY4" fmla="*/ 4156682 h 4156682"/>
              <a:gd name="connsiteX5" fmla="*/ 0 w 5040560"/>
              <a:gd name="connsiteY5" fmla="*/ 52226 h 4156682"/>
              <a:gd name="connsiteX0" fmla="*/ 0 w 5040560"/>
              <a:gd name="connsiteY0" fmla="*/ 63427 h 4167883"/>
              <a:gd name="connsiteX1" fmla="*/ 2673018 w 5040560"/>
              <a:gd name="connsiteY1" fmla="*/ 1561802 h 4167883"/>
              <a:gd name="connsiteX2" fmla="*/ 4182143 w 5040560"/>
              <a:gd name="connsiteY2" fmla="*/ 26105 h 4167883"/>
              <a:gd name="connsiteX3" fmla="*/ 5040560 w 5040560"/>
              <a:gd name="connsiteY3" fmla="*/ 4167883 h 4167883"/>
              <a:gd name="connsiteX4" fmla="*/ 0 w 5040560"/>
              <a:gd name="connsiteY4" fmla="*/ 4167883 h 4167883"/>
              <a:gd name="connsiteX5" fmla="*/ 0 w 5040560"/>
              <a:gd name="connsiteY5" fmla="*/ 63427 h 4167883"/>
              <a:gd name="connsiteX0" fmla="*/ 0 w 5040560"/>
              <a:gd name="connsiteY0" fmla="*/ 63427 h 4167883"/>
              <a:gd name="connsiteX1" fmla="*/ 2673018 w 5040560"/>
              <a:gd name="connsiteY1" fmla="*/ 1561802 h 4167883"/>
              <a:gd name="connsiteX2" fmla="*/ 4182143 w 5040560"/>
              <a:gd name="connsiteY2" fmla="*/ 26105 h 4167883"/>
              <a:gd name="connsiteX3" fmla="*/ 4884373 w 5040560"/>
              <a:gd name="connsiteY3" fmla="*/ 171543 h 4167883"/>
              <a:gd name="connsiteX4" fmla="*/ 5040560 w 5040560"/>
              <a:gd name="connsiteY4" fmla="*/ 4167883 h 4167883"/>
              <a:gd name="connsiteX5" fmla="*/ 0 w 5040560"/>
              <a:gd name="connsiteY5" fmla="*/ 4167883 h 4167883"/>
              <a:gd name="connsiteX6" fmla="*/ 0 w 5040560"/>
              <a:gd name="connsiteY6" fmla="*/ 63427 h 4167883"/>
              <a:gd name="connsiteX0" fmla="*/ 0 w 5040560"/>
              <a:gd name="connsiteY0" fmla="*/ 63427 h 4167883"/>
              <a:gd name="connsiteX1" fmla="*/ 2673018 w 5040560"/>
              <a:gd name="connsiteY1" fmla="*/ 1561802 h 4167883"/>
              <a:gd name="connsiteX2" fmla="*/ 4182143 w 5040560"/>
              <a:gd name="connsiteY2" fmla="*/ 26105 h 4167883"/>
              <a:gd name="connsiteX3" fmla="*/ 4884373 w 5040560"/>
              <a:gd name="connsiteY3" fmla="*/ 171543 h 4167883"/>
              <a:gd name="connsiteX4" fmla="*/ 3522103 w 5040560"/>
              <a:gd name="connsiteY4" fmla="*/ 2214947 h 4167883"/>
              <a:gd name="connsiteX5" fmla="*/ 5040560 w 5040560"/>
              <a:gd name="connsiteY5" fmla="*/ 4167883 h 4167883"/>
              <a:gd name="connsiteX6" fmla="*/ 0 w 5040560"/>
              <a:gd name="connsiteY6" fmla="*/ 4167883 h 4167883"/>
              <a:gd name="connsiteX7" fmla="*/ 0 w 5040560"/>
              <a:gd name="connsiteY7" fmla="*/ 63427 h 4167883"/>
              <a:gd name="connsiteX0" fmla="*/ 0 w 5040560"/>
              <a:gd name="connsiteY0" fmla="*/ 63427 h 4167883"/>
              <a:gd name="connsiteX1" fmla="*/ 2673018 w 5040560"/>
              <a:gd name="connsiteY1" fmla="*/ 1561802 h 4167883"/>
              <a:gd name="connsiteX2" fmla="*/ 4182143 w 5040560"/>
              <a:gd name="connsiteY2" fmla="*/ 26105 h 4167883"/>
              <a:gd name="connsiteX3" fmla="*/ 4884373 w 5040560"/>
              <a:gd name="connsiteY3" fmla="*/ 171543 h 4167883"/>
              <a:gd name="connsiteX4" fmla="*/ 3522103 w 5040560"/>
              <a:gd name="connsiteY4" fmla="*/ 2214947 h 4167883"/>
              <a:gd name="connsiteX5" fmla="*/ 5040560 w 5040560"/>
              <a:gd name="connsiteY5" fmla="*/ 4167883 h 4167883"/>
              <a:gd name="connsiteX6" fmla="*/ 862879 w 5040560"/>
              <a:gd name="connsiteY6" fmla="*/ 1608457 h 4167883"/>
              <a:gd name="connsiteX7" fmla="*/ 0 w 5040560"/>
              <a:gd name="connsiteY7" fmla="*/ 4167883 h 4167883"/>
              <a:gd name="connsiteX8" fmla="*/ 0 w 5040560"/>
              <a:gd name="connsiteY8" fmla="*/ 63427 h 4167883"/>
              <a:gd name="connsiteX0" fmla="*/ 0 w 5047614"/>
              <a:gd name="connsiteY0" fmla="*/ 63427 h 4333819"/>
              <a:gd name="connsiteX1" fmla="*/ 2673018 w 5047614"/>
              <a:gd name="connsiteY1" fmla="*/ 1561802 h 4333819"/>
              <a:gd name="connsiteX2" fmla="*/ 4182143 w 5047614"/>
              <a:gd name="connsiteY2" fmla="*/ 26105 h 4333819"/>
              <a:gd name="connsiteX3" fmla="*/ 4884373 w 5047614"/>
              <a:gd name="connsiteY3" fmla="*/ 171543 h 4333819"/>
              <a:gd name="connsiteX4" fmla="*/ 3522103 w 5047614"/>
              <a:gd name="connsiteY4" fmla="*/ 2214947 h 4333819"/>
              <a:gd name="connsiteX5" fmla="*/ 5040560 w 5047614"/>
              <a:gd name="connsiteY5" fmla="*/ 4167883 h 4333819"/>
              <a:gd name="connsiteX6" fmla="*/ 3997964 w 5047614"/>
              <a:gd name="connsiteY6" fmla="*/ 3987763 h 4333819"/>
              <a:gd name="connsiteX7" fmla="*/ 862879 w 5047614"/>
              <a:gd name="connsiteY7" fmla="*/ 1608457 h 4333819"/>
              <a:gd name="connsiteX8" fmla="*/ 0 w 5047614"/>
              <a:gd name="connsiteY8" fmla="*/ 4167883 h 4333819"/>
              <a:gd name="connsiteX9" fmla="*/ 0 w 5047614"/>
              <a:gd name="connsiteY9" fmla="*/ 63427 h 4333819"/>
              <a:gd name="connsiteX0" fmla="*/ 0 w 5047614"/>
              <a:gd name="connsiteY0" fmla="*/ 63427 h 4333819"/>
              <a:gd name="connsiteX1" fmla="*/ 2673018 w 5047614"/>
              <a:gd name="connsiteY1" fmla="*/ 1561802 h 4333819"/>
              <a:gd name="connsiteX2" fmla="*/ 4182143 w 5047614"/>
              <a:gd name="connsiteY2" fmla="*/ 26105 h 4333819"/>
              <a:gd name="connsiteX3" fmla="*/ 4884373 w 5047614"/>
              <a:gd name="connsiteY3" fmla="*/ 171543 h 4333819"/>
              <a:gd name="connsiteX4" fmla="*/ 3522103 w 5047614"/>
              <a:gd name="connsiteY4" fmla="*/ 2214947 h 4333819"/>
              <a:gd name="connsiteX5" fmla="*/ 5040560 w 5047614"/>
              <a:gd name="connsiteY5" fmla="*/ 4167883 h 4333819"/>
              <a:gd name="connsiteX6" fmla="*/ 3997964 w 5047614"/>
              <a:gd name="connsiteY6" fmla="*/ 3987763 h 4333819"/>
              <a:gd name="connsiteX7" fmla="*/ 862879 w 5047614"/>
              <a:gd name="connsiteY7" fmla="*/ 1608457 h 4333819"/>
              <a:gd name="connsiteX8" fmla="*/ 900201 w 5047614"/>
              <a:gd name="connsiteY8" fmla="*/ 4174375 h 4333819"/>
              <a:gd name="connsiteX9" fmla="*/ 0 w 5047614"/>
              <a:gd name="connsiteY9" fmla="*/ 4167883 h 4333819"/>
              <a:gd name="connsiteX10" fmla="*/ 0 w 5047614"/>
              <a:gd name="connsiteY10" fmla="*/ 63427 h 4333819"/>
              <a:gd name="connsiteX0" fmla="*/ 0 w 5047614"/>
              <a:gd name="connsiteY0" fmla="*/ 63427 h 4333819"/>
              <a:gd name="connsiteX1" fmla="*/ 2673018 w 5047614"/>
              <a:gd name="connsiteY1" fmla="*/ 1561802 h 4333819"/>
              <a:gd name="connsiteX2" fmla="*/ 4182143 w 5047614"/>
              <a:gd name="connsiteY2" fmla="*/ 26105 h 4333819"/>
              <a:gd name="connsiteX3" fmla="*/ 4884373 w 5047614"/>
              <a:gd name="connsiteY3" fmla="*/ 171543 h 4333819"/>
              <a:gd name="connsiteX4" fmla="*/ 3522103 w 5047614"/>
              <a:gd name="connsiteY4" fmla="*/ 2214947 h 4333819"/>
              <a:gd name="connsiteX5" fmla="*/ 5040560 w 5047614"/>
              <a:gd name="connsiteY5" fmla="*/ 4167883 h 4333819"/>
              <a:gd name="connsiteX6" fmla="*/ 3997964 w 5047614"/>
              <a:gd name="connsiteY6" fmla="*/ 3987763 h 4333819"/>
              <a:gd name="connsiteX7" fmla="*/ 862879 w 5047614"/>
              <a:gd name="connsiteY7" fmla="*/ 1608457 h 4333819"/>
              <a:gd name="connsiteX8" fmla="*/ 900201 w 5047614"/>
              <a:gd name="connsiteY8" fmla="*/ 4174375 h 4333819"/>
              <a:gd name="connsiteX9" fmla="*/ 0 w 5047614"/>
              <a:gd name="connsiteY9" fmla="*/ 4167883 h 4333819"/>
              <a:gd name="connsiteX10" fmla="*/ 219066 w 5047614"/>
              <a:gd name="connsiteY10" fmla="*/ 1113935 h 4333819"/>
              <a:gd name="connsiteX11" fmla="*/ 0 w 5047614"/>
              <a:gd name="connsiteY11" fmla="*/ 63427 h 4333819"/>
              <a:gd name="connsiteX0" fmla="*/ 200811 w 5248425"/>
              <a:gd name="connsiteY0" fmla="*/ 63427 h 4333819"/>
              <a:gd name="connsiteX1" fmla="*/ 2873829 w 5248425"/>
              <a:gd name="connsiteY1" fmla="*/ 1561802 h 4333819"/>
              <a:gd name="connsiteX2" fmla="*/ 4382954 w 5248425"/>
              <a:gd name="connsiteY2" fmla="*/ 26105 h 4333819"/>
              <a:gd name="connsiteX3" fmla="*/ 5085184 w 5248425"/>
              <a:gd name="connsiteY3" fmla="*/ 171543 h 4333819"/>
              <a:gd name="connsiteX4" fmla="*/ 3722914 w 5248425"/>
              <a:gd name="connsiteY4" fmla="*/ 2214947 h 4333819"/>
              <a:gd name="connsiteX5" fmla="*/ 5241371 w 5248425"/>
              <a:gd name="connsiteY5" fmla="*/ 4167883 h 4333819"/>
              <a:gd name="connsiteX6" fmla="*/ 4198775 w 5248425"/>
              <a:gd name="connsiteY6" fmla="*/ 3987763 h 4333819"/>
              <a:gd name="connsiteX7" fmla="*/ 1063690 w 5248425"/>
              <a:gd name="connsiteY7" fmla="*/ 1608457 h 4333819"/>
              <a:gd name="connsiteX8" fmla="*/ 1101012 w 5248425"/>
              <a:gd name="connsiteY8" fmla="*/ 4174375 h 4333819"/>
              <a:gd name="connsiteX9" fmla="*/ 200811 w 5248425"/>
              <a:gd name="connsiteY9" fmla="*/ 4167883 h 4333819"/>
              <a:gd name="connsiteX10" fmla="*/ 419877 w 5248425"/>
              <a:gd name="connsiteY10" fmla="*/ 1113935 h 4333819"/>
              <a:gd name="connsiteX11" fmla="*/ 0 w 5248425"/>
              <a:gd name="connsiteY11" fmla="*/ 806024 h 4333819"/>
              <a:gd name="connsiteX12" fmla="*/ 200811 w 5248425"/>
              <a:gd name="connsiteY12" fmla="*/ 63427 h 4333819"/>
              <a:gd name="connsiteX0" fmla="*/ 200811 w 5250830"/>
              <a:gd name="connsiteY0" fmla="*/ 63427 h 4355421"/>
              <a:gd name="connsiteX1" fmla="*/ 2873829 w 5250830"/>
              <a:gd name="connsiteY1" fmla="*/ 1561802 h 4355421"/>
              <a:gd name="connsiteX2" fmla="*/ 4382954 w 5250830"/>
              <a:gd name="connsiteY2" fmla="*/ 26105 h 4355421"/>
              <a:gd name="connsiteX3" fmla="*/ 5085184 w 5250830"/>
              <a:gd name="connsiteY3" fmla="*/ 171543 h 4355421"/>
              <a:gd name="connsiteX4" fmla="*/ 3722914 w 5250830"/>
              <a:gd name="connsiteY4" fmla="*/ 2214947 h 4355421"/>
              <a:gd name="connsiteX5" fmla="*/ 5241371 w 5250830"/>
              <a:gd name="connsiteY5" fmla="*/ 4167883 h 4355421"/>
              <a:gd name="connsiteX6" fmla="*/ 4198775 w 5250830"/>
              <a:gd name="connsiteY6" fmla="*/ 3987763 h 4355421"/>
              <a:gd name="connsiteX7" fmla="*/ 1063690 w 5250830"/>
              <a:gd name="connsiteY7" fmla="*/ 1608457 h 4355421"/>
              <a:gd name="connsiteX8" fmla="*/ 1101012 w 5250830"/>
              <a:gd name="connsiteY8" fmla="*/ 4174375 h 4355421"/>
              <a:gd name="connsiteX9" fmla="*/ 200811 w 5250830"/>
              <a:gd name="connsiteY9" fmla="*/ 4167883 h 4355421"/>
              <a:gd name="connsiteX10" fmla="*/ 419877 w 5250830"/>
              <a:gd name="connsiteY10" fmla="*/ 1113935 h 4355421"/>
              <a:gd name="connsiteX11" fmla="*/ 0 w 5250830"/>
              <a:gd name="connsiteY11" fmla="*/ 806024 h 4355421"/>
              <a:gd name="connsiteX12" fmla="*/ 200811 w 5250830"/>
              <a:gd name="connsiteY12" fmla="*/ 63427 h 4355421"/>
              <a:gd name="connsiteX0" fmla="*/ 200811 w 5250830"/>
              <a:gd name="connsiteY0" fmla="*/ 63427 h 4355421"/>
              <a:gd name="connsiteX1" fmla="*/ 2873829 w 5250830"/>
              <a:gd name="connsiteY1" fmla="*/ 1561802 h 4355421"/>
              <a:gd name="connsiteX2" fmla="*/ 4382954 w 5250830"/>
              <a:gd name="connsiteY2" fmla="*/ 26105 h 4355421"/>
              <a:gd name="connsiteX3" fmla="*/ 5085184 w 5250830"/>
              <a:gd name="connsiteY3" fmla="*/ 171543 h 4355421"/>
              <a:gd name="connsiteX4" fmla="*/ 3722914 w 5250830"/>
              <a:gd name="connsiteY4" fmla="*/ 2214947 h 4355421"/>
              <a:gd name="connsiteX5" fmla="*/ 5241371 w 5250830"/>
              <a:gd name="connsiteY5" fmla="*/ 4167883 h 4355421"/>
              <a:gd name="connsiteX6" fmla="*/ 4198775 w 5250830"/>
              <a:gd name="connsiteY6" fmla="*/ 3987763 h 4355421"/>
              <a:gd name="connsiteX7" fmla="*/ 1063690 w 5250830"/>
              <a:gd name="connsiteY7" fmla="*/ 1608457 h 4355421"/>
              <a:gd name="connsiteX8" fmla="*/ 1101012 w 5250830"/>
              <a:gd name="connsiteY8" fmla="*/ 4174375 h 4355421"/>
              <a:gd name="connsiteX9" fmla="*/ 200811 w 5250830"/>
              <a:gd name="connsiteY9" fmla="*/ 4167883 h 4355421"/>
              <a:gd name="connsiteX10" fmla="*/ 419877 w 5250830"/>
              <a:gd name="connsiteY10" fmla="*/ 1113935 h 4355421"/>
              <a:gd name="connsiteX11" fmla="*/ 0 w 5250830"/>
              <a:gd name="connsiteY11" fmla="*/ 806024 h 4355421"/>
              <a:gd name="connsiteX12" fmla="*/ 200811 w 5250830"/>
              <a:gd name="connsiteY12" fmla="*/ 63427 h 4355421"/>
              <a:gd name="connsiteX0" fmla="*/ 200811 w 5254353"/>
              <a:gd name="connsiteY0" fmla="*/ 63427 h 4266726"/>
              <a:gd name="connsiteX1" fmla="*/ 2873829 w 5254353"/>
              <a:gd name="connsiteY1" fmla="*/ 1561802 h 4266726"/>
              <a:gd name="connsiteX2" fmla="*/ 4382954 w 5254353"/>
              <a:gd name="connsiteY2" fmla="*/ 26105 h 4266726"/>
              <a:gd name="connsiteX3" fmla="*/ 5085184 w 5254353"/>
              <a:gd name="connsiteY3" fmla="*/ 171543 h 4266726"/>
              <a:gd name="connsiteX4" fmla="*/ 3722914 w 5254353"/>
              <a:gd name="connsiteY4" fmla="*/ 2214947 h 4266726"/>
              <a:gd name="connsiteX5" fmla="*/ 5241371 w 5254353"/>
              <a:gd name="connsiteY5" fmla="*/ 4167883 h 4266726"/>
              <a:gd name="connsiteX6" fmla="*/ 4198775 w 5254353"/>
              <a:gd name="connsiteY6" fmla="*/ 3987763 h 4266726"/>
              <a:gd name="connsiteX7" fmla="*/ 1063690 w 5254353"/>
              <a:gd name="connsiteY7" fmla="*/ 1608457 h 4266726"/>
              <a:gd name="connsiteX8" fmla="*/ 1101012 w 5254353"/>
              <a:gd name="connsiteY8" fmla="*/ 4174375 h 4266726"/>
              <a:gd name="connsiteX9" fmla="*/ 200811 w 5254353"/>
              <a:gd name="connsiteY9" fmla="*/ 4167883 h 4266726"/>
              <a:gd name="connsiteX10" fmla="*/ 419877 w 5254353"/>
              <a:gd name="connsiteY10" fmla="*/ 1113935 h 4266726"/>
              <a:gd name="connsiteX11" fmla="*/ 0 w 5254353"/>
              <a:gd name="connsiteY11" fmla="*/ 806024 h 4266726"/>
              <a:gd name="connsiteX12" fmla="*/ 200811 w 5254353"/>
              <a:gd name="connsiteY12" fmla="*/ 63427 h 4266726"/>
              <a:gd name="connsiteX0" fmla="*/ 200811 w 5085368"/>
              <a:gd name="connsiteY0" fmla="*/ 63427 h 4174375"/>
              <a:gd name="connsiteX1" fmla="*/ 2873829 w 5085368"/>
              <a:gd name="connsiteY1" fmla="*/ 1561802 h 4174375"/>
              <a:gd name="connsiteX2" fmla="*/ 4382954 w 5085368"/>
              <a:gd name="connsiteY2" fmla="*/ 26105 h 4174375"/>
              <a:gd name="connsiteX3" fmla="*/ 5085184 w 5085368"/>
              <a:gd name="connsiteY3" fmla="*/ 171543 h 4174375"/>
              <a:gd name="connsiteX4" fmla="*/ 3722914 w 5085368"/>
              <a:gd name="connsiteY4" fmla="*/ 2214947 h 4174375"/>
              <a:gd name="connsiteX5" fmla="*/ 4840154 w 5085368"/>
              <a:gd name="connsiteY5" fmla="*/ 3813320 h 4174375"/>
              <a:gd name="connsiteX6" fmla="*/ 4198775 w 5085368"/>
              <a:gd name="connsiteY6" fmla="*/ 3987763 h 4174375"/>
              <a:gd name="connsiteX7" fmla="*/ 1063690 w 5085368"/>
              <a:gd name="connsiteY7" fmla="*/ 1608457 h 4174375"/>
              <a:gd name="connsiteX8" fmla="*/ 1101012 w 5085368"/>
              <a:gd name="connsiteY8" fmla="*/ 4174375 h 4174375"/>
              <a:gd name="connsiteX9" fmla="*/ 200811 w 5085368"/>
              <a:gd name="connsiteY9" fmla="*/ 4167883 h 4174375"/>
              <a:gd name="connsiteX10" fmla="*/ 419877 w 5085368"/>
              <a:gd name="connsiteY10" fmla="*/ 1113935 h 4174375"/>
              <a:gd name="connsiteX11" fmla="*/ 0 w 5085368"/>
              <a:gd name="connsiteY11" fmla="*/ 806024 h 4174375"/>
              <a:gd name="connsiteX12" fmla="*/ 200811 w 5085368"/>
              <a:gd name="connsiteY12" fmla="*/ 63427 h 4174375"/>
              <a:gd name="connsiteX0" fmla="*/ 200811 w 5085368"/>
              <a:gd name="connsiteY0" fmla="*/ 135643 h 4246591"/>
              <a:gd name="connsiteX1" fmla="*/ 2873829 w 5085368"/>
              <a:gd name="connsiteY1" fmla="*/ 1634018 h 4246591"/>
              <a:gd name="connsiteX2" fmla="*/ 4382954 w 5085368"/>
              <a:gd name="connsiteY2" fmla="*/ 98321 h 4246591"/>
              <a:gd name="connsiteX3" fmla="*/ 5085184 w 5085368"/>
              <a:gd name="connsiteY3" fmla="*/ 243759 h 4246591"/>
              <a:gd name="connsiteX4" fmla="*/ 3722914 w 5085368"/>
              <a:gd name="connsiteY4" fmla="*/ 2287163 h 4246591"/>
              <a:gd name="connsiteX5" fmla="*/ 4840154 w 5085368"/>
              <a:gd name="connsiteY5" fmla="*/ 3885536 h 4246591"/>
              <a:gd name="connsiteX6" fmla="*/ 4198775 w 5085368"/>
              <a:gd name="connsiteY6" fmla="*/ 4059979 h 4246591"/>
              <a:gd name="connsiteX7" fmla="*/ 1063690 w 5085368"/>
              <a:gd name="connsiteY7" fmla="*/ 1680673 h 4246591"/>
              <a:gd name="connsiteX8" fmla="*/ 1101012 w 5085368"/>
              <a:gd name="connsiteY8" fmla="*/ 4246591 h 4246591"/>
              <a:gd name="connsiteX9" fmla="*/ 200811 w 5085368"/>
              <a:gd name="connsiteY9" fmla="*/ 4240099 h 4246591"/>
              <a:gd name="connsiteX10" fmla="*/ 419877 w 5085368"/>
              <a:gd name="connsiteY10" fmla="*/ 1186151 h 4246591"/>
              <a:gd name="connsiteX11" fmla="*/ 0 w 5085368"/>
              <a:gd name="connsiteY11" fmla="*/ 878240 h 4246591"/>
              <a:gd name="connsiteX12" fmla="*/ 200811 w 5085368"/>
              <a:gd name="connsiteY12" fmla="*/ 135643 h 4246591"/>
              <a:gd name="connsiteX0" fmla="*/ 200811 w 5085368"/>
              <a:gd name="connsiteY0" fmla="*/ 63428 h 4174376"/>
              <a:gd name="connsiteX1" fmla="*/ 2873829 w 5085368"/>
              <a:gd name="connsiteY1" fmla="*/ 1561803 h 4174376"/>
              <a:gd name="connsiteX2" fmla="*/ 4382954 w 5085368"/>
              <a:gd name="connsiteY2" fmla="*/ 26106 h 4174376"/>
              <a:gd name="connsiteX3" fmla="*/ 5085184 w 5085368"/>
              <a:gd name="connsiteY3" fmla="*/ 171544 h 4174376"/>
              <a:gd name="connsiteX4" fmla="*/ 3722914 w 5085368"/>
              <a:gd name="connsiteY4" fmla="*/ 2214948 h 4174376"/>
              <a:gd name="connsiteX5" fmla="*/ 4840154 w 5085368"/>
              <a:gd name="connsiteY5" fmla="*/ 3813321 h 4174376"/>
              <a:gd name="connsiteX6" fmla="*/ 4198775 w 5085368"/>
              <a:gd name="connsiteY6" fmla="*/ 3987764 h 4174376"/>
              <a:gd name="connsiteX7" fmla="*/ 1063690 w 5085368"/>
              <a:gd name="connsiteY7" fmla="*/ 1608458 h 4174376"/>
              <a:gd name="connsiteX8" fmla="*/ 1101012 w 5085368"/>
              <a:gd name="connsiteY8" fmla="*/ 4174376 h 4174376"/>
              <a:gd name="connsiteX9" fmla="*/ 200811 w 5085368"/>
              <a:gd name="connsiteY9" fmla="*/ 4167884 h 4174376"/>
              <a:gd name="connsiteX10" fmla="*/ 419877 w 5085368"/>
              <a:gd name="connsiteY10" fmla="*/ 1113936 h 4174376"/>
              <a:gd name="connsiteX11" fmla="*/ 0 w 5085368"/>
              <a:gd name="connsiteY11" fmla="*/ 806025 h 4174376"/>
              <a:gd name="connsiteX12" fmla="*/ 200811 w 5085368"/>
              <a:gd name="connsiteY12" fmla="*/ 63428 h 4174376"/>
              <a:gd name="connsiteX0" fmla="*/ 200811 w 5085368"/>
              <a:gd name="connsiteY0" fmla="*/ 63428 h 4174376"/>
              <a:gd name="connsiteX1" fmla="*/ 2873829 w 5085368"/>
              <a:gd name="connsiteY1" fmla="*/ 1561803 h 4174376"/>
              <a:gd name="connsiteX2" fmla="*/ 4382954 w 5085368"/>
              <a:gd name="connsiteY2" fmla="*/ 26106 h 4174376"/>
              <a:gd name="connsiteX3" fmla="*/ 5085184 w 5085368"/>
              <a:gd name="connsiteY3" fmla="*/ 171544 h 4174376"/>
              <a:gd name="connsiteX4" fmla="*/ 3722914 w 5085368"/>
              <a:gd name="connsiteY4" fmla="*/ 2214948 h 4174376"/>
              <a:gd name="connsiteX5" fmla="*/ 4840154 w 5085368"/>
              <a:gd name="connsiteY5" fmla="*/ 3813321 h 4174376"/>
              <a:gd name="connsiteX6" fmla="*/ 4198775 w 5085368"/>
              <a:gd name="connsiteY6" fmla="*/ 3987764 h 4174376"/>
              <a:gd name="connsiteX7" fmla="*/ 1063690 w 5085368"/>
              <a:gd name="connsiteY7" fmla="*/ 1608458 h 4174376"/>
              <a:gd name="connsiteX8" fmla="*/ 1101012 w 5085368"/>
              <a:gd name="connsiteY8" fmla="*/ 4174376 h 4174376"/>
              <a:gd name="connsiteX9" fmla="*/ 200811 w 5085368"/>
              <a:gd name="connsiteY9" fmla="*/ 4167884 h 4174376"/>
              <a:gd name="connsiteX10" fmla="*/ 419877 w 5085368"/>
              <a:gd name="connsiteY10" fmla="*/ 1113936 h 4174376"/>
              <a:gd name="connsiteX11" fmla="*/ 0 w 5085368"/>
              <a:gd name="connsiteY11" fmla="*/ 806025 h 4174376"/>
              <a:gd name="connsiteX12" fmla="*/ 200811 w 5085368"/>
              <a:gd name="connsiteY12" fmla="*/ 63428 h 4174376"/>
              <a:gd name="connsiteX0" fmla="*/ 200811 w 5085184"/>
              <a:gd name="connsiteY0" fmla="*/ 63428 h 4174376"/>
              <a:gd name="connsiteX1" fmla="*/ 2873829 w 5085184"/>
              <a:gd name="connsiteY1" fmla="*/ 1561803 h 4174376"/>
              <a:gd name="connsiteX2" fmla="*/ 4382954 w 5085184"/>
              <a:gd name="connsiteY2" fmla="*/ 26106 h 4174376"/>
              <a:gd name="connsiteX3" fmla="*/ 5085184 w 5085184"/>
              <a:gd name="connsiteY3" fmla="*/ 171544 h 4174376"/>
              <a:gd name="connsiteX4" fmla="*/ 3722914 w 5085184"/>
              <a:gd name="connsiteY4" fmla="*/ 2214948 h 4174376"/>
              <a:gd name="connsiteX5" fmla="*/ 4840154 w 5085184"/>
              <a:gd name="connsiteY5" fmla="*/ 3813321 h 4174376"/>
              <a:gd name="connsiteX6" fmla="*/ 4198775 w 5085184"/>
              <a:gd name="connsiteY6" fmla="*/ 3987764 h 4174376"/>
              <a:gd name="connsiteX7" fmla="*/ 1063690 w 5085184"/>
              <a:gd name="connsiteY7" fmla="*/ 1608458 h 4174376"/>
              <a:gd name="connsiteX8" fmla="*/ 1101012 w 5085184"/>
              <a:gd name="connsiteY8" fmla="*/ 4174376 h 4174376"/>
              <a:gd name="connsiteX9" fmla="*/ 200811 w 5085184"/>
              <a:gd name="connsiteY9" fmla="*/ 4167884 h 4174376"/>
              <a:gd name="connsiteX10" fmla="*/ 419877 w 5085184"/>
              <a:gd name="connsiteY10" fmla="*/ 1113936 h 4174376"/>
              <a:gd name="connsiteX11" fmla="*/ 0 w 5085184"/>
              <a:gd name="connsiteY11" fmla="*/ 806025 h 4174376"/>
              <a:gd name="connsiteX12" fmla="*/ 200811 w 5085184"/>
              <a:gd name="connsiteY12" fmla="*/ 63428 h 4174376"/>
              <a:gd name="connsiteX0" fmla="*/ 200811 w 5085184"/>
              <a:gd name="connsiteY0" fmla="*/ 63428 h 4174376"/>
              <a:gd name="connsiteX1" fmla="*/ 2873829 w 5085184"/>
              <a:gd name="connsiteY1" fmla="*/ 1561803 h 4174376"/>
              <a:gd name="connsiteX2" fmla="*/ 4382954 w 5085184"/>
              <a:gd name="connsiteY2" fmla="*/ 26106 h 4174376"/>
              <a:gd name="connsiteX3" fmla="*/ 5085184 w 5085184"/>
              <a:gd name="connsiteY3" fmla="*/ 171544 h 4174376"/>
              <a:gd name="connsiteX4" fmla="*/ 3722914 w 5085184"/>
              <a:gd name="connsiteY4" fmla="*/ 2214948 h 4174376"/>
              <a:gd name="connsiteX5" fmla="*/ 4840154 w 5085184"/>
              <a:gd name="connsiteY5" fmla="*/ 3813321 h 4174376"/>
              <a:gd name="connsiteX6" fmla="*/ 4198775 w 5085184"/>
              <a:gd name="connsiteY6" fmla="*/ 3987764 h 4174376"/>
              <a:gd name="connsiteX7" fmla="*/ 1063690 w 5085184"/>
              <a:gd name="connsiteY7" fmla="*/ 1608458 h 4174376"/>
              <a:gd name="connsiteX8" fmla="*/ 1101012 w 5085184"/>
              <a:gd name="connsiteY8" fmla="*/ 4174376 h 4174376"/>
              <a:gd name="connsiteX9" fmla="*/ 200811 w 5085184"/>
              <a:gd name="connsiteY9" fmla="*/ 4167884 h 4174376"/>
              <a:gd name="connsiteX10" fmla="*/ 419877 w 5085184"/>
              <a:gd name="connsiteY10" fmla="*/ 1113936 h 4174376"/>
              <a:gd name="connsiteX11" fmla="*/ 0 w 5085184"/>
              <a:gd name="connsiteY11" fmla="*/ 806025 h 4174376"/>
              <a:gd name="connsiteX12" fmla="*/ 200811 w 5085184"/>
              <a:gd name="connsiteY12" fmla="*/ 63428 h 4174376"/>
              <a:gd name="connsiteX0" fmla="*/ 200811 w 5085184"/>
              <a:gd name="connsiteY0" fmla="*/ 303644 h 4414592"/>
              <a:gd name="connsiteX1" fmla="*/ 2873829 w 5085184"/>
              <a:gd name="connsiteY1" fmla="*/ 1802019 h 4414592"/>
              <a:gd name="connsiteX2" fmla="*/ 4048374 w 5085184"/>
              <a:gd name="connsiteY2" fmla="*/ 0 h 4414592"/>
              <a:gd name="connsiteX3" fmla="*/ 5085184 w 5085184"/>
              <a:gd name="connsiteY3" fmla="*/ 411760 h 4414592"/>
              <a:gd name="connsiteX4" fmla="*/ 3722914 w 5085184"/>
              <a:gd name="connsiteY4" fmla="*/ 2455164 h 4414592"/>
              <a:gd name="connsiteX5" fmla="*/ 4840154 w 5085184"/>
              <a:gd name="connsiteY5" fmla="*/ 4053537 h 4414592"/>
              <a:gd name="connsiteX6" fmla="*/ 4198775 w 5085184"/>
              <a:gd name="connsiteY6" fmla="*/ 4227980 h 4414592"/>
              <a:gd name="connsiteX7" fmla="*/ 1063690 w 5085184"/>
              <a:gd name="connsiteY7" fmla="*/ 1848674 h 4414592"/>
              <a:gd name="connsiteX8" fmla="*/ 1101012 w 5085184"/>
              <a:gd name="connsiteY8" fmla="*/ 4414592 h 4414592"/>
              <a:gd name="connsiteX9" fmla="*/ 200811 w 5085184"/>
              <a:gd name="connsiteY9" fmla="*/ 4408100 h 4414592"/>
              <a:gd name="connsiteX10" fmla="*/ 419877 w 5085184"/>
              <a:gd name="connsiteY10" fmla="*/ 1354152 h 4414592"/>
              <a:gd name="connsiteX11" fmla="*/ 0 w 5085184"/>
              <a:gd name="connsiteY11" fmla="*/ 1046241 h 4414592"/>
              <a:gd name="connsiteX12" fmla="*/ 200811 w 5085184"/>
              <a:gd name="connsiteY12" fmla="*/ 303644 h 4414592"/>
              <a:gd name="connsiteX0" fmla="*/ 200811 w 5085184"/>
              <a:gd name="connsiteY0" fmla="*/ 303644 h 4414592"/>
              <a:gd name="connsiteX1" fmla="*/ 2873829 w 5085184"/>
              <a:gd name="connsiteY1" fmla="*/ 1802019 h 4414592"/>
              <a:gd name="connsiteX2" fmla="*/ 4048374 w 5085184"/>
              <a:gd name="connsiteY2" fmla="*/ 0 h 4414592"/>
              <a:gd name="connsiteX3" fmla="*/ 5085184 w 5085184"/>
              <a:gd name="connsiteY3" fmla="*/ 411760 h 4414592"/>
              <a:gd name="connsiteX4" fmla="*/ 3722914 w 5085184"/>
              <a:gd name="connsiteY4" fmla="*/ 2455164 h 4414592"/>
              <a:gd name="connsiteX5" fmla="*/ 4840154 w 5085184"/>
              <a:gd name="connsiteY5" fmla="*/ 4053537 h 4414592"/>
              <a:gd name="connsiteX6" fmla="*/ 4198775 w 5085184"/>
              <a:gd name="connsiteY6" fmla="*/ 4227980 h 4414592"/>
              <a:gd name="connsiteX7" fmla="*/ 1063690 w 5085184"/>
              <a:gd name="connsiteY7" fmla="*/ 1848674 h 4414592"/>
              <a:gd name="connsiteX8" fmla="*/ 1101012 w 5085184"/>
              <a:gd name="connsiteY8" fmla="*/ 4414592 h 4414592"/>
              <a:gd name="connsiteX9" fmla="*/ 200811 w 5085184"/>
              <a:gd name="connsiteY9" fmla="*/ 4408100 h 4414592"/>
              <a:gd name="connsiteX10" fmla="*/ 419877 w 5085184"/>
              <a:gd name="connsiteY10" fmla="*/ 1354152 h 4414592"/>
              <a:gd name="connsiteX11" fmla="*/ 0 w 5085184"/>
              <a:gd name="connsiteY11" fmla="*/ 1046241 h 4414592"/>
              <a:gd name="connsiteX12" fmla="*/ 200811 w 5085184"/>
              <a:gd name="connsiteY12" fmla="*/ 303644 h 4414592"/>
              <a:gd name="connsiteX0" fmla="*/ 200811 w 5308238"/>
              <a:gd name="connsiteY0" fmla="*/ 303644 h 4414592"/>
              <a:gd name="connsiteX1" fmla="*/ 2873829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840154 w 5308238"/>
              <a:gd name="connsiteY5" fmla="*/ 4053537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419877 w 5308238"/>
              <a:gd name="connsiteY10" fmla="*/ 1354152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873829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840154 w 5308238"/>
              <a:gd name="connsiteY5" fmla="*/ 4053537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419877 w 5308238"/>
              <a:gd name="connsiteY10" fmla="*/ 1354152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873829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840154 w 5308238"/>
              <a:gd name="connsiteY5" fmla="*/ 4053537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419877 w 5308238"/>
              <a:gd name="connsiteY10" fmla="*/ 1354152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873829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840154 w 5308238"/>
              <a:gd name="connsiteY5" fmla="*/ 4053537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419877 w 5308238"/>
              <a:gd name="connsiteY10" fmla="*/ 1354152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873829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840154 w 5308238"/>
              <a:gd name="connsiteY5" fmla="*/ 4053537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419877 w 5308238"/>
              <a:gd name="connsiteY10" fmla="*/ 1354152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873829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840154 w 5308238"/>
              <a:gd name="connsiteY5" fmla="*/ 4053537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419877 w 5308238"/>
              <a:gd name="connsiteY10" fmla="*/ 1354152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873829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840154 w 5308238"/>
              <a:gd name="connsiteY5" fmla="*/ 4053537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419877 w 5308238"/>
              <a:gd name="connsiteY10" fmla="*/ 1354152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873829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840154 w 5308238"/>
              <a:gd name="connsiteY5" fmla="*/ 4053537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419877 w 5308238"/>
              <a:gd name="connsiteY10" fmla="*/ 1354152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873829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840154 w 5308238"/>
              <a:gd name="connsiteY5" fmla="*/ 4053537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419877 w 5308238"/>
              <a:gd name="connsiteY10" fmla="*/ 1354152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873829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840154 w 5308238"/>
              <a:gd name="connsiteY5" fmla="*/ 4053537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419877 w 5308238"/>
              <a:gd name="connsiteY10" fmla="*/ 1354152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873829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840154 w 5308238"/>
              <a:gd name="connsiteY5" fmla="*/ 4053537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419877 w 5308238"/>
              <a:gd name="connsiteY10" fmla="*/ 1354152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873829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840154 w 5308238"/>
              <a:gd name="connsiteY5" fmla="*/ 4053537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419877 w 5308238"/>
              <a:gd name="connsiteY10" fmla="*/ 1354152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873829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840154 w 5308238"/>
              <a:gd name="connsiteY5" fmla="*/ 4053537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419877 w 5308238"/>
              <a:gd name="connsiteY10" fmla="*/ 1354152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873829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840154 w 5308238"/>
              <a:gd name="connsiteY5" fmla="*/ 4053537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419877 w 5308238"/>
              <a:gd name="connsiteY10" fmla="*/ 1354152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873829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840154 w 5308238"/>
              <a:gd name="connsiteY5" fmla="*/ 4053537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419877 w 5308238"/>
              <a:gd name="connsiteY10" fmla="*/ 1354152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873829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840154 w 5308238"/>
              <a:gd name="connsiteY5" fmla="*/ 4053537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419877 w 5308238"/>
              <a:gd name="connsiteY10" fmla="*/ 1354152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873829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840154 w 5308238"/>
              <a:gd name="connsiteY5" fmla="*/ 4053537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419877 w 5308238"/>
              <a:gd name="connsiteY10" fmla="*/ 1354152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873829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840154 w 5308238"/>
              <a:gd name="connsiteY5" fmla="*/ 4053537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419877 w 5308238"/>
              <a:gd name="connsiteY10" fmla="*/ 1354152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873829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840154 w 5308238"/>
              <a:gd name="connsiteY5" fmla="*/ 4053537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419877 w 5308238"/>
              <a:gd name="connsiteY10" fmla="*/ 1354152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873829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840154 w 5308238"/>
              <a:gd name="connsiteY5" fmla="*/ 4053537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419877 w 5308238"/>
              <a:gd name="connsiteY10" fmla="*/ 1354152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873829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982098 w 5308238"/>
              <a:gd name="connsiteY5" fmla="*/ 4145084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419877 w 5308238"/>
              <a:gd name="connsiteY10" fmla="*/ 1354152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873829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982098 w 5308238"/>
              <a:gd name="connsiteY5" fmla="*/ 4145084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419877 w 5308238"/>
              <a:gd name="connsiteY10" fmla="*/ 1354152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873829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982098 w 5308238"/>
              <a:gd name="connsiteY5" fmla="*/ 4145084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632792 w 5308238"/>
              <a:gd name="connsiteY10" fmla="*/ 1528926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873829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982098 w 5308238"/>
              <a:gd name="connsiteY5" fmla="*/ 4145084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632792 w 5308238"/>
              <a:gd name="connsiteY10" fmla="*/ 1528926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873829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982098 w 5308238"/>
              <a:gd name="connsiteY5" fmla="*/ 4145084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632792 w 5308238"/>
              <a:gd name="connsiteY10" fmla="*/ 1528926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873829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982098 w 5308238"/>
              <a:gd name="connsiteY5" fmla="*/ 4145084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632792 w 5308238"/>
              <a:gd name="connsiteY10" fmla="*/ 1528926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873829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982098 w 5308238"/>
              <a:gd name="connsiteY5" fmla="*/ 4145084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632792 w 5308238"/>
              <a:gd name="connsiteY10" fmla="*/ 1528926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873829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982098 w 5308238"/>
              <a:gd name="connsiteY5" fmla="*/ 4145084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470571 w 5308238"/>
              <a:gd name="connsiteY10" fmla="*/ 1379120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873829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982098 w 5308238"/>
              <a:gd name="connsiteY5" fmla="*/ 4145084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328629 w 5308238"/>
              <a:gd name="connsiteY10" fmla="*/ 1254282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346611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982098 w 5308238"/>
              <a:gd name="connsiteY5" fmla="*/ 4145084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328629 w 5308238"/>
              <a:gd name="connsiteY10" fmla="*/ 1254282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346611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337639 w 5308238"/>
              <a:gd name="connsiteY4" fmla="*/ 2621615 h 4414592"/>
              <a:gd name="connsiteX5" fmla="*/ 4982098 w 5308238"/>
              <a:gd name="connsiteY5" fmla="*/ 4145084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328629 w 5308238"/>
              <a:gd name="connsiteY10" fmla="*/ 1254282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62290 h 4173238"/>
              <a:gd name="connsiteX1" fmla="*/ 2346611 w 5308238"/>
              <a:gd name="connsiteY1" fmla="*/ 1560665 h 4173238"/>
              <a:gd name="connsiteX2" fmla="*/ 2405888 w 5308238"/>
              <a:gd name="connsiteY2" fmla="*/ 0 h 4173238"/>
              <a:gd name="connsiteX3" fmla="*/ 5308238 w 5308238"/>
              <a:gd name="connsiteY3" fmla="*/ 253632 h 4173238"/>
              <a:gd name="connsiteX4" fmla="*/ 3337639 w 5308238"/>
              <a:gd name="connsiteY4" fmla="*/ 2380261 h 4173238"/>
              <a:gd name="connsiteX5" fmla="*/ 4982098 w 5308238"/>
              <a:gd name="connsiteY5" fmla="*/ 3903730 h 4173238"/>
              <a:gd name="connsiteX6" fmla="*/ 4198775 w 5308238"/>
              <a:gd name="connsiteY6" fmla="*/ 3986626 h 4173238"/>
              <a:gd name="connsiteX7" fmla="*/ 1063690 w 5308238"/>
              <a:gd name="connsiteY7" fmla="*/ 1607320 h 4173238"/>
              <a:gd name="connsiteX8" fmla="*/ 1101012 w 5308238"/>
              <a:gd name="connsiteY8" fmla="*/ 4173238 h 4173238"/>
              <a:gd name="connsiteX9" fmla="*/ 200811 w 5308238"/>
              <a:gd name="connsiteY9" fmla="*/ 4166746 h 4173238"/>
              <a:gd name="connsiteX10" fmla="*/ 328629 w 5308238"/>
              <a:gd name="connsiteY10" fmla="*/ 1012928 h 4173238"/>
              <a:gd name="connsiteX11" fmla="*/ 0 w 5308238"/>
              <a:gd name="connsiteY11" fmla="*/ 804887 h 4173238"/>
              <a:gd name="connsiteX12" fmla="*/ 200811 w 5308238"/>
              <a:gd name="connsiteY12" fmla="*/ 62290 h 4173238"/>
              <a:gd name="connsiteX0" fmla="*/ 200811 w 5308238"/>
              <a:gd name="connsiteY0" fmla="*/ 62290 h 4173238"/>
              <a:gd name="connsiteX1" fmla="*/ 2346611 w 5308238"/>
              <a:gd name="connsiteY1" fmla="*/ 1560665 h 4173238"/>
              <a:gd name="connsiteX2" fmla="*/ 2405888 w 5308238"/>
              <a:gd name="connsiteY2" fmla="*/ 0 h 4173238"/>
              <a:gd name="connsiteX3" fmla="*/ 5308238 w 5308238"/>
              <a:gd name="connsiteY3" fmla="*/ 253632 h 4173238"/>
              <a:gd name="connsiteX4" fmla="*/ 3337639 w 5308238"/>
              <a:gd name="connsiteY4" fmla="*/ 2380261 h 4173238"/>
              <a:gd name="connsiteX5" fmla="*/ 4982098 w 5308238"/>
              <a:gd name="connsiteY5" fmla="*/ 3903730 h 4173238"/>
              <a:gd name="connsiteX6" fmla="*/ 4198775 w 5308238"/>
              <a:gd name="connsiteY6" fmla="*/ 3986626 h 4173238"/>
              <a:gd name="connsiteX7" fmla="*/ 1063690 w 5308238"/>
              <a:gd name="connsiteY7" fmla="*/ 1607320 h 4173238"/>
              <a:gd name="connsiteX8" fmla="*/ 1101012 w 5308238"/>
              <a:gd name="connsiteY8" fmla="*/ 4173238 h 4173238"/>
              <a:gd name="connsiteX9" fmla="*/ 200811 w 5308238"/>
              <a:gd name="connsiteY9" fmla="*/ 4166746 h 4173238"/>
              <a:gd name="connsiteX10" fmla="*/ 328629 w 5308238"/>
              <a:gd name="connsiteY10" fmla="*/ 1012928 h 4173238"/>
              <a:gd name="connsiteX11" fmla="*/ 0 w 5308238"/>
              <a:gd name="connsiteY11" fmla="*/ 804887 h 4173238"/>
              <a:gd name="connsiteX12" fmla="*/ 200811 w 5308238"/>
              <a:gd name="connsiteY12" fmla="*/ 62290 h 4173238"/>
              <a:gd name="connsiteX0" fmla="*/ 200811 w 5308238"/>
              <a:gd name="connsiteY0" fmla="*/ 62290 h 4173238"/>
              <a:gd name="connsiteX1" fmla="*/ 2346611 w 5308238"/>
              <a:gd name="connsiteY1" fmla="*/ 1560665 h 4173238"/>
              <a:gd name="connsiteX2" fmla="*/ 2405888 w 5308238"/>
              <a:gd name="connsiteY2" fmla="*/ 0 h 4173238"/>
              <a:gd name="connsiteX3" fmla="*/ 5308238 w 5308238"/>
              <a:gd name="connsiteY3" fmla="*/ 253632 h 4173238"/>
              <a:gd name="connsiteX4" fmla="*/ 3337639 w 5308238"/>
              <a:gd name="connsiteY4" fmla="*/ 2380261 h 4173238"/>
              <a:gd name="connsiteX5" fmla="*/ 4982098 w 5308238"/>
              <a:gd name="connsiteY5" fmla="*/ 3903730 h 4173238"/>
              <a:gd name="connsiteX6" fmla="*/ 4198775 w 5308238"/>
              <a:gd name="connsiteY6" fmla="*/ 3986626 h 4173238"/>
              <a:gd name="connsiteX7" fmla="*/ 1063690 w 5308238"/>
              <a:gd name="connsiteY7" fmla="*/ 1607320 h 4173238"/>
              <a:gd name="connsiteX8" fmla="*/ 1101012 w 5308238"/>
              <a:gd name="connsiteY8" fmla="*/ 4173238 h 4173238"/>
              <a:gd name="connsiteX9" fmla="*/ 200811 w 5308238"/>
              <a:gd name="connsiteY9" fmla="*/ 4166746 h 4173238"/>
              <a:gd name="connsiteX10" fmla="*/ 328629 w 5308238"/>
              <a:gd name="connsiteY10" fmla="*/ 1012928 h 4173238"/>
              <a:gd name="connsiteX11" fmla="*/ 0 w 5308238"/>
              <a:gd name="connsiteY11" fmla="*/ 804887 h 4173238"/>
              <a:gd name="connsiteX12" fmla="*/ 200811 w 5308238"/>
              <a:gd name="connsiteY12" fmla="*/ 62290 h 4173238"/>
              <a:gd name="connsiteX0" fmla="*/ 200811 w 4982098"/>
              <a:gd name="connsiteY0" fmla="*/ 62290 h 4173238"/>
              <a:gd name="connsiteX1" fmla="*/ 2346611 w 4982098"/>
              <a:gd name="connsiteY1" fmla="*/ 1560665 h 4173238"/>
              <a:gd name="connsiteX2" fmla="*/ 2405888 w 4982098"/>
              <a:gd name="connsiteY2" fmla="*/ 0 h 4173238"/>
              <a:gd name="connsiteX3" fmla="*/ 4294358 w 4982098"/>
              <a:gd name="connsiteY3" fmla="*/ 162083 h 4173238"/>
              <a:gd name="connsiteX4" fmla="*/ 3337639 w 4982098"/>
              <a:gd name="connsiteY4" fmla="*/ 2380261 h 4173238"/>
              <a:gd name="connsiteX5" fmla="*/ 4982098 w 4982098"/>
              <a:gd name="connsiteY5" fmla="*/ 3903730 h 4173238"/>
              <a:gd name="connsiteX6" fmla="*/ 4198775 w 4982098"/>
              <a:gd name="connsiteY6" fmla="*/ 3986626 h 4173238"/>
              <a:gd name="connsiteX7" fmla="*/ 1063690 w 4982098"/>
              <a:gd name="connsiteY7" fmla="*/ 1607320 h 4173238"/>
              <a:gd name="connsiteX8" fmla="*/ 1101012 w 4982098"/>
              <a:gd name="connsiteY8" fmla="*/ 4173238 h 4173238"/>
              <a:gd name="connsiteX9" fmla="*/ 200811 w 4982098"/>
              <a:gd name="connsiteY9" fmla="*/ 4166746 h 4173238"/>
              <a:gd name="connsiteX10" fmla="*/ 328629 w 4982098"/>
              <a:gd name="connsiteY10" fmla="*/ 1012928 h 4173238"/>
              <a:gd name="connsiteX11" fmla="*/ 0 w 4982098"/>
              <a:gd name="connsiteY11" fmla="*/ 804887 h 4173238"/>
              <a:gd name="connsiteX12" fmla="*/ 200811 w 4982098"/>
              <a:gd name="connsiteY12" fmla="*/ 62290 h 4173238"/>
              <a:gd name="connsiteX0" fmla="*/ 200811 w 4982098"/>
              <a:gd name="connsiteY0" fmla="*/ 62290 h 4173238"/>
              <a:gd name="connsiteX1" fmla="*/ 2346611 w 4982098"/>
              <a:gd name="connsiteY1" fmla="*/ 1560665 h 4173238"/>
              <a:gd name="connsiteX2" fmla="*/ 2405888 w 4982098"/>
              <a:gd name="connsiteY2" fmla="*/ 0 h 4173238"/>
              <a:gd name="connsiteX3" fmla="*/ 4294358 w 4982098"/>
              <a:gd name="connsiteY3" fmla="*/ 162083 h 4173238"/>
              <a:gd name="connsiteX4" fmla="*/ 3469442 w 4982098"/>
              <a:gd name="connsiteY4" fmla="*/ 2488454 h 4173238"/>
              <a:gd name="connsiteX5" fmla="*/ 4982098 w 4982098"/>
              <a:gd name="connsiteY5" fmla="*/ 3903730 h 4173238"/>
              <a:gd name="connsiteX6" fmla="*/ 4198775 w 4982098"/>
              <a:gd name="connsiteY6" fmla="*/ 3986626 h 4173238"/>
              <a:gd name="connsiteX7" fmla="*/ 1063690 w 4982098"/>
              <a:gd name="connsiteY7" fmla="*/ 1607320 h 4173238"/>
              <a:gd name="connsiteX8" fmla="*/ 1101012 w 4982098"/>
              <a:gd name="connsiteY8" fmla="*/ 4173238 h 4173238"/>
              <a:gd name="connsiteX9" fmla="*/ 200811 w 4982098"/>
              <a:gd name="connsiteY9" fmla="*/ 4166746 h 4173238"/>
              <a:gd name="connsiteX10" fmla="*/ 328629 w 4982098"/>
              <a:gd name="connsiteY10" fmla="*/ 1012928 h 4173238"/>
              <a:gd name="connsiteX11" fmla="*/ 0 w 4982098"/>
              <a:gd name="connsiteY11" fmla="*/ 804887 h 4173238"/>
              <a:gd name="connsiteX12" fmla="*/ 200811 w 4982098"/>
              <a:gd name="connsiteY12" fmla="*/ 62290 h 4173238"/>
              <a:gd name="connsiteX0" fmla="*/ 200811 w 4982098"/>
              <a:gd name="connsiteY0" fmla="*/ 62290 h 4173238"/>
              <a:gd name="connsiteX1" fmla="*/ 2488554 w 4982098"/>
              <a:gd name="connsiteY1" fmla="*/ 1693825 h 4173238"/>
              <a:gd name="connsiteX2" fmla="*/ 2405888 w 4982098"/>
              <a:gd name="connsiteY2" fmla="*/ 0 h 4173238"/>
              <a:gd name="connsiteX3" fmla="*/ 4294358 w 4982098"/>
              <a:gd name="connsiteY3" fmla="*/ 162083 h 4173238"/>
              <a:gd name="connsiteX4" fmla="*/ 3469442 w 4982098"/>
              <a:gd name="connsiteY4" fmla="*/ 2488454 h 4173238"/>
              <a:gd name="connsiteX5" fmla="*/ 4982098 w 4982098"/>
              <a:gd name="connsiteY5" fmla="*/ 3903730 h 4173238"/>
              <a:gd name="connsiteX6" fmla="*/ 4198775 w 4982098"/>
              <a:gd name="connsiteY6" fmla="*/ 3986626 h 4173238"/>
              <a:gd name="connsiteX7" fmla="*/ 1063690 w 4982098"/>
              <a:gd name="connsiteY7" fmla="*/ 1607320 h 4173238"/>
              <a:gd name="connsiteX8" fmla="*/ 1101012 w 4982098"/>
              <a:gd name="connsiteY8" fmla="*/ 4173238 h 4173238"/>
              <a:gd name="connsiteX9" fmla="*/ 200811 w 4982098"/>
              <a:gd name="connsiteY9" fmla="*/ 4166746 h 4173238"/>
              <a:gd name="connsiteX10" fmla="*/ 328629 w 4982098"/>
              <a:gd name="connsiteY10" fmla="*/ 1012928 h 4173238"/>
              <a:gd name="connsiteX11" fmla="*/ 0 w 4982098"/>
              <a:gd name="connsiteY11" fmla="*/ 804887 h 4173238"/>
              <a:gd name="connsiteX12" fmla="*/ 200811 w 4982098"/>
              <a:gd name="connsiteY12" fmla="*/ 62290 h 4173238"/>
              <a:gd name="connsiteX0" fmla="*/ 200811 w 4982098"/>
              <a:gd name="connsiteY0" fmla="*/ 20677 h 4131625"/>
              <a:gd name="connsiteX1" fmla="*/ 2488554 w 4982098"/>
              <a:gd name="connsiteY1" fmla="*/ 1652212 h 4131625"/>
              <a:gd name="connsiteX2" fmla="*/ 2710051 w 4982098"/>
              <a:gd name="connsiteY2" fmla="*/ 0 h 4131625"/>
              <a:gd name="connsiteX3" fmla="*/ 4294358 w 4982098"/>
              <a:gd name="connsiteY3" fmla="*/ 120470 h 4131625"/>
              <a:gd name="connsiteX4" fmla="*/ 3469442 w 4982098"/>
              <a:gd name="connsiteY4" fmla="*/ 2446841 h 4131625"/>
              <a:gd name="connsiteX5" fmla="*/ 4982098 w 4982098"/>
              <a:gd name="connsiteY5" fmla="*/ 3862117 h 4131625"/>
              <a:gd name="connsiteX6" fmla="*/ 4198775 w 4982098"/>
              <a:gd name="connsiteY6" fmla="*/ 3945013 h 4131625"/>
              <a:gd name="connsiteX7" fmla="*/ 1063690 w 4982098"/>
              <a:gd name="connsiteY7" fmla="*/ 1565707 h 4131625"/>
              <a:gd name="connsiteX8" fmla="*/ 1101012 w 4982098"/>
              <a:gd name="connsiteY8" fmla="*/ 4131625 h 4131625"/>
              <a:gd name="connsiteX9" fmla="*/ 200811 w 4982098"/>
              <a:gd name="connsiteY9" fmla="*/ 4125133 h 4131625"/>
              <a:gd name="connsiteX10" fmla="*/ 328629 w 4982098"/>
              <a:gd name="connsiteY10" fmla="*/ 971315 h 4131625"/>
              <a:gd name="connsiteX11" fmla="*/ 0 w 4982098"/>
              <a:gd name="connsiteY11" fmla="*/ 763274 h 4131625"/>
              <a:gd name="connsiteX12" fmla="*/ 200811 w 4982098"/>
              <a:gd name="connsiteY12" fmla="*/ 20677 h 4131625"/>
              <a:gd name="connsiteX0" fmla="*/ 200811 w 5438344"/>
              <a:gd name="connsiteY0" fmla="*/ 20677 h 4131625"/>
              <a:gd name="connsiteX1" fmla="*/ 2488554 w 5438344"/>
              <a:gd name="connsiteY1" fmla="*/ 1652212 h 4131625"/>
              <a:gd name="connsiteX2" fmla="*/ 2710051 w 5438344"/>
              <a:gd name="connsiteY2" fmla="*/ 0 h 4131625"/>
              <a:gd name="connsiteX3" fmla="*/ 4294358 w 5438344"/>
              <a:gd name="connsiteY3" fmla="*/ 120470 h 4131625"/>
              <a:gd name="connsiteX4" fmla="*/ 3469442 w 5438344"/>
              <a:gd name="connsiteY4" fmla="*/ 2446841 h 4131625"/>
              <a:gd name="connsiteX5" fmla="*/ 5438344 w 5438344"/>
              <a:gd name="connsiteY5" fmla="*/ 3770569 h 4131625"/>
              <a:gd name="connsiteX6" fmla="*/ 4198775 w 5438344"/>
              <a:gd name="connsiteY6" fmla="*/ 3945013 h 4131625"/>
              <a:gd name="connsiteX7" fmla="*/ 1063690 w 5438344"/>
              <a:gd name="connsiteY7" fmla="*/ 1565707 h 4131625"/>
              <a:gd name="connsiteX8" fmla="*/ 1101012 w 5438344"/>
              <a:gd name="connsiteY8" fmla="*/ 4131625 h 4131625"/>
              <a:gd name="connsiteX9" fmla="*/ 200811 w 5438344"/>
              <a:gd name="connsiteY9" fmla="*/ 4125133 h 4131625"/>
              <a:gd name="connsiteX10" fmla="*/ 328629 w 5438344"/>
              <a:gd name="connsiteY10" fmla="*/ 971315 h 4131625"/>
              <a:gd name="connsiteX11" fmla="*/ 0 w 5438344"/>
              <a:gd name="connsiteY11" fmla="*/ 763274 h 4131625"/>
              <a:gd name="connsiteX12" fmla="*/ 200811 w 5438344"/>
              <a:gd name="connsiteY12" fmla="*/ 20677 h 4131625"/>
              <a:gd name="connsiteX0" fmla="*/ 200811 w 5438344"/>
              <a:gd name="connsiteY0" fmla="*/ 20677 h 4131625"/>
              <a:gd name="connsiteX1" fmla="*/ 2488554 w 5438344"/>
              <a:gd name="connsiteY1" fmla="*/ 1652212 h 4131625"/>
              <a:gd name="connsiteX2" fmla="*/ 2710051 w 5438344"/>
              <a:gd name="connsiteY2" fmla="*/ 0 h 4131625"/>
              <a:gd name="connsiteX3" fmla="*/ 4294358 w 5438344"/>
              <a:gd name="connsiteY3" fmla="*/ 120470 h 4131625"/>
              <a:gd name="connsiteX4" fmla="*/ 3743191 w 5438344"/>
              <a:gd name="connsiteY4" fmla="*/ 1722781 h 4131625"/>
              <a:gd name="connsiteX5" fmla="*/ 5438344 w 5438344"/>
              <a:gd name="connsiteY5" fmla="*/ 3770569 h 4131625"/>
              <a:gd name="connsiteX6" fmla="*/ 4198775 w 5438344"/>
              <a:gd name="connsiteY6" fmla="*/ 3945013 h 4131625"/>
              <a:gd name="connsiteX7" fmla="*/ 1063690 w 5438344"/>
              <a:gd name="connsiteY7" fmla="*/ 1565707 h 4131625"/>
              <a:gd name="connsiteX8" fmla="*/ 1101012 w 5438344"/>
              <a:gd name="connsiteY8" fmla="*/ 4131625 h 4131625"/>
              <a:gd name="connsiteX9" fmla="*/ 200811 w 5438344"/>
              <a:gd name="connsiteY9" fmla="*/ 4125133 h 4131625"/>
              <a:gd name="connsiteX10" fmla="*/ 328629 w 5438344"/>
              <a:gd name="connsiteY10" fmla="*/ 971315 h 4131625"/>
              <a:gd name="connsiteX11" fmla="*/ 0 w 5438344"/>
              <a:gd name="connsiteY11" fmla="*/ 763274 h 4131625"/>
              <a:gd name="connsiteX12" fmla="*/ 200811 w 5438344"/>
              <a:gd name="connsiteY12" fmla="*/ 20677 h 4131625"/>
              <a:gd name="connsiteX0" fmla="*/ 200811 w 5620842"/>
              <a:gd name="connsiteY0" fmla="*/ 20677 h 4131625"/>
              <a:gd name="connsiteX1" fmla="*/ 2488554 w 5620842"/>
              <a:gd name="connsiteY1" fmla="*/ 1652212 h 4131625"/>
              <a:gd name="connsiteX2" fmla="*/ 2710051 w 5620842"/>
              <a:gd name="connsiteY2" fmla="*/ 0 h 4131625"/>
              <a:gd name="connsiteX3" fmla="*/ 4294358 w 5620842"/>
              <a:gd name="connsiteY3" fmla="*/ 120470 h 4131625"/>
              <a:gd name="connsiteX4" fmla="*/ 3743191 w 5620842"/>
              <a:gd name="connsiteY4" fmla="*/ 1722781 h 4131625"/>
              <a:gd name="connsiteX5" fmla="*/ 5620842 w 5620842"/>
              <a:gd name="connsiteY5" fmla="*/ 3787214 h 4131625"/>
              <a:gd name="connsiteX6" fmla="*/ 4198775 w 5620842"/>
              <a:gd name="connsiteY6" fmla="*/ 3945013 h 4131625"/>
              <a:gd name="connsiteX7" fmla="*/ 1063690 w 5620842"/>
              <a:gd name="connsiteY7" fmla="*/ 1565707 h 4131625"/>
              <a:gd name="connsiteX8" fmla="*/ 1101012 w 5620842"/>
              <a:gd name="connsiteY8" fmla="*/ 4131625 h 4131625"/>
              <a:gd name="connsiteX9" fmla="*/ 200811 w 5620842"/>
              <a:gd name="connsiteY9" fmla="*/ 4125133 h 4131625"/>
              <a:gd name="connsiteX10" fmla="*/ 328629 w 5620842"/>
              <a:gd name="connsiteY10" fmla="*/ 971315 h 4131625"/>
              <a:gd name="connsiteX11" fmla="*/ 0 w 5620842"/>
              <a:gd name="connsiteY11" fmla="*/ 763274 h 4131625"/>
              <a:gd name="connsiteX12" fmla="*/ 200811 w 5620842"/>
              <a:gd name="connsiteY12" fmla="*/ 20677 h 4131625"/>
              <a:gd name="connsiteX0" fmla="*/ 200811 w 5620842"/>
              <a:gd name="connsiteY0" fmla="*/ 20677 h 4131625"/>
              <a:gd name="connsiteX1" fmla="*/ 2671053 w 5620842"/>
              <a:gd name="connsiteY1" fmla="*/ 1286021 h 4131625"/>
              <a:gd name="connsiteX2" fmla="*/ 2710051 w 5620842"/>
              <a:gd name="connsiteY2" fmla="*/ 0 h 4131625"/>
              <a:gd name="connsiteX3" fmla="*/ 4294358 w 5620842"/>
              <a:gd name="connsiteY3" fmla="*/ 120470 h 4131625"/>
              <a:gd name="connsiteX4" fmla="*/ 3743191 w 5620842"/>
              <a:gd name="connsiteY4" fmla="*/ 1722781 h 4131625"/>
              <a:gd name="connsiteX5" fmla="*/ 5620842 w 5620842"/>
              <a:gd name="connsiteY5" fmla="*/ 3787214 h 4131625"/>
              <a:gd name="connsiteX6" fmla="*/ 4198775 w 5620842"/>
              <a:gd name="connsiteY6" fmla="*/ 3945013 h 4131625"/>
              <a:gd name="connsiteX7" fmla="*/ 1063690 w 5620842"/>
              <a:gd name="connsiteY7" fmla="*/ 1565707 h 4131625"/>
              <a:gd name="connsiteX8" fmla="*/ 1101012 w 5620842"/>
              <a:gd name="connsiteY8" fmla="*/ 4131625 h 4131625"/>
              <a:gd name="connsiteX9" fmla="*/ 200811 w 5620842"/>
              <a:gd name="connsiteY9" fmla="*/ 4125133 h 4131625"/>
              <a:gd name="connsiteX10" fmla="*/ 328629 w 5620842"/>
              <a:gd name="connsiteY10" fmla="*/ 971315 h 4131625"/>
              <a:gd name="connsiteX11" fmla="*/ 0 w 5620842"/>
              <a:gd name="connsiteY11" fmla="*/ 763274 h 4131625"/>
              <a:gd name="connsiteX12" fmla="*/ 200811 w 5620842"/>
              <a:gd name="connsiteY12" fmla="*/ 20677 h 4131625"/>
              <a:gd name="connsiteX0" fmla="*/ 200811 w 5620842"/>
              <a:gd name="connsiteY0" fmla="*/ 20677 h 4131625"/>
              <a:gd name="connsiteX1" fmla="*/ 2671053 w 5620842"/>
              <a:gd name="connsiteY1" fmla="*/ 1286021 h 4131625"/>
              <a:gd name="connsiteX2" fmla="*/ 2710051 w 5620842"/>
              <a:gd name="connsiteY2" fmla="*/ 0 h 4131625"/>
              <a:gd name="connsiteX3" fmla="*/ 4294358 w 5620842"/>
              <a:gd name="connsiteY3" fmla="*/ 120470 h 4131625"/>
              <a:gd name="connsiteX4" fmla="*/ 3743191 w 5620842"/>
              <a:gd name="connsiteY4" fmla="*/ 1722781 h 4131625"/>
              <a:gd name="connsiteX5" fmla="*/ 5620842 w 5620842"/>
              <a:gd name="connsiteY5" fmla="*/ 3787214 h 4131625"/>
              <a:gd name="connsiteX6" fmla="*/ 4198775 w 5620842"/>
              <a:gd name="connsiteY6" fmla="*/ 3945013 h 4131625"/>
              <a:gd name="connsiteX7" fmla="*/ 1063690 w 5620842"/>
              <a:gd name="connsiteY7" fmla="*/ 1565707 h 4131625"/>
              <a:gd name="connsiteX8" fmla="*/ 1101012 w 5620842"/>
              <a:gd name="connsiteY8" fmla="*/ 4131625 h 4131625"/>
              <a:gd name="connsiteX9" fmla="*/ 200811 w 5620842"/>
              <a:gd name="connsiteY9" fmla="*/ 4125133 h 4131625"/>
              <a:gd name="connsiteX10" fmla="*/ 328629 w 5620842"/>
              <a:gd name="connsiteY10" fmla="*/ 971315 h 4131625"/>
              <a:gd name="connsiteX11" fmla="*/ 0 w 5620842"/>
              <a:gd name="connsiteY11" fmla="*/ 763274 h 4131625"/>
              <a:gd name="connsiteX12" fmla="*/ 200811 w 5620842"/>
              <a:gd name="connsiteY12" fmla="*/ 20677 h 4131625"/>
              <a:gd name="connsiteX0" fmla="*/ 200811 w 5620842"/>
              <a:gd name="connsiteY0" fmla="*/ 20677 h 4131625"/>
              <a:gd name="connsiteX1" fmla="*/ 2671053 w 5620842"/>
              <a:gd name="connsiteY1" fmla="*/ 1286021 h 4131625"/>
              <a:gd name="connsiteX2" fmla="*/ 2710051 w 5620842"/>
              <a:gd name="connsiteY2" fmla="*/ 0 h 4131625"/>
              <a:gd name="connsiteX3" fmla="*/ 4294358 w 5620842"/>
              <a:gd name="connsiteY3" fmla="*/ 120470 h 4131625"/>
              <a:gd name="connsiteX4" fmla="*/ 3439027 w 5620842"/>
              <a:gd name="connsiteY4" fmla="*/ 1830974 h 4131625"/>
              <a:gd name="connsiteX5" fmla="*/ 5620842 w 5620842"/>
              <a:gd name="connsiteY5" fmla="*/ 3787214 h 4131625"/>
              <a:gd name="connsiteX6" fmla="*/ 4198775 w 5620842"/>
              <a:gd name="connsiteY6" fmla="*/ 3945013 h 4131625"/>
              <a:gd name="connsiteX7" fmla="*/ 1063690 w 5620842"/>
              <a:gd name="connsiteY7" fmla="*/ 1565707 h 4131625"/>
              <a:gd name="connsiteX8" fmla="*/ 1101012 w 5620842"/>
              <a:gd name="connsiteY8" fmla="*/ 4131625 h 4131625"/>
              <a:gd name="connsiteX9" fmla="*/ 200811 w 5620842"/>
              <a:gd name="connsiteY9" fmla="*/ 4125133 h 4131625"/>
              <a:gd name="connsiteX10" fmla="*/ 328629 w 5620842"/>
              <a:gd name="connsiteY10" fmla="*/ 971315 h 4131625"/>
              <a:gd name="connsiteX11" fmla="*/ 0 w 5620842"/>
              <a:gd name="connsiteY11" fmla="*/ 763274 h 4131625"/>
              <a:gd name="connsiteX12" fmla="*/ 200811 w 5620842"/>
              <a:gd name="connsiteY12" fmla="*/ 20677 h 4131625"/>
              <a:gd name="connsiteX0" fmla="*/ 200811 w 5620842"/>
              <a:gd name="connsiteY0" fmla="*/ 20677 h 4131625"/>
              <a:gd name="connsiteX1" fmla="*/ 2478415 w 5620842"/>
              <a:gd name="connsiteY1" fmla="*/ 1277699 h 4131625"/>
              <a:gd name="connsiteX2" fmla="*/ 2710051 w 5620842"/>
              <a:gd name="connsiteY2" fmla="*/ 0 h 4131625"/>
              <a:gd name="connsiteX3" fmla="*/ 4294358 w 5620842"/>
              <a:gd name="connsiteY3" fmla="*/ 120470 h 4131625"/>
              <a:gd name="connsiteX4" fmla="*/ 3439027 w 5620842"/>
              <a:gd name="connsiteY4" fmla="*/ 1830974 h 4131625"/>
              <a:gd name="connsiteX5" fmla="*/ 5620842 w 5620842"/>
              <a:gd name="connsiteY5" fmla="*/ 3787214 h 4131625"/>
              <a:gd name="connsiteX6" fmla="*/ 4198775 w 5620842"/>
              <a:gd name="connsiteY6" fmla="*/ 3945013 h 4131625"/>
              <a:gd name="connsiteX7" fmla="*/ 1063690 w 5620842"/>
              <a:gd name="connsiteY7" fmla="*/ 1565707 h 4131625"/>
              <a:gd name="connsiteX8" fmla="*/ 1101012 w 5620842"/>
              <a:gd name="connsiteY8" fmla="*/ 4131625 h 4131625"/>
              <a:gd name="connsiteX9" fmla="*/ 200811 w 5620842"/>
              <a:gd name="connsiteY9" fmla="*/ 4125133 h 4131625"/>
              <a:gd name="connsiteX10" fmla="*/ 328629 w 5620842"/>
              <a:gd name="connsiteY10" fmla="*/ 971315 h 4131625"/>
              <a:gd name="connsiteX11" fmla="*/ 0 w 5620842"/>
              <a:gd name="connsiteY11" fmla="*/ 763274 h 4131625"/>
              <a:gd name="connsiteX12" fmla="*/ 200811 w 5620842"/>
              <a:gd name="connsiteY12" fmla="*/ 20677 h 4131625"/>
              <a:gd name="connsiteX0" fmla="*/ 200811 w 5620842"/>
              <a:gd name="connsiteY0" fmla="*/ 20677 h 4131625"/>
              <a:gd name="connsiteX1" fmla="*/ 2478415 w 5620842"/>
              <a:gd name="connsiteY1" fmla="*/ 1277699 h 4131625"/>
              <a:gd name="connsiteX2" fmla="*/ 2710051 w 5620842"/>
              <a:gd name="connsiteY2" fmla="*/ 0 h 4131625"/>
              <a:gd name="connsiteX3" fmla="*/ 4294358 w 5620842"/>
              <a:gd name="connsiteY3" fmla="*/ 120470 h 4131625"/>
              <a:gd name="connsiteX4" fmla="*/ 3692497 w 5620842"/>
              <a:gd name="connsiteY4" fmla="*/ 2097295 h 4131625"/>
              <a:gd name="connsiteX5" fmla="*/ 5620842 w 5620842"/>
              <a:gd name="connsiteY5" fmla="*/ 3787214 h 4131625"/>
              <a:gd name="connsiteX6" fmla="*/ 4198775 w 5620842"/>
              <a:gd name="connsiteY6" fmla="*/ 3945013 h 4131625"/>
              <a:gd name="connsiteX7" fmla="*/ 1063690 w 5620842"/>
              <a:gd name="connsiteY7" fmla="*/ 1565707 h 4131625"/>
              <a:gd name="connsiteX8" fmla="*/ 1101012 w 5620842"/>
              <a:gd name="connsiteY8" fmla="*/ 4131625 h 4131625"/>
              <a:gd name="connsiteX9" fmla="*/ 200811 w 5620842"/>
              <a:gd name="connsiteY9" fmla="*/ 4125133 h 4131625"/>
              <a:gd name="connsiteX10" fmla="*/ 328629 w 5620842"/>
              <a:gd name="connsiteY10" fmla="*/ 971315 h 4131625"/>
              <a:gd name="connsiteX11" fmla="*/ 0 w 5620842"/>
              <a:gd name="connsiteY11" fmla="*/ 763274 h 4131625"/>
              <a:gd name="connsiteX12" fmla="*/ 200811 w 5620842"/>
              <a:gd name="connsiteY12" fmla="*/ 20677 h 4131625"/>
              <a:gd name="connsiteX0" fmla="*/ 200811 w 5620842"/>
              <a:gd name="connsiteY0" fmla="*/ 20677 h 4131625"/>
              <a:gd name="connsiteX1" fmla="*/ 2478415 w 5620842"/>
              <a:gd name="connsiteY1" fmla="*/ 1277699 h 4131625"/>
              <a:gd name="connsiteX2" fmla="*/ 3277824 w 5620842"/>
              <a:gd name="connsiteY2" fmla="*/ 0 h 4131625"/>
              <a:gd name="connsiteX3" fmla="*/ 4294358 w 5620842"/>
              <a:gd name="connsiteY3" fmla="*/ 120470 h 4131625"/>
              <a:gd name="connsiteX4" fmla="*/ 3692497 w 5620842"/>
              <a:gd name="connsiteY4" fmla="*/ 2097295 h 4131625"/>
              <a:gd name="connsiteX5" fmla="*/ 5620842 w 5620842"/>
              <a:gd name="connsiteY5" fmla="*/ 3787214 h 4131625"/>
              <a:gd name="connsiteX6" fmla="*/ 4198775 w 5620842"/>
              <a:gd name="connsiteY6" fmla="*/ 3945013 h 4131625"/>
              <a:gd name="connsiteX7" fmla="*/ 1063690 w 5620842"/>
              <a:gd name="connsiteY7" fmla="*/ 1565707 h 4131625"/>
              <a:gd name="connsiteX8" fmla="*/ 1101012 w 5620842"/>
              <a:gd name="connsiteY8" fmla="*/ 4131625 h 4131625"/>
              <a:gd name="connsiteX9" fmla="*/ 200811 w 5620842"/>
              <a:gd name="connsiteY9" fmla="*/ 4125133 h 4131625"/>
              <a:gd name="connsiteX10" fmla="*/ 328629 w 5620842"/>
              <a:gd name="connsiteY10" fmla="*/ 971315 h 4131625"/>
              <a:gd name="connsiteX11" fmla="*/ 0 w 5620842"/>
              <a:gd name="connsiteY11" fmla="*/ 763274 h 4131625"/>
              <a:gd name="connsiteX12" fmla="*/ 200811 w 5620842"/>
              <a:gd name="connsiteY12" fmla="*/ 20677 h 4131625"/>
              <a:gd name="connsiteX0" fmla="*/ 200811 w 5620842"/>
              <a:gd name="connsiteY0" fmla="*/ 20677 h 4131625"/>
              <a:gd name="connsiteX1" fmla="*/ 2985354 w 5620842"/>
              <a:gd name="connsiteY1" fmla="*/ 1635568 h 4131625"/>
              <a:gd name="connsiteX2" fmla="*/ 3277824 w 5620842"/>
              <a:gd name="connsiteY2" fmla="*/ 0 h 4131625"/>
              <a:gd name="connsiteX3" fmla="*/ 4294358 w 5620842"/>
              <a:gd name="connsiteY3" fmla="*/ 120470 h 4131625"/>
              <a:gd name="connsiteX4" fmla="*/ 3692497 w 5620842"/>
              <a:gd name="connsiteY4" fmla="*/ 2097295 h 4131625"/>
              <a:gd name="connsiteX5" fmla="*/ 5620842 w 5620842"/>
              <a:gd name="connsiteY5" fmla="*/ 3787214 h 4131625"/>
              <a:gd name="connsiteX6" fmla="*/ 4198775 w 5620842"/>
              <a:gd name="connsiteY6" fmla="*/ 3945013 h 4131625"/>
              <a:gd name="connsiteX7" fmla="*/ 1063690 w 5620842"/>
              <a:gd name="connsiteY7" fmla="*/ 1565707 h 4131625"/>
              <a:gd name="connsiteX8" fmla="*/ 1101012 w 5620842"/>
              <a:gd name="connsiteY8" fmla="*/ 4131625 h 4131625"/>
              <a:gd name="connsiteX9" fmla="*/ 200811 w 5620842"/>
              <a:gd name="connsiteY9" fmla="*/ 4125133 h 4131625"/>
              <a:gd name="connsiteX10" fmla="*/ 328629 w 5620842"/>
              <a:gd name="connsiteY10" fmla="*/ 971315 h 4131625"/>
              <a:gd name="connsiteX11" fmla="*/ 0 w 5620842"/>
              <a:gd name="connsiteY11" fmla="*/ 763274 h 4131625"/>
              <a:gd name="connsiteX12" fmla="*/ 200811 w 5620842"/>
              <a:gd name="connsiteY12" fmla="*/ 20677 h 4131625"/>
              <a:gd name="connsiteX0" fmla="*/ 200811 w 5620842"/>
              <a:gd name="connsiteY0" fmla="*/ 20677 h 4131625"/>
              <a:gd name="connsiteX1" fmla="*/ 2985354 w 5620842"/>
              <a:gd name="connsiteY1" fmla="*/ 1635568 h 4131625"/>
              <a:gd name="connsiteX2" fmla="*/ 3277824 w 5620842"/>
              <a:gd name="connsiteY2" fmla="*/ 0 h 4131625"/>
              <a:gd name="connsiteX3" fmla="*/ 4294358 w 5620842"/>
              <a:gd name="connsiteY3" fmla="*/ 120470 h 4131625"/>
              <a:gd name="connsiteX4" fmla="*/ 3499860 w 5620842"/>
              <a:gd name="connsiteY4" fmla="*/ 2238778 h 4131625"/>
              <a:gd name="connsiteX5" fmla="*/ 5620842 w 5620842"/>
              <a:gd name="connsiteY5" fmla="*/ 3787214 h 4131625"/>
              <a:gd name="connsiteX6" fmla="*/ 4198775 w 5620842"/>
              <a:gd name="connsiteY6" fmla="*/ 3945013 h 4131625"/>
              <a:gd name="connsiteX7" fmla="*/ 1063690 w 5620842"/>
              <a:gd name="connsiteY7" fmla="*/ 1565707 h 4131625"/>
              <a:gd name="connsiteX8" fmla="*/ 1101012 w 5620842"/>
              <a:gd name="connsiteY8" fmla="*/ 4131625 h 4131625"/>
              <a:gd name="connsiteX9" fmla="*/ 200811 w 5620842"/>
              <a:gd name="connsiteY9" fmla="*/ 4125133 h 4131625"/>
              <a:gd name="connsiteX10" fmla="*/ 328629 w 5620842"/>
              <a:gd name="connsiteY10" fmla="*/ 971315 h 4131625"/>
              <a:gd name="connsiteX11" fmla="*/ 0 w 5620842"/>
              <a:gd name="connsiteY11" fmla="*/ 763274 h 4131625"/>
              <a:gd name="connsiteX12" fmla="*/ 200811 w 5620842"/>
              <a:gd name="connsiteY12" fmla="*/ 20677 h 4131625"/>
              <a:gd name="connsiteX0" fmla="*/ 200811 w 5620842"/>
              <a:gd name="connsiteY0" fmla="*/ 20677 h 4131625"/>
              <a:gd name="connsiteX1" fmla="*/ 2843411 w 5620842"/>
              <a:gd name="connsiteY1" fmla="*/ 1752083 h 4131625"/>
              <a:gd name="connsiteX2" fmla="*/ 3277824 w 5620842"/>
              <a:gd name="connsiteY2" fmla="*/ 0 h 4131625"/>
              <a:gd name="connsiteX3" fmla="*/ 4294358 w 5620842"/>
              <a:gd name="connsiteY3" fmla="*/ 120470 h 4131625"/>
              <a:gd name="connsiteX4" fmla="*/ 3499860 w 5620842"/>
              <a:gd name="connsiteY4" fmla="*/ 2238778 h 4131625"/>
              <a:gd name="connsiteX5" fmla="*/ 5620842 w 5620842"/>
              <a:gd name="connsiteY5" fmla="*/ 3787214 h 4131625"/>
              <a:gd name="connsiteX6" fmla="*/ 4198775 w 5620842"/>
              <a:gd name="connsiteY6" fmla="*/ 3945013 h 4131625"/>
              <a:gd name="connsiteX7" fmla="*/ 1063690 w 5620842"/>
              <a:gd name="connsiteY7" fmla="*/ 1565707 h 4131625"/>
              <a:gd name="connsiteX8" fmla="*/ 1101012 w 5620842"/>
              <a:gd name="connsiteY8" fmla="*/ 4131625 h 4131625"/>
              <a:gd name="connsiteX9" fmla="*/ 200811 w 5620842"/>
              <a:gd name="connsiteY9" fmla="*/ 4125133 h 4131625"/>
              <a:gd name="connsiteX10" fmla="*/ 328629 w 5620842"/>
              <a:gd name="connsiteY10" fmla="*/ 971315 h 4131625"/>
              <a:gd name="connsiteX11" fmla="*/ 0 w 5620842"/>
              <a:gd name="connsiteY11" fmla="*/ 763274 h 4131625"/>
              <a:gd name="connsiteX12" fmla="*/ 200811 w 5620842"/>
              <a:gd name="connsiteY12" fmla="*/ 20677 h 4131625"/>
              <a:gd name="connsiteX0" fmla="*/ 413726 w 5620842"/>
              <a:gd name="connsiteY0" fmla="*/ 0 h 4135915"/>
              <a:gd name="connsiteX1" fmla="*/ 2843411 w 5620842"/>
              <a:gd name="connsiteY1" fmla="*/ 1756373 h 4135915"/>
              <a:gd name="connsiteX2" fmla="*/ 3277824 w 5620842"/>
              <a:gd name="connsiteY2" fmla="*/ 4290 h 4135915"/>
              <a:gd name="connsiteX3" fmla="*/ 4294358 w 5620842"/>
              <a:gd name="connsiteY3" fmla="*/ 124760 h 4135915"/>
              <a:gd name="connsiteX4" fmla="*/ 3499860 w 5620842"/>
              <a:gd name="connsiteY4" fmla="*/ 2243068 h 4135915"/>
              <a:gd name="connsiteX5" fmla="*/ 5620842 w 5620842"/>
              <a:gd name="connsiteY5" fmla="*/ 3791504 h 4135915"/>
              <a:gd name="connsiteX6" fmla="*/ 4198775 w 5620842"/>
              <a:gd name="connsiteY6" fmla="*/ 3949303 h 4135915"/>
              <a:gd name="connsiteX7" fmla="*/ 1063690 w 5620842"/>
              <a:gd name="connsiteY7" fmla="*/ 1569997 h 4135915"/>
              <a:gd name="connsiteX8" fmla="*/ 1101012 w 5620842"/>
              <a:gd name="connsiteY8" fmla="*/ 4135915 h 4135915"/>
              <a:gd name="connsiteX9" fmla="*/ 200811 w 5620842"/>
              <a:gd name="connsiteY9" fmla="*/ 4129423 h 4135915"/>
              <a:gd name="connsiteX10" fmla="*/ 328629 w 5620842"/>
              <a:gd name="connsiteY10" fmla="*/ 975605 h 4135915"/>
              <a:gd name="connsiteX11" fmla="*/ 0 w 5620842"/>
              <a:gd name="connsiteY11" fmla="*/ 767564 h 4135915"/>
              <a:gd name="connsiteX12" fmla="*/ 413726 w 5620842"/>
              <a:gd name="connsiteY12" fmla="*/ 0 h 4135915"/>
              <a:gd name="connsiteX0" fmla="*/ 413726 w 5174735"/>
              <a:gd name="connsiteY0" fmla="*/ 0 h 4135915"/>
              <a:gd name="connsiteX1" fmla="*/ 2843411 w 5174735"/>
              <a:gd name="connsiteY1" fmla="*/ 1756373 h 4135915"/>
              <a:gd name="connsiteX2" fmla="*/ 3277824 w 5174735"/>
              <a:gd name="connsiteY2" fmla="*/ 4290 h 4135915"/>
              <a:gd name="connsiteX3" fmla="*/ 4294358 w 5174735"/>
              <a:gd name="connsiteY3" fmla="*/ 124760 h 4135915"/>
              <a:gd name="connsiteX4" fmla="*/ 3499860 w 5174735"/>
              <a:gd name="connsiteY4" fmla="*/ 2243068 h 4135915"/>
              <a:gd name="connsiteX5" fmla="*/ 5174735 w 5174735"/>
              <a:gd name="connsiteY5" fmla="*/ 3824794 h 4135915"/>
              <a:gd name="connsiteX6" fmla="*/ 4198775 w 5174735"/>
              <a:gd name="connsiteY6" fmla="*/ 3949303 h 4135915"/>
              <a:gd name="connsiteX7" fmla="*/ 1063690 w 5174735"/>
              <a:gd name="connsiteY7" fmla="*/ 1569997 h 4135915"/>
              <a:gd name="connsiteX8" fmla="*/ 1101012 w 5174735"/>
              <a:gd name="connsiteY8" fmla="*/ 4135915 h 4135915"/>
              <a:gd name="connsiteX9" fmla="*/ 200811 w 5174735"/>
              <a:gd name="connsiteY9" fmla="*/ 4129423 h 4135915"/>
              <a:gd name="connsiteX10" fmla="*/ 328629 w 5174735"/>
              <a:gd name="connsiteY10" fmla="*/ 975605 h 4135915"/>
              <a:gd name="connsiteX11" fmla="*/ 0 w 5174735"/>
              <a:gd name="connsiteY11" fmla="*/ 767564 h 4135915"/>
              <a:gd name="connsiteX12" fmla="*/ 413726 w 5174735"/>
              <a:gd name="connsiteY12" fmla="*/ 0 h 4135915"/>
              <a:gd name="connsiteX0" fmla="*/ 413726 w 5174735"/>
              <a:gd name="connsiteY0" fmla="*/ 0 h 4135915"/>
              <a:gd name="connsiteX1" fmla="*/ 2843411 w 5174735"/>
              <a:gd name="connsiteY1" fmla="*/ 1756373 h 4135915"/>
              <a:gd name="connsiteX2" fmla="*/ 4294358 w 5174735"/>
              <a:gd name="connsiteY2" fmla="*/ 124760 h 4135915"/>
              <a:gd name="connsiteX3" fmla="*/ 3499860 w 5174735"/>
              <a:gd name="connsiteY3" fmla="*/ 2243068 h 4135915"/>
              <a:gd name="connsiteX4" fmla="*/ 5174735 w 5174735"/>
              <a:gd name="connsiteY4" fmla="*/ 3824794 h 4135915"/>
              <a:gd name="connsiteX5" fmla="*/ 4198775 w 5174735"/>
              <a:gd name="connsiteY5" fmla="*/ 3949303 h 4135915"/>
              <a:gd name="connsiteX6" fmla="*/ 1063690 w 5174735"/>
              <a:gd name="connsiteY6" fmla="*/ 1569997 h 4135915"/>
              <a:gd name="connsiteX7" fmla="*/ 1101012 w 5174735"/>
              <a:gd name="connsiteY7" fmla="*/ 4135915 h 4135915"/>
              <a:gd name="connsiteX8" fmla="*/ 200811 w 5174735"/>
              <a:gd name="connsiteY8" fmla="*/ 4129423 h 4135915"/>
              <a:gd name="connsiteX9" fmla="*/ 328629 w 5174735"/>
              <a:gd name="connsiteY9" fmla="*/ 975605 h 4135915"/>
              <a:gd name="connsiteX10" fmla="*/ 0 w 5174735"/>
              <a:gd name="connsiteY10" fmla="*/ 767564 h 4135915"/>
              <a:gd name="connsiteX11" fmla="*/ 413726 w 5174735"/>
              <a:gd name="connsiteY11" fmla="*/ 0 h 4135915"/>
              <a:gd name="connsiteX0" fmla="*/ 413726 w 5174735"/>
              <a:gd name="connsiteY0" fmla="*/ 0 h 4135915"/>
              <a:gd name="connsiteX1" fmla="*/ 2843411 w 5174735"/>
              <a:gd name="connsiteY1" fmla="*/ 1756373 h 4135915"/>
              <a:gd name="connsiteX2" fmla="*/ 3499860 w 5174735"/>
              <a:gd name="connsiteY2" fmla="*/ 2243068 h 4135915"/>
              <a:gd name="connsiteX3" fmla="*/ 5174735 w 5174735"/>
              <a:gd name="connsiteY3" fmla="*/ 3824794 h 4135915"/>
              <a:gd name="connsiteX4" fmla="*/ 4198775 w 5174735"/>
              <a:gd name="connsiteY4" fmla="*/ 3949303 h 4135915"/>
              <a:gd name="connsiteX5" fmla="*/ 1063690 w 5174735"/>
              <a:gd name="connsiteY5" fmla="*/ 1569997 h 4135915"/>
              <a:gd name="connsiteX6" fmla="*/ 1101012 w 5174735"/>
              <a:gd name="connsiteY6" fmla="*/ 4135915 h 4135915"/>
              <a:gd name="connsiteX7" fmla="*/ 200811 w 5174735"/>
              <a:gd name="connsiteY7" fmla="*/ 4129423 h 4135915"/>
              <a:gd name="connsiteX8" fmla="*/ 328629 w 5174735"/>
              <a:gd name="connsiteY8" fmla="*/ 975605 h 4135915"/>
              <a:gd name="connsiteX9" fmla="*/ 0 w 5174735"/>
              <a:gd name="connsiteY9" fmla="*/ 767564 h 4135915"/>
              <a:gd name="connsiteX10" fmla="*/ 413726 w 5174735"/>
              <a:gd name="connsiteY10" fmla="*/ 0 h 4135915"/>
              <a:gd name="connsiteX0" fmla="*/ 413726 w 5174735"/>
              <a:gd name="connsiteY0" fmla="*/ 32930 h 4168845"/>
              <a:gd name="connsiteX1" fmla="*/ 4414926 w 5174735"/>
              <a:gd name="connsiteY1" fmla="*/ 191376 h 4168845"/>
              <a:gd name="connsiteX2" fmla="*/ 3499860 w 5174735"/>
              <a:gd name="connsiteY2" fmla="*/ 2275998 h 4168845"/>
              <a:gd name="connsiteX3" fmla="*/ 5174735 w 5174735"/>
              <a:gd name="connsiteY3" fmla="*/ 3857724 h 4168845"/>
              <a:gd name="connsiteX4" fmla="*/ 4198775 w 5174735"/>
              <a:gd name="connsiteY4" fmla="*/ 3982233 h 4168845"/>
              <a:gd name="connsiteX5" fmla="*/ 1063690 w 5174735"/>
              <a:gd name="connsiteY5" fmla="*/ 1602927 h 4168845"/>
              <a:gd name="connsiteX6" fmla="*/ 1101012 w 5174735"/>
              <a:gd name="connsiteY6" fmla="*/ 4168845 h 4168845"/>
              <a:gd name="connsiteX7" fmla="*/ 200811 w 5174735"/>
              <a:gd name="connsiteY7" fmla="*/ 4162353 h 4168845"/>
              <a:gd name="connsiteX8" fmla="*/ 328629 w 5174735"/>
              <a:gd name="connsiteY8" fmla="*/ 1008535 h 4168845"/>
              <a:gd name="connsiteX9" fmla="*/ 0 w 5174735"/>
              <a:gd name="connsiteY9" fmla="*/ 800494 h 4168845"/>
              <a:gd name="connsiteX10" fmla="*/ 413726 w 5174735"/>
              <a:gd name="connsiteY10" fmla="*/ 32930 h 4168845"/>
              <a:gd name="connsiteX0" fmla="*/ 413726 w 5174735"/>
              <a:gd name="connsiteY0" fmla="*/ 32930 h 4168845"/>
              <a:gd name="connsiteX1" fmla="*/ 4414926 w 5174735"/>
              <a:gd name="connsiteY1" fmla="*/ 191376 h 4168845"/>
              <a:gd name="connsiteX2" fmla="*/ 3499860 w 5174735"/>
              <a:gd name="connsiteY2" fmla="*/ 2275998 h 4168845"/>
              <a:gd name="connsiteX3" fmla="*/ 5174735 w 5174735"/>
              <a:gd name="connsiteY3" fmla="*/ 3857724 h 4168845"/>
              <a:gd name="connsiteX4" fmla="*/ 4198775 w 5174735"/>
              <a:gd name="connsiteY4" fmla="*/ 3982233 h 4168845"/>
              <a:gd name="connsiteX5" fmla="*/ 1063690 w 5174735"/>
              <a:gd name="connsiteY5" fmla="*/ 1602927 h 4168845"/>
              <a:gd name="connsiteX6" fmla="*/ 1101012 w 5174735"/>
              <a:gd name="connsiteY6" fmla="*/ 4168845 h 4168845"/>
              <a:gd name="connsiteX7" fmla="*/ 200811 w 5174735"/>
              <a:gd name="connsiteY7" fmla="*/ 4162353 h 4168845"/>
              <a:gd name="connsiteX8" fmla="*/ 328629 w 5174735"/>
              <a:gd name="connsiteY8" fmla="*/ 1008535 h 4168845"/>
              <a:gd name="connsiteX9" fmla="*/ 0 w 5174735"/>
              <a:gd name="connsiteY9" fmla="*/ 800494 h 4168845"/>
              <a:gd name="connsiteX10" fmla="*/ 413726 w 5174735"/>
              <a:gd name="connsiteY10" fmla="*/ 32930 h 4168845"/>
              <a:gd name="connsiteX0" fmla="*/ 413726 w 5174735"/>
              <a:gd name="connsiteY0" fmla="*/ 0 h 4135915"/>
              <a:gd name="connsiteX1" fmla="*/ 4414926 w 5174735"/>
              <a:gd name="connsiteY1" fmla="*/ 158446 h 4135915"/>
              <a:gd name="connsiteX2" fmla="*/ 3499860 w 5174735"/>
              <a:gd name="connsiteY2" fmla="*/ 2243068 h 4135915"/>
              <a:gd name="connsiteX3" fmla="*/ 5174735 w 5174735"/>
              <a:gd name="connsiteY3" fmla="*/ 3824794 h 4135915"/>
              <a:gd name="connsiteX4" fmla="*/ 4198775 w 5174735"/>
              <a:gd name="connsiteY4" fmla="*/ 3949303 h 4135915"/>
              <a:gd name="connsiteX5" fmla="*/ 1063690 w 5174735"/>
              <a:gd name="connsiteY5" fmla="*/ 1569997 h 4135915"/>
              <a:gd name="connsiteX6" fmla="*/ 1101012 w 5174735"/>
              <a:gd name="connsiteY6" fmla="*/ 4135915 h 4135915"/>
              <a:gd name="connsiteX7" fmla="*/ 200811 w 5174735"/>
              <a:gd name="connsiteY7" fmla="*/ 4129423 h 4135915"/>
              <a:gd name="connsiteX8" fmla="*/ 328629 w 5174735"/>
              <a:gd name="connsiteY8" fmla="*/ 975605 h 4135915"/>
              <a:gd name="connsiteX9" fmla="*/ 0 w 5174735"/>
              <a:gd name="connsiteY9" fmla="*/ 767564 h 4135915"/>
              <a:gd name="connsiteX10" fmla="*/ 413726 w 5174735"/>
              <a:gd name="connsiteY10" fmla="*/ 0 h 4135915"/>
              <a:gd name="connsiteX0" fmla="*/ 413726 w 5174735"/>
              <a:gd name="connsiteY0" fmla="*/ 0 h 4135915"/>
              <a:gd name="connsiteX1" fmla="*/ 4414926 w 5174735"/>
              <a:gd name="connsiteY1" fmla="*/ 158446 h 4135915"/>
              <a:gd name="connsiteX2" fmla="*/ 4969987 w 5174735"/>
              <a:gd name="connsiteY2" fmla="*/ 2234745 h 4135915"/>
              <a:gd name="connsiteX3" fmla="*/ 5174735 w 5174735"/>
              <a:gd name="connsiteY3" fmla="*/ 3824794 h 4135915"/>
              <a:gd name="connsiteX4" fmla="*/ 4198775 w 5174735"/>
              <a:gd name="connsiteY4" fmla="*/ 3949303 h 4135915"/>
              <a:gd name="connsiteX5" fmla="*/ 1063690 w 5174735"/>
              <a:gd name="connsiteY5" fmla="*/ 1569997 h 4135915"/>
              <a:gd name="connsiteX6" fmla="*/ 1101012 w 5174735"/>
              <a:gd name="connsiteY6" fmla="*/ 4135915 h 4135915"/>
              <a:gd name="connsiteX7" fmla="*/ 200811 w 5174735"/>
              <a:gd name="connsiteY7" fmla="*/ 4129423 h 4135915"/>
              <a:gd name="connsiteX8" fmla="*/ 328629 w 5174735"/>
              <a:gd name="connsiteY8" fmla="*/ 975605 h 4135915"/>
              <a:gd name="connsiteX9" fmla="*/ 0 w 5174735"/>
              <a:gd name="connsiteY9" fmla="*/ 767564 h 4135915"/>
              <a:gd name="connsiteX10" fmla="*/ 413726 w 5174735"/>
              <a:gd name="connsiteY10" fmla="*/ 0 h 4135915"/>
              <a:gd name="connsiteX0" fmla="*/ 413726 w 5174735"/>
              <a:gd name="connsiteY0" fmla="*/ 0 h 4135915"/>
              <a:gd name="connsiteX1" fmla="*/ 4414926 w 5174735"/>
              <a:gd name="connsiteY1" fmla="*/ 158446 h 4135915"/>
              <a:gd name="connsiteX2" fmla="*/ 4969987 w 5174735"/>
              <a:gd name="connsiteY2" fmla="*/ 2234745 h 4135915"/>
              <a:gd name="connsiteX3" fmla="*/ 5174735 w 5174735"/>
              <a:gd name="connsiteY3" fmla="*/ 3824794 h 4135915"/>
              <a:gd name="connsiteX4" fmla="*/ 3539752 w 5174735"/>
              <a:gd name="connsiteY4" fmla="*/ 936545 h 4135915"/>
              <a:gd name="connsiteX5" fmla="*/ 1063690 w 5174735"/>
              <a:gd name="connsiteY5" fmla="*/ 1569997 h 4135915"/>
              <a:gd name="connsiteX6" fmla="*/ 1101012 w 5174735"/>
              <a:gd name="connsiteY6" fmla="*/ 4135915 h 4135915"/>
              <a:gd name="connsiteX7" fmla="*/ 200811 w 5174735"/>
              <a:gd name="connsiteY7" fmla="*/ 4129423 h 4135915"/>
              <a:gd name="connsiteX8" fmla="*/ 328629 w 5174735"/>
              <a:gd name="connsiteY8" fmla="*/ 975605 h 4135915"/>
              <a:gd name="connsiteX9" fmla="*/ 0 w 5174735"/>
              <a:gd name="connsiteY9" fmla="*/ 767564 h 4135915"/>
              <a:gd name="connsiteX10" fmla="*/ 413726 w 5174735"/>
              <a:gd name="connsiteY10" fmla="*/ 0 h 4135915"/>
              <a:gd name="connsiteX0" fmla="*/ 413726 w 4969987"/>
              <a:gd name="connsiteY0" fmla="*/ 0 h 4135915"/>
              <a:gd name="connsiteX1" fmla="*/ 4414926 w 4969987"/>
              <a:gd name="connsiteY1" fmla="*/ 158446 h 4135915"/>
              <a:gd name="connsiteX2" fmla="*/ 4969987 w 4969987"/>
              <a:gd name="connsiteY2" fmla="*/ 2234745 h 4135915"/>
              <a:gd name="connsiteX3" fmla="*/ 4181132 w 4969987"/>
              <a:gd name="connsiteY3" fmla="*/ 3916342 h 4135915"/>
              <a:gd name="connsiteX4" fmla="*/ 3539752 w 4969987"/>
              <a:gd name="connsiteY4" fmla="*/ 936545 h 4135915"/>
              <a:gd name="connsiteX5" fmla="*/ 1063690 w 4969987"/>
              <a:gd name="connsiteY5" fmla="*/ 1569997 h 4135915"/>
              <a:gd name="connsiteX6" fmla="*/ 1101012 w 4969987"/>
              <a:gd name="connsiteY6" fmla="*/ 4135915 h 4135915"/>
              <a:gd name="connsiteX7" fmla="*/ 200811 w 4969987"/>
              <a:gd name="connsiteY7" fmla="*/ 4129423 h 4135915"/>
              <a:gd name="connsiteX8" fmla="*/ 328629 w 4969987"/>
              <a:gd name="connsiteY8" fmla="*/ 975605 h 4135915"/>
              <a:gd name="connsiteX9" fmla="*/ 0 w 4969987"/>
              <a:gd name="connsiteY9" fmla="*/ 767564 h 4135915"/>
              <a:gd name="connsiteX10" fmla="*/ 413726 w 4969987"/>
              <a:gd name="connsiteY10" fmla="*/ 0 h 4135915"/>
              <a:gd name="connsiteX0" fmla="*/ 413726 w 5203179"/>
              <a:gd name="connsiteY0" fmla="*/ 0 h 4135915"/>
              <a:gd name="connsiteX1" fmla="*/ 4414926 w 5203179"/>
              <a:gd name="connsiteY1" fmla="*/ 158446 h 4135915"/>
              <a:gd name="connsiteX2" fmla="*/ 5203179 w 5203179"/>
              <a:gd name="connsiteY2" fmla="*/ 3924220 h 4135915"/>
              <a:gd name="connsiteX3" fmla="*/ 4181132 w 5203179"/>
              <a:gd name="connsiteY3" fmla="*/ 3916342 h 4135915"/>
              <a:gd name="connsiteX4" fmla="*/ 3539752 w 5203179"/>
              <a:gd name="connsiteY4" fmla="*/ 936545 h 4135915"/>
              <a:gd name="connsiteX5" fmla="*/ 1063690 w 5203179"/>
              <a:gd name="connsiteY5" fmla="*/ 1569997 h 4135915"/>
              <a:gd name="connsiteX6" fmla="*/ 1101012 w 5203179"/>
              <a:gd name="connsiteY6" fmla="*/ 4135915 h 4135915"/>
              <a:gd name="connsiteX7" fmla="*/ 200811 w 5203179"/>
              <a:gd name="connsiteY7" fmla="*/ 4129423 h 4135915"/>
              <a:gd name="connsiteX8" fmla="*/ 328629 w 5203179"/>
              <a:gd name="connsiteY8" fmla="*/ 975605 h 4135915"/>
              <a:gd name="connsiteX9" fmla="*/ 0 w 5203179"/>
              <a:gd name="connsiteY9" fmla="*/ 767564 h 4135915"/>
              <a:gd name="connsiteX10" fmla="*/ 413726 w 5203179"/>
              <a:gd name="connsiteY10" fmla="*/ 0 h 4135915"/>
              <a:gd name="connsiteX0" fmla="*/ 413726 w 5203179"/>
              <a:gd name="connsiteY0" fmla="*/ 0 h 4135915"/>
              <a:gd name="connsiteX1" fmla="*/ 4414926 w 5203179"/>
              <a:gd name="connsiteY1" fmla="*/ 158446 h 4135915"/>
              <a:gd name="connsiteX2" fmla="*/ 5203179 w 5203179"/>
              <a:gd name="connsiteY2" fmla="*/ 3924220 h 4135915"/>
              <a:gd name="connsiteX3" fmla="*/ 4181132 w 5203179"/>
              <a:gd name="connsiteY3" fmla="*/ 3916342 h 4135915"/>
              <a:gd name="connsiteX4" fmla="*/ 3539752 w 5203179"/>
              <a:gd name="connsiteY4" fmla="*/ 936545 h 4135915"/>
              <a:gd name="connsiteX5" fmla="*/ 1063690 w 5203179"/>
              <a:gd name="connsiteY5" fmla="*/ 1569997 h 4135915"/>
              <a:gd name="connsiteX6" fmla="*/ 1101012 w 5203179"/>
              <a:gd name="connsiteY6" fmla="*/ 4135915 h 4135915"/>
              <a:gd name="connsiteX7" fmla="*/ 200811 w 5203179"/>
              <a:gd name="connsiteY7" fmla="*/ 4129423 h 4135915"/>
              <a:gd name="connsiteX8" fmla="*/ 328629 w 5203179"/>
              <a:gd name="connsiteY8" fmla="*/ 975605 h 4135915"/>
              <a:gd name="connsiteX9" fmla="*/ 0 w 5203179"/>
              <a:gd name="connsiteY9" fmla="*/ 767564 h 4135915"/>
              <a:gd name="connsiteX10" fmla="*/ 413726 w 5203179"/>
              <a:gd name="connsiteY10" fmla="*/ 0 h 4135915"/>
              <a:gd name="connsiteX0" fmla="*/ 413726 w 5203179"/>
              <a:gd name="connsiteY0" fmla="*/ 0 h 4135915"/>
              <a:gd name="connsiteX1" fmla="*/ 4414926 w 5203179"/>
              <a:gd name="connsiteY1" fmla="*/ 158446 h 4135915"/>
              <a:gd name="connsiteX2" fmla="*/ 5203179 w 5203179"/>
              <a:gd name="connsiteY2" fmla="*/ 3924220 h 4135915"/>
              <a:gd name="connsiteX3" fmla="*/ 4181132 w 5203179"/>
              <a:gd name="connsiteY3" fmla="*/ 3916342 h 4135915"/>
              <a:gd name="connsiteX4" fmla="*/ 3539752 w 5203179"/>
              <a:gd name="connsiteY4" fmla="*/ 936545 h 4135915"/>
              <a:gd name="connsiteX5" fmla="*/ 1063690 w 5203179"/>
              <a:gd name="connsiteY5" fmla="*/ 1569997 h 4135915"/>
              <a:gd name="connsiteX6" fmla="*/ 1101012 w 5203179"/>
              <a:gd name="connsiteY6" fmla="*/ 4135915 h 4135915"/>
              <a:gd name="connsiteX7" fmla="*/ 200811 w 5203179"/>
              <a:gd name="connsiteY7" fmla="*/ 4129423 h 4135915"/>
              <a:gd name="connsiteX8" fmla="*/ 328629 w 5203179"/>
              <a:gd name="connsiteY8" fmla="*/ 975605 h 4135915"/>
              <a:gd name="connsiteX9" fmla="*/ 0 w 5203179"/>
              <a:gd name="connsiteY9" fmla="*/ 767564 h 4135915"/>
              <a:gd name="connsiteX10" fmla="*/ 413726 w 5203179"/>
              <a:gd name="connsiteY10" fmla="*/ 0 h 4135915"/>
              <a:gd name="connsiteX0" fmla="*/ 413726 w 5203179"/>
              <a:gd name="connsiteY0" fmla="*/ 0 h 4135915"/>
              <a:gd name="connsiteX1" fmla="*/ 4414926 w 5203179"/>
              <a:gd name="connsiteY1" fmla="*/ 158446 h 4135915"/>
              <a:gd name="connsiteX2" fmla="*/ 5203179 w 5203179"/>
              <a:gd name="connsiteY2" fmla="*/ 3924220 h 4135915"/>
              <a:gd name="connsiteX3" fmla="*/ 4181132 w 5203179"/>
              <a:gd name="connsiteY3" fmla="*/ 3916342 h 4135915"/>
              <a:gd name="connsiteX4" fmla="*/ 3539752 w 5203179"/>
              <a:gd name="connsiteY4" fmla="*/ 936545 h 4135915"/>
              <a:gd name="connsiteX5" fmla="*/ 1063690 w 5203179"/>
              <a:gd name="connsiteY5" fmla="*/ 1569997 h 4135915"/>
              <a:gd name="connsiteX6" fmla="*/ 1101012 w 5203179"/>
              <a:gd name="connsiteY6" fmla="*/ 4135915 h 4135915"/>
              <a:gd name="connsiteX7" fmla="*/ 200811 w 5203179"/>
              <a:gd name="connsiteY7" fmla="*/ 4129423 h 4135915"/>
              <a:gd name="connsiteX8" fmla="*/ 328629 w 5203179"/>
              <a:gd name="connsiteY8" fmla="*/ 975605 h 4135915"/>
              <a:gd name="connsiteX9" fmla="*/ 0 w 5203179"/>
              <a:gd name="connsiteY9" fmla="*/ 767564 h 4135915"/>
              <a:gd name="connsiteX10" fmla="*/ 413726 w 5203179"/>
              <a:gd name="connsiteY10" fmla="*/ 0 h 4135915"/>
              <a:gd name="connsiteX0" fmla="*/ 413726 w 5203179"/>
              <a:gd name="connsiteY0" fmla="*/ 0 h 4135915"/>
              <a:gd name="connsiteX1" fmla="*/ 4414926 w 5203179"/>
              <a:gd name="connsiteY1" fmla="*/ 158446 h 4135915"/>
              <a:gd name="connsiteX2" fmla="*/ 5203179 w 5203179"/>
              <a:gd name="connsiteY2" fmla="*/ 3924220 h 4135915"/>
              <a:gd name="connsiteX3" fmla="*/ 4181132 w 5203179"/>
              <a:gd name="connsiteY3" fmla="*/ 3916342 h 4135915"/>
              <a:gd name="connsiteX4" fmla="*/ 3539752 w 5203179"/>
              <a:gd name="connsiteY4" fmla="*/ 936545 h 4135915"/>
              <a:gd name="connsiteX5" fmla="*/ 1083969 w 5203179"/>
              <a:gd name="connsiteY5" fmla="*/ 979097 h 4135915"/>
              <a:gd name="connsiteX6" fmla="*/ 1101012 w 5203179"/>
              <a:gd name="connsiteY6" fmla="*/ 4135915 h 4135915"/>
              <a:gd name="connsiteX7" fmla="*/ 200811 w 5203179"/>
              <a:gd name="connsiteY7" fmla="*/ 4129423 h 4135915"/>
              <a:gd name="connsiteX8" fmla="*/ 328629 w 5203179"/>
              <a:gd name="connsiteY8" fmla="*/ 975605 h 4135915"/>
              <a:gd name="connsiteX9" fmla="*/ 0 w 5203179"/>
              <a:gd name="connsiteY9" fmla="*/ 767564 h 4135915"/>
              <a:gd name="connsiteX10" fmla="*/ 413726 w 5203179"/>
              <a:gd name="connsiteY10" fmla="*/ 0 h 4135915"/>
              <a:gd name="connsiteX0" fmla="*/ 413726 w 5203179"/>
              <a:gd name="connsiteY0" fmla="*/ 0 h 4135915"/>
              <a:gd name="connsiteX1" fmla="*/ 4414926 w 5203179"/>
              <a:gd name="connsiteY1" fmla="*/ 158446 h 4135915"/>
              <a:gd name="connsiteX2" fmla="*/ 5203179 w 5203179"/>
              <a:gd name="connsiteY2" fmla="*/ 3924220 h 4135915"/>
              <a:gd name="connsiteX3" fmla="*/ 4181132 w 5203179"/>
              <a:gd name="connsiteY3" fmla="*/ 3916342 h 4135915"/>
              <a:gd name="connsiteX4" fmla="*/ 3539752 w 5203179"/>
              <a:gd name="connsiteY4" fmla="*/ 936545 h 4135915"/>
              <a:gd name="connsiteX5" fmla="*/ 1083969 w 5203179"/>
              <a:gd name="connsiteY5" fmla="*/ 979097 h 4135915"/>
              <a:gd name="connsiteX6" fmla="*/ 1101012 w 5203179"/>
              <a:gd name="connsiteY6" fmla="*/ 4135915 h 4135915"/>
              <a:gd name="connsiteX7" fmla="*/ 200811 w 5203179"/>
              <a:gd name="connsiteY7" fmla="*/ 4129423 h 4135915"/>
              <a:gd name="connsiteX8" fmla="*/ 328629 w 5203179"/>
              <a:gd name="connsiteY8" fmla="*/ 975605 h 4135915"/>
              <a:gd name="connsiteX9" fmla="*/ 0 w 5203179"/>
              <a:gd name="connsiteY9" fmla="*/ 767564 h 4135915"/>
              <a:gd name="connsiteX10" fmla="*/ 413726 w 5203179"/>
              <a:gd name="connsiteY10" fmla="*/ 0 h 4135915"/>
              <a:gd name="connsiteX0" fmla="*/ 413726 w 5203179"/>
              <a:gd name="connsiteY0" fmla="*/ 0 h 4135915"/>
              <a:gd name="connsiteX1" fmla="*/ 4414926 w 5203179"/>
              <a:gd name="connsiteY1" fmla="*/ 158446 h 4135915"/>
              <a:gd name="connsiteX2" fmla="*/ 5203179 w 5203179"/>
              <a:gd name="connsiteY2" fmla="*/ 3924220 h 4135915"/>
              <a:gd name="connsiteX3" fmla="*/ 4181132 w 5203179"/>
              <a:gd name="connsiteY3" fmla="*/ 3916342 h 4135915"/>
              <a:gd name="connsiteX4" fmla="*/ 3539752 w 5203179"/>
              <a:gd name="connsiteY4" fmla="*/ 936545 h 4135915"/>
              <a:gd name="connsiteX5" fmla="*/ 1083969 w 5203179"/>
              <a:gd name="connsiteY5" fmla="*/ 979097 h 4135915"/>
              <a:gd name="connsiteX6" fmla="*/ 1101012 w 5203179"/>
              <a:gd name="connsiteY6" fmla="*/ 4135915 h 4135915"/>
              <a:gd name="connsiteX7" fmla="*/ 200811 w 5203179"/>
              <a:gd name="connsiteY7" fmla="*/ 4129423 h 4135915"/>
              <a:gd name="connsiteX8" fmla="*/ 328629 w 5203179"/>
              <a:gd name="connsiteY8" fmla="*/ 975605 h 4135915"/>
              <a:gd name="connsiteX9" fmla="*/ 0 w 5203179"/>
              <a:gd name="connsiteY9" fmla="*/ 767564 h 4135915"/>
              <a:gd name="connsiteX10" fmla="*/ 413726 w 5203179"/>
              <a:gd name="connsiteY10" fmla="*/ 0 h 4135915"/>
              <a:gd name="connsiteX0" fmla="*/ 413726 w 5203179"/>
              <a:gd name="connsiteY0" fmla="*/ 0 h 4135915"/>
              <a:gd name="connsiteX1" fmla="*/ 4414926 w 5203179"/>
              <a:gd name="connsiteY1" fmla="*/ 158446 h 4135915"/>
              <a:gd name="connsiteX2" fmla="*/ 5203179 w 5203179"/>
              <a:gd name="connsiteY2" fmla="*/ 3924220 h 4135915"/>
              <a:gd name="connsiteX3" fmla="*/ 4181132 w 5203179"/>
              <a:gd name="connsiteY3" fmla="*/ 3916342 h 4135915"/>
              <a:gd name="connsiteX4" fmla="*/ 3539752 w 5203179"/>
              <a:gd name="connsiteY4" fmla="*/ 936545 h 4135915"/>
              <a:gd name="connsiteX5" fmla="*/ 1083969 w 5203179"/>
              <a:gd name="connsiteY5" fmla="*/ 979097 h 4135915"/>
              <a:gd name="connsiteX6" fmla="*/ 1101012 w 5203179"/>
              <a:gd name="connsiteY6" fmla="*/ 4135915 h 4135915"/>
              <a:gd name="connsiteX7" fmla="*/ 200811 w 5203179"/>
              <a:gd name="connsiteY7" fmla="*/ 4129423 h 4135915"/>
              <a:gd name="connsiteX8" fmla="*/ 328629 w 5203179"/>
              <a:gd name="connsiteY8" fmla="*/ 975605 h 4135915"/>
              <a:gd name="connsiteX9" fmla="*/ 0 w 5203179"/>
              <a:gd name="connsiteY9" fmla="*/ 767564 h 4135915"/>
              <a:gd name="connsiteX10" fmla="*/ 413726 w 5203179"/>
              <a:gd name="connsiteY10" fmla="*/ 0 h 4135915"/>
              <a:gd name="connsiteX0" fmla="*/ 413726 w 5203179"/>
              <a:gd name="connsiteY0" fmla="*/ 0 h 4135915"/>
              <a:gd name="connsiteX1" fmla="*/ 4414926 w 5203179"/>
              <a:gd name="connsiteY1" fmla="*/ 158446 h 4135915"/>
              <a:gd name="connsiteX2" fmla="*/ 5203179 w 5203179"/>
              <a:gd name="connsiteY2" fmla="*/ 3924220 h 4135915"/>
              <a:gd name="connsiteX3" fmla="*/ 3907384 w 5203179"/>
              <a:gd name="connsiteY3" fmla="*/ 3916342 h 4135915"/>
              <a:gd name="connsiteX4" fmla="*/ 3539752 w 5203179"/>
              <a:gd name="connsiteY4" fmla="*/ 936545 h 4135915"/>
              <a:gd name="connsiteX5" fmla="*/ 1083969 w 5203179"/>
              <a:gd name="connsiteY5" fmla="*/ 979097 h 4135915"/>
              <a:gd name="connsiteX6" fmla="*/ 1101012 w 5203179"/>
              <a:gd name="connsiteY6" fmla="*/ 4135915 h 4135915"/>
              <a:gd name="connsiteX7" fmla="*/ 200811 w 5203179"/>
              <a:gd name="connsiteY7" fmla="*/ 4129423 h 4135915"/>
              <a:gd name="connsiteX8" fmla="*/ 328629 w 5203179"/>
              <a:gd name="connsiteY8" fmla="*/ 975605 h 4135915"/>
              <a:gd name="connsiteX9" fmla="*/ 0 w 5203179"/>
              <a:gd name="connsiteY9" fmla="*/ 767564 h 4135915"/>
              <a:gd name="connsiteX10" fmla="*/ 413726 w 5203179"/>
              <a:gd name="connsiteY10" fmla="*/ 0 h 4135915"/>
              <a:gd name="connsiteX0" fmla="*/ 413726 w 4797626"/>
              <a:gd name="connsiteY0" fmla="*/ 0 h 4135915"/>
              <a:gd name="connsiteX1" fmla="*/ 4414926 w 4797626"/>
              <a:gd name="connsiteY1" fmla="*/ 158446 h 4135915"/>
              <a:gd name="connsiteX2" fmla="*/ 4797626 w 4797626"/>
              <a:gd name="connsiteY2" fmla="*/ 3915899 h 4135915"/>
              <a:gd name="connsiteX3" fmla="*/ 3907384 w 4797626"/>
              <a:gd name="connsiteY3" fmla="*/ 3916342 h 4135915"/>
              <a:gd name="connsiteX4" fmla="*/ 3539752 w 4797626"/>
              <a:gd name="connsiteY4" fmla="*/ 936545 h 4135915"/>
              <a:gd name="connsiteX5" fmla="*/ 1083969 w 4797626"/>
              <a:gd name="connsiteY5" fmla="*/ 979097 h 4135915"/>
              <a:gd name="connsiteX6" fmla="*/ 1101012 w 4797626"/>
              <a:gd name="connsiteY6" fmla="*/ 4135915 h 4135915"/>
              <a:gd name="connsiteX7" fmla="*/ 200811 w 4797626"/>
              <a:gd name="connsiteY7" fmla="*/ 4129423 h 4135915"/>
              <a:gd name="connsiteX8" fmla="*/ 328629 w 4797626"/>
              <a:gd name="connsiteY8" fmla="*/ 975605 h 4135915"/>
              <a:gd name="connsiteX9" fmla="*/ 0 w 4797626"/>
              <a:gd name="connsiteY9" fmla="*/ 767564 h 4135915"/>
              <a:gd name="connsiteX10" fmla="*/ 413726 w 4797626"/>
              <a:gd name="connsiteY10" fmla="*/ 0 h 4135915"/>
              <a:gd name="connsiteX0" fmla="*/ 657056 w 5040956"/>
              <a:gd name="connsiteY0" fmla="*/ 0 h 4135915"/>
              <a:gd name="connsiteX1" fmla="*/ 4658256 w 5040956"/>
              <a:gd name="connsiteY1" fmla="*/ 158446 h 4135915"/>
              <a:gd name="connsiteX2" fmla="*/ 5040956 w 5040956"/>
              <a:gd name="connsiteY2" fmla="*/ 3915899 h 4135915"/>
              <a:gd name="connsiteX3" fmla="*/ 4150714 w 5040956"/>
              <a:gd name="connsiteY3" fmla="*/ 3916342 h 4135915"/>
              <a:gd name="connsiteX4" fmla="*/ 3783082 w 5040956"/>
              <a:gd name="connsiteY4" fmla="*/ 936545 h 4135915"/>
              <a:gd name="connsiteX5" fmla="*/ 1327299 w 5040956"/>
              <a:gd name="connsiteY5" fmla="*/ 979097 h 4135915"/>
              <a:gd name="connsiteX6" fmla="*/ 1344342 w 5040956"/>
              <a:gd name="connsiteY6" fmla="*/ 4135915 h 4135915"/>
              <a:gd name="connsiteX7" fmla="*/ 444141 w 5040956"/>
              <a:gd name="connsiteY7" fmla="*/ 4129423 h 4135915"/>
              <a:gd name="connsiteX8" fmla="*/ 571959 w 5040956"/>
              <a:gd name="connsiteY8" fmla="*/ 975605 h 4135915"/>
              <a:gd name="connsiteX9" fmla="*/ 0 w 5040956"/>
              <a:gd name="connsiteY9" fmla="*/ 900725 h 4135915"/>
              <a:gd name="connsiteX10" fmla="*/ 657056 w 5040956"/>
              <a:gd name="connsiteY10" fmla="*/ 0 h 4135915"/>
              <a:gd name="connsiteX0" fmla="*/ 657056 w 5040956"/>
              <a:gd name="connsiteY0" fmla="*/ 0 h 4135915"/>
              <a:gd name="connsiteX1" fmla="*/ 4658256 w 5040956"/>
              <a:gd name="connsiteY1" fmla="*/ 158446 h 4135915"/>
              <a:gd name="connsiteX2" fmla="*/ 5040956 w 5040956"/>
              <a:gd name="connsiteY2" fmla="*/ 3915899 h 4135915"/>
              <a:gd name="connsiteX3" fmla="*/ 4150714 w 5040956"/>
              <a:gd name="connsiteY3" fmla="*/ 3916342 h 4135915"/>
              <a:gd name="connsiteX4" fmla="*/ 3783082 w 5040956"/>
              <a:gd name="connsiteY4" fmla="*/ 936545 h 4135915"/>
              <a:gd name="connsiteX5" fmla="*/ 1327299 w 5040956"/>
              <a:gd name="connsiteY5" fmla="*/ 979097 h 4135915"/>
              <a:gd name="connsiteX6" fmla="*/ 1344342 w 5040956"/>
              <a:gd name="connsiteY6" fmla="*/ 4135915 h 4135915"/>
              <a:gd name="connsiteX7" fmla="*/ 444141 w 5040956"/>
              <a:gd name="connsiteY7" fmla="*/ 4129423 h 4135915"/>
              <a:gd name="connsiteX8" fmla="*/ 571959 w 5040956"/>
              <a:gd name="connsiteY8" fmla="*/ 975605 h 4135915"/>
              <a:gd name="connsiteX9" fmla="*/ 0 w 5040956"/>
              <a:gd name="connsiteY9" fmla="*/ 900725 h 4135915"/>
              <a:gd name="connsiteX10" fmla="*/ 657056 w 5040956"/>
              <a:gd name="connsiteY10" fmla="*/ 0 h 4135915"/>
              <a:gd name="connsiteX0" fmla="*/ 985586 w 5369486"/>
              <a:gd name="connsiteY0" fmla="*/ 176706 h 4312621"/>
              <a:gd name="connsiteX1" fmla="*/ 163005 w 5369486"/>
              <a:gd name="connsiteY1" fmla="*/ 156340 h 4312621"/>
              <a:gd name="connsiteX2" fmla="*/ 4986786 w 5369486"/>
              <a:gd name="connsiteY2" fmla="*/ 335152 h 4312621"/>
              <a:gd name="connsiteX3" fmla="*/ 5369486 w 5369486"/>
              <a:gd name="connsiteY3" fmla="*/ 4092605 h 4312621"/>
              <a:gd name="connsiteX4" fmla="*/ 4479244 w 5369486"/>
              <a:gd name="connsiteY4" fmla="*/ 4093048 h 4312621"/>
              <a:gd name="connsiteX5" fmla="*/ 4111612 w 5369486"/>
              <a:gd name="connsiteY5" fmla="*/ 1113251 h 4312621"/>
              <a:gd name="connsiteX6" fmla="*/ 1655829 w 5369486"/>
              <a:gd name="connsiteY6" fmla="*/ 1155803 h 4312621"/>
              <a:gd name="connsiteX7" fmla="*/ 1672872 w 5369486"/>
              <a:gd name="connsiteY7" fmla="*/ 4312621 h 4312621"/>
              <a:gd name="connsiteX8" fmla="*/ 772671 w 5369486"/>
              <a:gd name="connsiteY8" fmla="*/ 4306129 h 4312621"/>
              <a:gd name="connsiteX9" fmla="*/ 900489 w 5369486"/>
              <a:gd name="connsiteY9" fmla="*/ 1152311 h 4312621"/>
              <a:gd name="connsiteX10" fmla="*/ 328530 w 5369486"/>
              <a:gd name="connsiteY10" fmla="*/ 1077431 h 4312621"/>
              <a:gd name="connsiteX11" fmla="*/ 985586 w 5369486"/>
              <a:gd name="connsiteY11" fmla="*/ 176706 h 4312621"/>
              <a:gd name="connsiteX0" fmla="*/ 985586 w 5369486"/>
              <a:gd name="connsiteY0" fmla="*/ 261062 h 4396977"/>
              <a:gd name="connsiteX1" fmla="*/ 163005 w 5369486"/>
              <a:gd name="connsiteY1" fmla="*/ 240696 h 4396977"/>
              <a:gd name="connsiteX2" fmla="*/ 4986786 w 5369486"/>
              <a:gd name="connsiteY2" fmla="*/ 419508 h 4396977"/>
              <a:gd name="connsiteX3" fmla="*/ 5369486 w 5369486"/>
              <a:gd name="connsiteY3" fmla="*/ 4176961 h 4396977"/>
              <a:gd name="connsiteX4" fmla="*/ 4479244 w 5369486"/>
              <a:gd name="connsiteY4" fmla="*/ 4177404 h 4396977"/>
              <a:gd name="connsiteX5" fmla="*/ 4111612 w 5369486"/>
              <a:gd name="connsiteY5" fmla="*/ 1197607 h 4396977"/>
              <a:gd name="connsiteX6" fmla="*/ 1655829 w 5369486"/>
              <a:gd name="connsiteY6" fmla="*/ 1240159 h 4396977"/>
              <a:gd name="connsiteX7" fmla="*/ 1672872 w 5369486"/>
              <a:gd name="connsiteY7" fmla="*/ 4396977 h 4396977"/>
              <a:gd name="connsiteX8" fmla="*/ 772671 w 5369486"/>
              <a:gd name="connsiteY8" fmla="*/ 4390485 h 4396977"/>
              <a:gd name="connsiteX9" fmla="*/ 900489 w 5369486"/>
              <a:gd name="connsiteY9" fmla="*/ 1236667 h 4396977"/>
              <a:gd name="connsiteX10" fmla="*/ 328530 w 5369486"/>
              <a:gd name="connsiteY10" fmla="*/ 1161787 h 4396977"/>
              <a:gd name="connsiteX11" fmla="*/ 985586 w 5369486"/>
              <a:gd name="connsiteY11" fmla="*/ 261062 h 4396977"/>
              <a:gd name="connsiteX0" fmla="*/ 823186 w 5207086"/>
              <a:gd name="connsiteY0" fmla="*/ 261062 h 4396977"/>
              <a:gd name="connsiteX1" fmla="*/ 605 w 5207086"/>
              <a:gd name="connsiteY1" fmla="*/ 240696 h 4396977"/>
              <a:gd name="connsiteX2" fmla="*/ 4824386 w 5207086"/>
              <a:gd name="connsiteY2" fmla="*/ 419508 h 4396977"/>
              <a:gd name="connsiteX3" fmla="*/ 5207086 w 5207086"/>
              <a:gd name="connsiteY3" fmla="*/ 4176961 h 4396977"/>
              <a:gd name="connsiteX4" fmla="*/ 4316844 w 5207086"/>
              <a:gd name="connsiteY4" fmla="*/ 4177404 h 4396977"/>
              <a:gd name="connsiteX5" fmla="*/ 3949212 w 5207086"/>
              <a:gd name="connsiteY5" fmla="*/ 1197607 h 4396977"/>
              <a:gd name="connsiteX6" fmla="*/ 1493429 w 5207086"/>
              <a:gd name="connsiteY6" fmla="*/ 1240159 h 4396977"/>
              <a:gd name="connsiteX7" fmla="*/ 1510472 w 5207086"/>
              <a:gd name="connsiteY7" fmla="*/ 4396977 h 4396977"/>
              <a:gd name="connsiteX8" fmla="*/ 610271 w 5207086"/>
              <a:gd name="connsiteY8" fmla="*/ 4390485 h 4396977"/>
              <a:gd name="connsiteX9" fmla="*/ 738089 w 5207086"/>
              <a:gd name="connsiteY9" fmla="*/ 1236667 h 4396977"/>
              <a:gd name="connsiteX10" fmla="*/ 166130 w 5207086"/>
              <a:gd name="connsiteY10" fmla="*/ 1161787 h 4396977"/>
              <a:gd name="connsiteX11" fmla="*/ 823186 w 5207086"/>
              <a:gd name="connsiteY11" fmla="*/ 261062 h 4396977"/>
              <a:gd name="connsiteX0" fmla="*/ 165525 w 5206481"/>
              <a:gd name="connsiteY0" fmla="*/ 1161787 h 4396977"/>
              <a:gd name="connsiteX1" fmla="*/ 0 w 5206481"/>
              <a:gd name="connsiteY1" fmla="*/ 240696 h 4396977"/>
              <a:gd name="connsiteX2" fmla="*/ 4823781 w 5206481"/>
              <a:gd name="connsiteY2" fmla="*/ 419508 h 4396977"/>
              <a:gd name="connsiteX3" fmla="*/ 5206481 w 5206481"/>
              <a:gd name="connsiteY3" fmla="*/ 4176961 h 4396977"/>
              <a:gd name="connsiteX4" fmla="*/ 4316239 w 5206481"/>
              <a:gd name="connsiteY4" fmla="*/ 4177404 h 4396977"/>
              <a:gd name="connsiteX5" fmla="*/ 3948607 w 5206481"/>
              <a:gd name="connsiteY5" fmla="*/ 1197607 h 4396977"/>
              <a:gd name="connsiteX6" fmla="*/ 1492824 w 5206481"/>
              <a:gd name="connsiteY6" fmla="*/ 1240159 h 4396977"/>
              <a:gd name="connsiteX7" fmla="*/ 1509867 w 5206481"/>
              <a:gd name="connsiteY7" fmla="*/ 4396977 h 4396977"/>
              <a:gd name="connsiteX8" fmla="*/ 609666 w 5206481"/>
              <a:gd name="connsiteY8" fmla="*/ 4390485 h 4396977"/>
              <a:gd name="connsiteX9" fmla="*/ 737484 w 5206481"/>
              <a:gd name="connsiteY9" fmla="*/ 1236667 h 4396977"/>
              <a:gd name="connsiteX10" fmla="*/ 165525 w 5206481"/>
              <a:gd name="connsiteY10" fmla="*/ 1161787 h 4396977"/>
              <a:gd name="connsiteX0" fmla="*/ 165525 w 5206481"/>
              <a:gd name="connsiteY0" fmla="*/ 1161787 h 4396977"/>
              <a:gd name="connsiteX1" fmla="*/ 0 w 5206481"/>
              <a:gd name="connsiteY1" fmla="*/ 240696 h 4396977"/>
              <a:gd name="connsiteX2" fmla="*/ 4823781 w 5206481"/>
              <a:gd name="connsiteY2" fmla="*/ 419508 h 4396977"/>
              <a:gd name="connsiteX3" fmla="*/ 5206481 w 5206481"/>
              <a:gd name="connsiteY3" fmla="*/ 4176961 h 4396977"/>
              <a:gd name="connsiteX4" fmla="*/ 4316239 w 5206481"/>
              <a:gd name="connsiteY4" fmla="*/ 4177404 h 4396977"/>
              <a:gd name="connsiteX5" fmla="*/ 3948607 w 5206481"/>
              <a:gd name="connsiteY5" fmla="*/ 1197607 h 4396977"/>
              <a:gd name="connsiteX6" fmla="*/ 1492824 w 5206481"/>
              <a:gd name="connsiteY6" fmla="*/ 1240159 h 4396977"/>
              <a:gd name="connsiteX7" fmla="*/ 1509867 w 5206481"/>
              <a:gd name="connsiteY7" fmla="*/ 4396977 h 4396977"/>
              <a:gd name="connsiteX8" fmla="*/ 609666 w 5206481"/>
              <a:gd name="connsiteY8" fmla="*/ 4390485 h 4396977"/>
              <a:gd name="connsiteX9" fmla="*/ 737484 w 5206481"/>
              <a:gd name="connsiteY9" fmla="*/ 1236667 h 4396977"/>
              <a:gd name="connsiteX10" fmla="*/ 165525 w 5206481"/>
              <a:gd name="connsiteY10" fmla="*/ 1161787 h 4396977"/>
              <a:gd name="connsiteX0" fmla="*/ 0 w 5040956"/>
              <a:gd name="connsiteY0" fmla="*/ 1121567 h 4356757"/>
              <a:gd name="connsiteX1" fmla="*/ 57528 w 5040956"/>
              <a:gd name="connsiteY1" fmla="*/ 292024 h 4356757"/>
              <a:gd name="connsiteX2" fmla="*/ 4658256 w 5040956"/>
              <a:gd name="connsiteY2" fmla="*/ 379288 h 4356757"/>
              <a:gd name="connsiteX3" fmla="*/ 5040956 w 5040956"/>
              <a:gd name="connsiteY3" fmla="*/ 4136741 h 4356757"/>
              <a:gd name="connsiteX4" fmla="*/ 4150714 w 5040956"/>
              <a:gd name="connsiteY4" fmla="*/ 4137184 h 4356757"/>
              <a:gd name="connsiteX5" fmla="*/ 3783082 w 5040956"/>
              <a:gd name="connsiteY5" fmla="*/ 1157387 h 4356757"/>
              <a:gd name="connsiteX6" fmla="*/ 1327299 w 5040956"/>
              <a:gd name="connsiteY6" fmla="*/ 1199939 h 4356757"/>
              <a:gd name="connsiteX7" fmla="*/ 1344342 w 5040956"/>
              <a:gd name="connsiteY7" fmla="*/ 4356757 h 4356757"/>
              <a:gd name="connsiteX8" fmla="*/ 444141 w 5040956"/>
              <a:gd name="connsiteY8" fmla="*/ 4350265 h 4356757"/>
              <a:gd name="connsiteX9" fmla="*/ 571959 w 5040956"/>
              <a:gd name="connsiteY9" fmla="*/ 1196447 h 4356757"/>
              <a:gd name="connsiteX10" fmla="*/ 0 w 5040956"/>
              <a:gd name="connsiteY10" fmla="*/ 1121567 h 4356757"/>
              <a:gd name="connsiteX0" fmla="*/ 0 w 5040956"/>
              <a:gd name="connsiteY0" fmla="*/ 1039953 h 4275143"/>
              <a:gd name="connsiteX1" fmla="*/ 57528 w 5040956"/>
              <a:gd name="connsiteY1" fmla="*/ 210410 h 4275143"/>
              <a:gd name="connsiteX2" fmla="*/ 4658256 w 5040956"/>
              <a:gd name="connsiteY2" fmla="*/ 297674 h 4275143"/>
              <a:gd name="connsiteX3" fmla="*/ 5040956 w 5040956"/>
              <a:gd name="connsiteY3" fmla="*/ 4055127 h 4275143"/>
              <a:gd name="connsiteX4" fmla="*/ 4150714 w 5040956"/>
              <a:gd name="connsiteY4" fmla="*/ 4055570 h 4275143"/>
              <a:gd name="connsiteX5" fmla="*/ 3783082 w 5040956"/>
              <a:gd name="connsiteY5" fmla="*/ 1075773 h 4275143"/>
              <a:gd name="connsiteX6" fmla="*/ 1327299 w 5040956"/>
              <a:gd name="connsiteY6" fmla="*/ 1118325 h 4275143"/>
              <a:gd name="connsiteX7" fmla="*/ 1344342 w 5040956"/>
              <a:gd name="connsiteY7" fmla="*/ 4275143 h 4275143"/>
              <a:gd name="connsiteX8" fmla="*/ 444141 w 5040956"/>
              <a:gd name="connsiteY8" fmla="*/ 4268651 h 4275143"/>
              <a:gd name="connsiteX9" fmla="*/ 571959 w 5040956"/>
              <a:gd name="connsiteY9" fmla="*/ 1114833 h 4275143"/>
              <a:gd name="connsiteX10" fmla="*/ 0 w 5040956"/>
              <a:gd name="connsiteY10" fmla="*/ 1039953 h 4275143"/>
              <a:gd name="connsiteX0" fmla="*/ 0 w 5040956"/>
              <a:gd name="connsiteY0" fmla="*/ 829543 h 4064733"/>
              <a:gd name="connsiteX1" fmla="*/ 57528 w 5040956"/>
              <a:gd name="connsiteY1" fmla="*/ 0 h 4064733"/>
              <a:gd name="connsiteX2" fmla="*/ 4658256 w 5040956"/>
              <a:gd name="connsiteY2" fmla="*/ 87264 h 4064733"/>
              <a:gd name="connsiteX3" fmla="*/ 5040956 w 5040956"/>
              <a:gd name="connsiteY3" fmla="*/ 3844717 h 4064733"/>
              <a:gd name="connsiteX4" fmla="*/ 4150714 w 5040956"/>
              <a:gd name="connsiteY4" fmla="*/ 3845160 h 4064733"/>
              <a:gd name="connsiteX5" fmla="*/ 3783082 w 5040956"/>
              <a:gd name="connsiteY5" fmla="*/ 865363 h 4064733"/>
              <a:gd name="connsiteX6" fmla="*/ 1327299 w 5040956"/>
              <a:gd name="connsiteY6" fmla="*/ 907915 h 4064733"/>
              <a:gd name="connsiteX7" fmla="*/ 1344342 w 5040956"/>
              <a:gd name="connsiteY7" fmla="*/ 4064733 h 4064733"/>
              <a:gd name="connsiteX8" fmla="*/ 444141 w 5040956"/>
              <a:gd name="connsiteY8" fmla="*/ 4058241 h 4064733"/>
              <a:gd name="connsiteX9" fmla="*/ 571959 w 5040956"/>
              <a:gd name="connsiteY9" fmla="*/ 904423 h 4064733"/>
              <a:gd name="connsiteX10" fmla="*/ 0 w 5040956"/>
              <a:gd name="connsiteY10" fmla="*/ 829543 h 4064733"/>
              <a:gd name="connsiteX0" fmla="*/ 731801 w 5200798"/>
              <a:gd name="connsiteY0" fmla="*/ 904423 h 4064733"/>
              <a:gd name="connsiteX1" fmla="*/ 217370 w 5200798"/>
              <a:gd name="connsiteY1" fmla="*/ 0 h 4064733"/>
              <a:gd name="connsiteX2" fmla="*/ 4818098 w 5200798"/>
              <a:gd name="connsiteY2" fmla="*/ 87264 h 4064733"/>
              <a:gd name="connsiteX3" fmla="*/ 5200798 w 5200798"/>
              <a:gd name="connsiteY3" fmla="*/ 3844717 h 4064733"/>
              <a:gd name="connsiteX4" fmla="*/ 4310556 w 5200798"/>
              <a:gd name="connsiteY4" fmla="*/ 3845160 h 4064733"/>
              <a:gd name="connsiteX5" fmla="*/ 3942924 w 5200798"/>
              <a:gd name="connsiteY5" fmla="*/ 865363 h 4064733"/>
              <a:gd name="connsiteX6" fmla="*/ 1487141 w 5200798"/>
              <a:gd name="connsiteY6" fmla="*/ 907915 h 4064733"/>
              <a:gd name="connsiteX7" fmla="*/ 1504184 w 5200798"/>
              <a:gd name="connsiteY7" fmla="*/ 4064733 h 4064733"/>
              <a:gd name="connsiteX8" fmla="*/ 603983 w 5200798"/>
              <a:gd name="connsiteY8" fmla="*/ 4058241 h 4064733"/>
              <a:gd name="connsiteX9" fmla="*/ 731801 w 5200798"/>
              <a:gd name="connsiteY9" fmla="*/ 904423 h 4064733"/>
              <a:gd name="connsiteX0" fmla="*/ 294016 w 4763013"/>
              <a:gd name="connsiteY0" fmla="*/ 929391 h 4089701"/>
              <a:gd name="connsiteX1" fmla="*/ 327083 w 4763013"/>
              <a:gd name="connsiteY1" fmla="*/ 0 h 4089701"/>
              <a:gd name="connsiteX2" fmla="*/ 4380313 w 4763013"/>
              <a:gd name="connsiteY2" fmla="*/ 112232 h 4089701"/>
              <a:gd name="connsiteX3" fmla="*/ 4763013 w 4763013"/>
              <a:gd name="connsiteY3" fmla="*/ 3869685 h 4089701"/>
              <a:gd name="connsiteX4" fmla="*/ 3872771 w 4763013"/>
              <a:gd name="connsiteY4" fmla="*/ 3870128 h 4089701"/>
              <a:gd name="connsiteX5" fmla="*/ 3505139 w 4763013"/>
              <a:gd name="connsiteY5" fmla="*/ 890331 h 4089701"/>
              <a:gd name="connsiteX6" fmla="*/ 1049356 w 4763013"/>
              <a:gd name="connsiteY6" fmla="*/ 932883 h 4089701"/>
              <a:gd name="connsiteX7" fmla="*/ 1066399 w 4763013"/>
              <a:gd name="connsiteY7" fmla="*/ 4089701 h 4089701"/>
              <a:gd name="connsiteX8" fmla="*/ 166198 w 4763013"/>
              <a:gd name="connsiteY8" fmla="*/ 4083209 h 4089701"/>
              <a:gd name="connsiteX9" fmla="*/ 294016 w 4763013"/>
              <a:gd name="connsiteY9" fmla="*/ 929391 h 4089701"/>
              <a:gd name="connsiteX0" fmla="*/ 127818 w 4596815"/>
              <a:gd name="connsiteY0" fmla="*/ 929391 h 4089701"/>
              <a:gd name="connsiteX1" fmla="*/ 160885 w 4596815"/>
              <a:gd name="connsiteY1" fmla="*/ 0 h 4089701"/>
              <a:gd name="connsiteX2" fmla="*/ 4214115 w 4596815"/>
              <a:gd name="connsiteY2" fmla="*/ 112232 h 4089701"/>
              <a:gd name="connsiteX3" fmla="*/ 4596815 w 4596815"/>
              <a:gd name="connsiteY3" fmla="*/ 3869685 h 4089701"/>
              <a:gd name="connsiteX4" fmla="*/ 3706573 w 4596815"/>
              <a:gd name="connsiteY4" fmla="*/ 3870128 h 4089701"/>
              <a:gd name="connsiteX5" fmla="*/ 3338941 w 4596815"/>
              <a:gd name="connsiteY5" fmla="*/ 890331 h 4089701"/>
              <a:gd name="connsiteX6" fmla="*/ 883158 w 4596815"/>
              <a:gd name="connsiteY6" fmla="*/ 932883 h 4089701"/>
              <a:gd name="connsiteX7" fmla="*/ 900201 w 4596815"/>
              <a:gd name="connsiteY7" fmla="*/ 4089701 h 4089701"/>
              <a:gd name="connsiteX8" fmla="*/ 0 w 4596815"/>
              <a:gd name="connsiteY8" fmla="*/ 4083209 h 4089701"/>
              <a:gd name="connsiteX9" fmla="*/ 127818 w 4596815"/>
              <a:gd name="connsiteY9" fmla="*/ 929391 h 4089701"/>
              <a:gd name="connsiteX0" fmla="*/ 236104 w 4832919"/>
              <a:gd name="connsiteY0" fmla="*/ 4083209 h 4089701"/>
              <a:gd name="connsiteX1" fmla="*/ 396989 w 4832919"/>
              <a:gd name="connsiteY1" fmla="*/ 0 h 4089701"/>
              <a:gd name="connsiteX2" fmla="*/ 4450219 w 4832919"/>
              <a:gd name="connsiteY2" fmla="*/ 112232 h 4089701"/>
              <a:gd name="connsiteX3" fmla="*/ 4832919 w 4832919"/>
              <a:gd name="connsiteY3" fmla="*/ 3869685 h 4089701"/>
              <a:gd name="connsiteX4" fmla="*/ 3942677 w 4832919"/>
              <a:gd name="connsiteY4" fmla="*/ 3870128 h 4089701"/>
              <a:gd name="connsiteX5" fmla="*/ 3575045 w 4832919"/>
              <a:gd name="connsiteY5" fmla="*/ 890331 h 4089701"/>
              <a:gd name="connsiteX6" fmla="*/ 1119262 w 4832919"/>
              <a:gd name="connsiteY6" fmla="*/ 932883 h 4089701"/>
              <a:gd name="connsiteX7" fmla="*/ 1136305 w 4832919"/>
              <a:gd name="connsiteY7" fmla="*/ 4089701 h 4089701"/>
              <a:gd name="connsiteX8" fmla="*/ 236104 w 4832919"/>
              <a:gd name="connsiteY8" fmla="*/ 4083209 h 4089701"/>
              <a:gd name="connsiteX0" fmla="*/ 40283 w 4637098"/>
              <a:gd name="connsiteY0" fmla="*/ 4083209 h 4089701"/>
              <a:gd name="connsiteX1" fmla="*/ 201168 w 4637098"/>
              <a:gd name="connsiteY1" fmla="*/ 0 h 4089701"/>
              <a:gd name="connsiteX2" fmla="*/ 4254398 w 4637098"/>
              <a:gd name="connsiteY2" fmla="*/ 112232 h 4089701"/>
              <a:gd name="connsiteX3" fmla="*/ 4637098 w 4637098"/>
              <a:gd name="connsiteY3" fmla="*/ 3869685 h 4089701"/>
              <a:gd name="connsiteX4" fmla="*/ 3746856 w 4637098"/>
              <a:gd name="connsiteY4" fmla="*/ 3870128 h 4089701"/>
              <a:gd name="connsiteX5" fmla="*/ 3379224 w 4637098"/>
              <a:gd name="connsiteY5" fmla="*/ 890331 h 4089701"/>
              <a:gd name="connsiteX6" fmla="*/ 923441 w 4637098"/>
              <a:gd name="connsiteY6" fmla="*/ 932883 h 4089701"/>
              <a:gd name="connsiteX7" fmla="*/ 940484 w 4637098"/>
              <a:gd name="connsiteY7" fmla="*/ 4089701 h 4089701"/>
              <a:gd name="connsiteX8" fmla="*/ 40283 w 4637098"/>
              <a:gd name="connsiteY8" fmla="*/ 4083209 h 4089701"/>
              <a:gd name="connsiteX0" fmla="*/ 1241561 w 5838376"/>
              <a:gd name="connsiteY0" fmla="*/ 4083209 h 4089701"/>
              <a:gd name="connsiteX1" fmla="*/ 478 w 5838376"/>
              <a:gd name="connsiteY1" fmla="*/ 3438239 h 4089701"/>
              <a:gd name="connsiteX2" fmla="*/ 1402446 w 5838376"/>
              <a:gd name="connsiteY2" fmla="*/ 0 h 4089701"/>
              <a:gd name="connsiteX3" fmla="*/ 5455676 w 5838376"/>
              <a:gd name="connsiteY3" fmla="*/ 112232 h 4089701"/>
              <a:gd name="connsiteX4" fmla="*/ 5838376 w 5838376"/>
              <a:gd name="connsiteY4" fmla="*/ 3869685 h 4089701"/>
              <a:gd name="connsiteX5" fmla="*/ 4948134 w 5838376"/>
              <a:gd name="connsiteY5" fmla="*/ 3870128 h 4089701"/>
              <a:gd name="connsiteX6" fmla="*/ 4580502 w 5838376"/>
              <a:gd name="connsiteY6" fmla="*/ 890331 h 4089701"/>
              <a:gd name="connsiteX7" fmla="*/ 2124719 w 5838376"/>
              <a:gd name="connsiteY7" fmla="*/ 932883 h 4089701"/>
              <a:gd name="connsiteX8" fmla="*/ 2141762 w 5838376"/>
              <a:gd name="connsiteY8" fmla="*/ 4089701 h 4089701"/>
              <a:gd name="connsiteX9" fmla="*/ 1241561 w 5838376"/>
              <a:gd name="connsiteY9" fmla="*/ 4083209 h 4089701"/>
              <a:gd name="connsiteX0" fmla="*/ 1256480 w 5853295"/>
              <a:gd name="connsiteY0" fmla="*/ 4083209 h 4089701"/>
              <a:gd name="connsiteX1" fmla="*/ 15397 w 5853295"/>
              <a:gd name="connsiteY1" fmla="*/ 3438239 h 4089701"/>
              <a:gd name="connsiteX2" fmla="*/ 1313164 w 5853295"/>
              <a:gd name="connsiteY2" fmla="*/ 2730823 h 4089701"/>
              <a:gd name="connsiteX3" fmla="*/ 1417365 w 5853295"/>
              <a:gd name="connsiteY3" fmla="*/ 0 h 4089701"/>
              <a:gd name="connsiteX4" fmla="*/ 5470595 w 5853295"/>
              <a:gd name="connsiteY4" fmla="*/ 112232 h 4089701"/>
              <a:gd name="connsiteX5" fmla="*/ 5853295 w 5853295"/>
              <a:gd name="connsiteY5" fmla="*/ 3869685 h 4089701"/>
              <a:gd name="connsiteX6" fmla="*/ 4963053 w 5853295"/>
              <a:gd name="connsiteY6" fmla="*/ 3870128 h 4089701"/>
              <a:gd name="connsiteX7" fmla="*/ 4595421 w 5853295"/>
              <a:gd name="connsiteY7" fmla="*/ 890331 h 4089701"/>
              <a:gd name="connsiteX8" fmla="*/ 2139638 w 5853295"/>
              <a:gd name="connsiteY8" fmla="*/ 932883 h 4089701"/>
              <a:gd name="connsiteX9" fmla="*/ 2156681 w 5853295"/>
              <a:gd name="connsiteY9" fmla="*/ 4089701 h 4089701"/>
              <a:gd name="connsiteX10" fmla="*/ 1256480 w 5853295"/>
              <a:gd name="connsiteY10" fmla="*/ 4083209 h 4089701"/>
              <a:gd name="connsiteX0" fmla="*/ 1346011 w 5942826"/>
              <a:gd name="connsiteY0" fmla="*/ 4083209 h 4101966"/>
              <a:gd name="connsiteX1" fmla="*/ 186039 w 5942826"/>
              <a:gd name="connsiteY1" fmla="*/ 4054106 h 4101966"/>
              <a:gd name="connsiteX2" fmla="*/ 104928 w 5942826"/>
              <a:gd name="connsiteY2" fmla="*/ 3438239 h 4101966"/>
              <a:gd name="connsiteX3" fmla="*/ 1402695 w 5942826"/>
              <a:gd name="connsiteY3" fmla="*/ 2730823 h 4101966"/>
              <a:gd name="connsiteX4" fmla="*/ 1506896 w 5942826"/>
              <a:gd name="connsiteY4" fmla="*/ 0 h 4101966"/>
              <a:gd name="connsiteX5" fmla="*/ 5560126 w 5942826"/>
              <a:gd name="connsiteY5" fmla="*/ 112232 h 4101966"/>
              <a:gd name="connsiteX6" fmla="*/ 5942826 w 5942826"/>
              <a:gd name="connsiteY6" fmla="*/ 3869685 h 4101966"/>
              <a:gd name="connsiteX7" fmla="*/ 5052584 w 5942826"/>
              <a:gd name="connsiteY7" fmla="*/ 3870128 h 4101966"/>
              <a:gd name="connsiteX8" fmla="*/ 4684952 w 5942826"/>
              <a:gd name="connsiteY8" fmla="*/ 890331 h 4101966"/>
              <a:gd name="connsiteX9" fmla="*/ 2229169 w 5942826"/>
              <a:gd name="connsiteY9" fmla="*/ 932883 h 4101966"/>
              <a:gd name="connsiteX10" fmla="*/ 2246212 w 5942826"/>
              <a:gd name="connsiteY10" fmla="*/ 4089701 h 4101966"/>
              <a:gd name="connsiteX11" fmla="*/ 1346011 w 5942826"/>
              <a:gd name="connsiteY11" fmla="*/ 4083209 h 4101966"/>
              <a:gd name="connsiteX0" fmla="*/ 1346011 w 5942826"/>
              <a:gd name="connsiteY0" fmla="*/ 4083209 h 4101966"/>
              <a:gd name="connsiteX1" fmla="*/ 186039 w 5942826"/>
              <a:gd name="connsiteY1" fmla="*/ 4054106 h 4101966"/>
              <a:gd name="connsiteX2" fmla="*/ 104928 w 5942826"/>
              <a:gd name="connsiteY2" fmla="*/ 3438239 h 4101966"/>
              <a:gd name="connsiteX3" fmla="*/ 1402695 w 5942826"/>
              <a:gd name="connsiteY3" fmla="*/ 2730823 h 4101966"/>
              <a:gd name="connsiteX4" fmla="*/ 1506896 w 5942826"/>
              <a:gd name="connsiteY4" fmla="*/ 0 h 4101966"/>
              <a:gd name="connsiteX5" fmla="*/ 5560126 w 5942826"/>
              <a:gd name="connsiteY5" fmla="*/ 112232 h 4101966"/>
              <a:gd name="connsiteX6" fmla="*/ 5942826 w 5942826"/>
              <a:gd name="connsiteY6" fmla="*/ 3869685 h 4101966"/>
              <a:gd name="connsiteX7" fmla="*/ 5052584 w 5942826"/>
              <a:gd name="connsiteY7" fmla="*/ 3870128 h 4101966"/>
              <a:gd name="connsiteX8" fmla="*/ 4684952 w 5942826"/>
              <a:gd name="connsiteY8" fmla="*/ 890331 h 4101966"/>
              <a:gd name="connsiteX9" fmla="*/ 2229169 w 5942826"/>
              <a:gd name="connsiteY9" fmla="*/ 932883 h 4101966"/>
              <a:gd name="connsiteX10" fmla="*/ 2246212 w 5942826"/>
              <a:gd name="connsiteY10" fmla="*/ 4089701 h 4101966"/>
              <a:gd name="connsiteX11" fmla="*/ 1346011 w 5942826"/>
              <a:gd name="connsiteY11" fmla="*/ 4083209 h 4101966"/>
              <a:gd name="connsiteX0" fmla="*/ 1281805 w 5878620"/>
              <a:gd name="connsiteY0" fmla="*/ 4083209 h 4101966"/>
              <a:gd name="connsiteX1" fmla="*/ 121833 w 5878620"/>
              <a:gd name="connsiteY1" fmla="*/ 4054106 h 4101966"/>
              <a:gd name="connsiteX2" fmla="*/ 40722 w 5878620"/>
              <a:gd name="connsiteY2" fmla="*/ 3438239 h 4101966"/>
              <a:gd name="connsiteX3" fmla="*/ 1338489 w 5878620"/>
              <a:gd name="connsiteY3" fmla="*/ 2730823 h 4101966"/>
              <a:gd name="connsiteX4" fmla="*/ 1442690 w 5878620"/>
              <a:gd name="connsiteY4" fmla="*/ 0 h 4101966"/>
              <a:gd name="connsiteX5" fmla="*/ 5495920 w 5878620"/>
              <a:gd name="connsiteY5" fmla="*/ 112232 h 4101966"/>
              <a:gd name="connsiteX6" fmla="*/ 5878620 w 5878620"/>
              <a:gd name="connsiteY6" fmla="*/ 3869685 h 4101966"/>
              <a:gd name="connsiteX7" fmla="*/ 4988378 w 5878620"/>
              <a:gd name="connsiteY7" fmla="*/ 3870128 h 4101966"/>
              <a:gd name="connsiteX8" fmla="*/ 4620746 w 5878620"/>
              <a:gd name="connsiteY8" fmla="*/ 890331 h 4101966"/>
              <a:gd name="connsiteX9" fmla="*/ 2164963 w 5878620"/>
              <a:gd name="connsiteY9" fmla="*/ 932883 h 4101966"/>
              <a:gd name="connsiteX10" fmla="*/ 2182006 w 5878620"/>
              <a:gd name="connsiteY10" fmla="*/ 4089701 h 4101966"/>
              <a:gd name="connsiteX11" fmla="*/ 1281805 w 5878620"/>
              <a:gd name="connsiteY11" fmla="*/ 4083209 h 4101966"/>
              <a:gd name="connsiteX0" fmla="*/ 1242115 w 5838930"/>
              <a:gd name="connsiteY0" fmla="*/ 4083209 h 4101966"/>
              <a:gd name="connsiteX1" fmla="*/ 82143 w 5838930"/>
              <a:gd name="connsiteY1" fmla="*/ 4054106 h 4101966"/>
              <a:gd name="connsiteX2" fmla="*/ 1032 w 5838930"/>
              <a:gd name="connsiteY2" fmla="*/ 3438239 h 4101966"/>
              <a:gd name="connsiteX3" fmla="*/ 1298799 w 5838930"/>
              <a:gd name="connsiteY3" fmla="*/ 2730823 h 4101966"/>
              <a:gd name="connsiteX4" fmla="*/ 1403000 w 5838930"/>
              <a:gd name="connsiteY4" fmla="*/ 0 h 4101966"/>
              <a:gd name="connsiteX5" fmla="*/ 5456230 w 5838930"/>
              <a:gd name="connsiteY5" fmla="*/ 112232 h 4101966"/>
              <a:gd name="connsiteX6" fmla="*/ 5838930 w 5838930"/>
              <a:gd name="connsiteY6" fmla="*/ 3869685 h 4101966"/>
              <a:gd name="connsiteX7" fmla="*/ 4948688 w 5838930"/>
              <a:gd name="connsiteY7" fmla="*/ 3870128 h 4101966"/>
              <a:gd name="connsiteX8" fmla="*/ 4581056 w 5838930"/>
              <a:gd name="connsiteY8" fmla="*/ 890331 h 4101966"/>
              <a:gd name="connsiteX9" fmla="*/ 2125273 w 5838930"/>
              <a:gd name="connsiteY9" fmla="*/ 932883 h 4101966"/>
              <a:gd name="connsiteX10" fmla="*/ 2142316 w 5838930"/>
              <a:gd name="connsiteY10" fmla="*/ 4089701 h 4101966"/>
              <a:gd name="connsiteX11" fmla="*/ 1242115 w 5838930"/>
              <a:gd name="connsiteY11" fmla="*/ 4083209 h 4101966"/>
              <a:gd name="connsiteX0" fmla="*/ 1242115 w 5838930"/>
              <a:gd name="connsiteY0" fmla="*/ 4083209 h 4089701"/>
              <a:gd name="connsiteX1" fmla="*/ 82143 w 5838930"/>
              <a:gd name="connsiteY1" fmla="*/ 4054106 h 4089701"/>
              <a:gd name="connsiteX2" fmla="*/ 1032 w 5838930"/>
              <a:gd name="connsiteY2" fmla="*/ 3438239 h 4089701"/>
              <a:gd name="connsiteX3" fmla="*/ 1298799 w 5838930"/>
              <a:gd name="connsiteY3" fmla="*/ 2730823 h 4089701"/>
              <a:gd name="connsiteX4" fmla="*/ 1403000 w 5838930"/>
              <a:gd name="connsiteY4" fmla="*/ 0 h 4089701"/>
              <a:gd name="connsiteX5" fmla="*/ 5456230 w 5838930"/>
              <a:gd name="connsiteY5" fmla="*/ 112232 h 4089701"/>
              <a:gd name="connsiteX6" fmla="*/ 5838930 w 5838930"/>
              <a:gd name="connsiteY6" fmla="*/ 3869685 h 4089701"/>
              <a:gd name="connsiteX7" fmla="*/ 4948688 w 5838930"/>
              <a:gd name="connsiteY7" fmla="*/ 3870128 h 4089701"/>
              <a:gd name="connsiteX8" fmla="*/ 4581056 w 5838930"/>
              <a:gd name="connsiteY8" fmla="*/ 890331 h 4089701"/>
              <a:gd name="connsiteX9" fmla="*/ 2125273 w 5838930"/>
              <a:gd name="connsiteY9" fmla="*/ 932883 h 4089701"/>
              <a:gd name="connsiteX10" fmla="*/ 2142316 w 5838930"/>
              <a:gd name="connsiteY10" fmla="*/ 4089701 h 4089701"/>
              <a:gd name="connsiteX11" fmla="*/ 1242115 w 5838930"/>
              <a:gd name="connsiteY11" fmla="*/ 4083209 h 4089701"/>
              <a:gd name="connsiteX0" fmla="*/ 2142316 w 5838930"/>
              <a:gd name="connsiteY0" fmla="*/ 4089701 h 4089701"/>
              <a:gd name="connsiteX1" fmla="*/ 82143 w 5838930"/>
              <a:gd name="connsiteY1" fmla="*/ 4054106 h 4089701"/>
              <a:gd name="connsiteX2" fmla="*/ 1032 w 5838930"/>
              <a:gd name="connsiteY2" fmla="*/ 3438239 h 4089701"/>
              <a:gd name="connsiteX3" fmla="*/ 1298799 w 5838930"/>
              <a:gd name="connsiteY3" fmla="*/ 2730823 h 4089701"/>
              <a:gd name="connsiteX4" fmla="*/ 1403000 w 5838930"/>
              <a:gd name="connsiteY4" fmla="*/ 0 h 4089701"/>
              <a:gd name="connsiteX5" fmla="*/ 5456230 w 5838930"/>
              <a:gd name="connsiteY5" fmla="*/ 112232 h 4089701"/>
              <a:gd name="connsiteX6" fmla="*/ 5838930 w 5838930"/>
              <a:gd name="connsiteY6" fmla="*/ 3869685 h 4089701"/>
              <a:gd name="connsiteX7" fmla="*/ 4948688 w 5838930"/>
              <a:gd name="connsiteY7" fmla="*/ 3870128 h 4089701"/>
              <a:gd name="connsiteX8" fmla="*/ 4581056 w 5838930"/>
              <a:gd name="connsiteY8" fmla="*/ 890331 h 4089701"/>
              <a:gd name="connsiteX9" fmla="*/ 2125273 w 5838930"/>
              <a:gd name="connsiteY9" fmla="*/ 932883 h 4089701"/>
              <a:gd name="connsiteX10" fmla="*/ 2142316 w 5838930"/>
              <a:gd name="connsiteY10" fmla="*/ 4089701 h 4089701"/>
              <a:gd name="connsiteX0" fmla="*/ 2142316 w 5838930"/>
              <a:gd name="connsiteY0" fmla="*/ 4089701 h 4089701"/>
              <a:gd name="connsiteX1" fmla="*/ 82143 w 5838930"/>
              <a:gd name="connsiteY1" fmla="*/ 4054106 h 4089701"/>
              <a:gd name="connsiteX2" fmla="*/ 1032 w 5838930"/>
              <a:gd name="connsiteY2" fmla="*/ 3438239 h 4089701"/>
              <a:gd name="connsiteX3" fmla="*/ 1359632 w 5838930"/>
              <a:gd name="connsiteY3" fmla="*/ 3105338 h 4089701"/>
              <a:gd name="connsiteX4" fmla="*/ 1403000 w 5838930"/>
              <a:gd name="connsiteY4" fmla="*/ 0 h 4089701"/>
              <a:gd name="connsiteX5" fmla="*/ 5456230 w 5838930"/>
              <a:gd name="connsiteY5" fmla="*/ 112232 h 4089701"/>
              <a:gd name="connsiteX6" fmla="*/ 5838930 w 5838930"/>
              <a:gd name="connsiteY6" fmla="*/ 3869685 h 4089701"/>
              <a:gd name="connsiteX7" fmla="*/ 4948688 w 5838930"/>
              <a:gd name="connsiteY7" fmla="*/ 3870128 h 4089701"/>
              <a:gd name="connsiteX8" fmla="*/ 4581056 w 5838930"/>
              <a:gd name="connsiteY8" fmla="*/ 890331 h 4089701"/>
              <a:gd name="connsiteX9" fmla="*/ 2125273 w 5838930"/>
              <a:gd name="connsiteY9" fmla="*/ 932883 h 4089701"/>
              <a:gd name="connsiteX10" fmla="*/ 2142316 w 5838930"/>
              <a:gd name="connsiteY10" fmla="*/ 4089701 h 4089701"/>
              <a:gd name="connsiteX0" fmla="*/ 2142316 w 5838930"/>
              <a:gd name="connsiteY0" fmla="*/ 4089701 h 4089701"/>
              <a:gd name="connsiteX1" fmla="*/ 82143 w 5838930"/>
              <a:gd name="connsiteY1" fmla="*/ 4054106 h 4089701"/>
              <a:gd name="connsiteX2" fmla="*/ 1032 w 5838930"/>
              <a:gd name="connsiteY2" fmla="*/ 3438239 h 4089701"/>
              <a:gd name="connsiteX3" fmla="*/ 1359632 w 5838930"/>
              <a:gd name="connsiteY3" fmla="*/ 3105338 h 4089701"/>
              <a:gd name="connsiteX4" fmla="*/ 1403000 w 5838930"/>
              <a:gd name="connsiteY4" fmla="*/ 0 h 4089701"/>
              <a:gd name="connsiteX5" fmla="*/ 5456230 w 5838930"/>
              <a:gd name="connsiteY5" fmla="*/ 112232 h 4089701"/>
              <a:gd name="connsiteX6" fmla="*/ 5838930 w 5838930"/>
              <a:gd name="connsiteY6" fmla="*/ 3869685 h 4089701"/>
              <a:gd name="connsiteX7" fmla="*/ 4948688 w 5838930"/>
              <a:gd name="connsiteY7" fmla="*/ 3870128 h 4089701"/>
              <a:gd name="connsiteX8" fmla="*/ 4581056 w 5838930"/>
              <a:gd name="connsiteY8" fmla="*/ 890331 h 4089701"/>
              <a:gd name="connsiteX9" fmla="*/ 2125273 w 5838930"/>
              <a:gd name="connsiteY9" fmla="*/ 932883 h 4089701"/>
              <a:gd name="connsiteX10" fmla="*/ 2142316 w 5838930"/>
              <a:gd name="connsiteY10" fmla="*/ 4089701 h 4089701"/>
              <a:gd name="connsiteX0" fmla="*/ 2142316 w 5838930"/>
              <a:gd name="connsiteY0" fmla="*/ 4089701 h 4089701"/>
              <a:gd name="connsiteX1" fmla="*/ 82143 w 5838930"/>
              <a:gd name="connsiteY1" fmla="*/ 4054106 h 4089701"/>
              <a:gd name="connsiteX2" fmla="*/ 1032 w 5838930"/>
              <a:gd name="connsiteY2" fmla="*/ 3438239 h 4089701"/>
              <a:gd name="connsiteX3" fmla="*/ 1359632 w 5838930"/>
              <a:gd name="connsiteY3" fmla="*/ 3105338 h 4089701"/>
              <a:gd name="connsiteX4" fmla="*/ 1403000 w 5838930"/>
              <a:gd name="connsiteY4" fmla="*/ 0 h 4089701"/>
              <a:gd name="connsiteX5" fmla="*/ 5456230 w 5838930"/>
              <a:gd name="connsiteY5" fmla="*/ 112232 h 4089701"/>
              <a:gd name="connsiteX6" fmla="*/ 5838930 w 5838930"/>
              <a:gd name="connsiteY6" fmla="*/ 3869685 h 4089701"/>
              <a:gd name="connsiteX7" fmla="*/ 4948688 w 5838930"/>
              <a:gd name="connsiteY7" fmla="*/ 3870128 h 4089701"/>
              <a:gd name="connsiteX8" fmla="*/ 4581056 w 5838930"/>
              <a:gd name="connsiteY8" fmla="*/ 890331 h 4089701"/>
              <a:gd name="connsiteX9" fmla="*/ 2125273 w 5838930"/>
              <a:gd name="connsiteY9" fmla="*/ 932883 h 4089701"/>
              <a:gd name="connsiteX10" fmla="*/ 2142316 w 5838930"/>
              <a:gd name="connsiteY10" fmla="*/ 4089701 h 4089701"/>
              <a:gd name="connsiteX0" fmla="*/ 2142316 w 5838930"/>
              <a:gd name="connsiteY0" fmla="*/ 4089701 h 4089701"/>
              <a:gd name="connsiteX1" fmla="*/ 82143 w 5838930"/>
              <a:gd name="connsiteY1" fmla="*/ 4054106 h 4089701"/>
              <a:gd name="connsiteX2" fmla="*/ 1032 w 5838930"/>
              <a:gd name="connsiteY2" fmla="*/ 3438239 h 4089701"/>
              <a:gd name="connsiteX3" fmla="*/ 1420464 w 5838930"/>
              <a:gd name="connsiteY3" fmla="*/ 3438240 h 4089701"/>
              <a:gd name="connsiteX4" fmla="*/ 1403000 w 5838930"/>
              <a:gd name="connsiteY4" fmla="*/ 0 h 4089701"/>
              <a:gd name="connsiteX5" fmla="*/ 5456230 w 5838930"/>
              <a:gd name="connsiteY5" fmla="*/ 112232 h 4089701"/>
              <a:gd name="connsiteX6" fmla="*/ 5838930 w 5838930"/>
              <a:gd name="connsiteY6" fmla="*/ 3869685 h 4089701"/>
              <a:gd name="connsiteX7" fmla="*/ 4948688 w 5838930"/>
              <a:gd name="connsiteY7" fmla="*/ 3870128 h 4089701"/>
              <a:gd name="connsiteX8" fmla="*/ 4581056 w 5838930"/>
              <a:gd name="connsiteY8" fmla="*/ 890331 h 4089701"/>
              <a:gd name="connsiteX9" fmla="*/ 2125273 w 5838930"/>
              <a:gd name="connsiteY9" fmla="*/ 932883 h 4089701"/>
              <a:gd name="connsiteX10" fmla="*/ 2142316 w 5838930"/>
              <a:gd name="connsiteY10" fmla="*/ 4089701 h 4089701"/>
              <a:gd name="connsiteX0" fmla="*/ 2142316 w 5838930"/>
              <a:gd name="connsiteY0" fmla="*/ 4089701 h 4089701"/>
              <a:gd name="connsiteX1" fmla="*/ 82143 w 5838930"/>
              <a:gd name="connsiteY1" fmla="*/ 4054106 h 4089701"/>
              <a:gd name="connsiteX2" fmla="*/ 1032 w 5838930"/>
              <a:gd name="connsiteY2" fmla="*/ 3438239 h 4089701"/>
              <a:gd name="connsiteX3" fmla="*/ 1420464 w 5838930"/>
              <a:gd name="connsiteY3" fmla="*/ 3438240 h 4089701"/>
              <a:gd name="connsiteX4" fmla="*/ 1403000 w 5838930"/>
              <a:gd name="connsiteY4" fmla="*/ 0 h 4089701"/>
              <a:gd name="connsiteX5" fmla="*/ 5456230 w 5838930"/>
              <a:gd name="connsiteY5" fmla="*/ 112232 h 4089701"/>
              <a:gd name="connsiteX6" fmla="*/ 5838930 w 5838930"/>
              <a:gd name="connsiteY6" fmla="*/ 3869685 h 4089701"/>
              <a:gd name="connsiteX7" fmla="*/ 4948688 w 5838930"/>
              <a:gd name="connsiteY7" fmla="*/ 3870128 h 4089701"/>
              <a:gd name="connsiteX8" fmla="*/ 4581056 w 5838930"/>
              <a:gd name="connsiteY8" fmla="*/ 890331 h 4089701"/>
              <a:gd name="connsiteX9" fmla="*/ 2125273 w 5838930"/>
              <a:gd name="connsiteY9" fmla="*/ 932883 h 4089701"/>
              <a:gd name="connsiteX10" fmla="*/ 2142316 w 5838930"/>
              <a:gd name="connsiteY10" fmla="*/ 4089701 h 4089701"/>
              <a:gd name="connsiteX0" fmla="*/ 2142316 w 5838930"/>
              <a:gd name="connsiteY0" fmla="*/ 4089701 h 4089701"/>
              <a:gd name="connsiteX1" fmla="*/ 82143 w 5838930"/>
              <a:gd name="connsiteY1" fmla="*/ 4054106 h 4089701"/>
              <a:gd name="connsiteX2" fmla="*/ 1032 w 5838930"/>
              <a:gd name="connsiteY2" fmla="*/ 3438239 h 4089701"/>
              <a:gd name="connsiteX3" fmla="*/ 1420464 w 5838930"/>
              <a:gd name="connsiteY3" fmla="*/ 3438240 h 4089701"/>
              <a:gd name="connsiteX4" fmla="*/ 1403000 w 5838930"/>
              <a:gd name="connsiteY4" fmla="*/ 0 h 4089701"/>
              <a:gd name="connsiteX5" fmla="*/ 5456230 w 5838930"/>
              <a:gd name="connsiteY5" fmla="*/ 112232 h 4089701"/>
              <a:gd name="connsiteX6" fmla="*/ 5838930 w 5838930"/>
              <a:gd name="connsiteY6" fmla="*/ 3869685 h 4089701"/>
              <a:gd name="connsiteX7" fmla="*/ 4581056 w 5838930"/>
              <a:gd name="connsiteY7" fmla="*/ 890331 h 4089701"/>
              <a:gd name="connsiteX8" fmla="*/ 2125273 w 5838930"/>
              <a:gd name="connsiteY8" fmla="*/ 932883 h 4089701"/>
              <a:gd name="connsiteX9" fmla="*/ 2142316 w 5838930"/>
              <a:gd name="connsiteY9" fmla="*/ 4089701 h 4089701"/>
              <a:gd name="connsiteX0" fmla="*/ 2142316 w 5623366"/>
              <a:gd name="connsiteY0" fmla="*/ 4089701 h 4089701"/>
              <a:gd name="connsiteX1" fmla="*/ 82143 w 5623366"/>
              <a:gd name="connsiteY1" fmla="*/ 4054106 h 4089701"/>
              <a:gd name="connsiteX2" fmla="*/ 1032 w 5623366"/>
              <a:gd name="connsiteY2" fmla="*/ 3438239 h 4089701"/>
              <a:gd name="connsiteX3" fmla="*/ 1420464 w 5623366"/>
              <a:gd name="connsiteY3" fmla="*/ 3438240 h 4089701"/>
              <a:gd name="connsiteX4" fmla="*/ 1403000 w 5623366"/>
              <a:gd name="connsiteY4" fmla="*/ 0 h 4089701"/>
              <a:gd name="connsiteX5" fmla="*/ 5456230 w 5623366"/>
              <a:gd name="connsiteY5" fmla="*/ 112232 h 4089701"/>
              <a:gd name="connsiteX6" fmla="*/ 4581056 w 5623366"/>
              <a:gd name="connsiteY6" fmla="*/ 890331 h 4089701"/>
              <a:gd name="connsiteX7" fmla="*/ 2125273 w 5623366"/>
              <a:gd name="connsiteY7" fmla="*/ 932883 h 4089701"/>
              <a:gd name="connsiteX8" fmla="*/ 2142316 w 5623366"/>
              <a:gd name="connsiteY8" fmla="*/ 4089701 h 4089701"/>
              <a:gd name="connsiteX0" fmla="*/ 2142316 w 5856357"/>
              <a:gd name="connsiteY0" fmla="*/ 4089701 h 4089701"/>
              <a:gd name="connsiteX1" fmla="*/ 82143 w 5856357"/>
              <a:gd name="connsiteY1" fmla="*/ 4054106 h 4089701"/>
              <a:gd name="connsiteX2" fmla="*/ 1032 w 5856357"/>
              <a:gd name="connsiteY2" fmla="*/ 3438239 h 4089701"/>
              <a:gd name="connsiteX3" fmla="*/ 1420464 w 5856357"/>
              <a:gd name="connsiteY3" fmla="*/ 3438240 h 4089701"/>
              <a:gd name="connsiteX4" fmla="*/ 1403000 w 5856357"/>
              <a:gd name="connsiteY4" fmla="*/ 0 h 4089701"/>
              <a:gd name="connsiteX5" fmla="*/ 5456230 w 5856357"/>
              <a:gd name="connsiteY5" fmla="*/ 112232 h 4089701"/>
              <a:gd name="connsiteX6" fmla="*/ 5442858 w 5856357"/>
              <a:gd name="connsiteY6" fmla="*/ 2912707 h 4089701"/>
              <a:gd name="connsiteX7" fmla="*/ 2125273 w 5856357"/>
              <a:gd name="connsiteY7" fmla="*/ 932883 h 4089701"/>
              <a:gd name="connsiteX8" fmla="*/ 2142316 w 5856357"/>
              <a:gd name="connsiteY8" fmla="*/ 4089701 h 4089701"/>
              <a:gd name="connsiteX0" fmla="*/ 2142316 w 5729662"/>
              <a:gd name="connsiteY0" fmla="*/ 4089701 h 4089701"/>
              <a:gd name="connsiteX1" fmla="*/ 82143 w 5729662"/>
              <a:gd name="connsiteY1" fmla="*/ 4054106 h 4089701"/>
              <a:gd name="connsiteX2" fmla="*/ 1032 w 5729662"/>
              <a:gd name="connsiteY2" fmla="*/ 3438239 h 4089701"/>
              <a:gd name="connsiteX3" fmla="*/ 1420464 w 5729662"/>
              <a:gd name="connsiteY3" fmla="*/ 3438240 h 4089701"/>
              <a:gd name="connsiteX4" fmla="*/ 1403000 w 5729662"/>
              <a:gd name="connsiteY4" fmla="*/ 0 h 4089701"/>
              <a:gd name="connsiteX5" fmla="*/ 5456230 w 5729662"/>
              <a:gd name="connsiteY5" fmla="*/ 112232 h 4089701"/>
              <a:gd name="connsiteX6" fmla="*/ 5442858 w 5729662"/>
              <a:gd name="connsiteY6" fmla="*/ 2912707 h 4089701"/>
              <a:gd name="connsiteX7" fmla="*/ 2125273 w 5729662"/>
              <a:gd name="connsiteY7" fmla="*/ 932883 h 4089701"/>
              <a:gd name="connsiteX8" fmla="*/ 2142316 w 5729662"/>
              <a:gd name="connsiteY8" fmla="*/ 4089701 h 4089701"/>
              <a:gd name="connsiteX0" fmla="*/ 2142316 w 5729662"/>
              <a:gd name="connsiteY0" fmla="*/ 4089701 h 4089701"/>
              <a:gd name="connsiteX1" fmla="*/ 82143 w 5729662"/>
              <a:gd name="connsiteY1" fmla="*/ 4054106 h 4089701"/>
              <a:gd name="connsiteX2" fmla="*/ 1032 w 5729662"/>
              <a:gd name="connsiteY2" fmla="*/ 3438239 h 4089701"/>
              <a:gd name="connsiteX3" fmla="*/ 1420464 w 5729662"/>
              <a:gd name="connsiteY3" fmla="*/ 3438240 h 4089701"/>
              <a:gd name="connsiteX4" fmla="*/ 1403000 w 5729662"/>
              <a:gd name="connsiteY4" fmla="*/ 0 h 4089701"/>
              <a:gd name="connsiteX5" fmla="*/ 5456230 w 5729662"/>
              <a:gd name="connsiteY5" fmla="*/ 112232 h 4089701"/>
              <a:gd name="connsiteX6" fmla="*/ 5442858 w 5729662"/>
              <a:gd name="connsiteY6" fmla="*/ 2912707 h 4089701"/>
              <a:gd name="connsiteX7" fmla="*/ 2125273 w 5729662"/>
              <a:gd name="connsiteY7" fmla="*/ 932883 h 4089701"/>
              <a:gd name="connsiteX8" fmla="*/ 2142316 w 5729662"/>
              <a:gd name="connsiteY8" fmla="*/ 4089701 h 4089701"/>
              <a:gd name="connsiteX0" fmla="*/ 2142316 w 5901982"/>
              <a:gd name="connsiteY0" fmla="*/ 4089701 h 4089701"/>
              <a:gd name="connsiteX1" fmla="*/ 82143 w 5901982"/>
              <a:gd name="connsiteY1" fmla="*/ 4054106 h 4089701"/>
              <a:gd name="connsiteX2" fmla="*/ 1032 w 5901982"/>
              <a:gd name="connsiteY2" fmla="*/ 3438239 h 4089701"/>
              <a:gd name="connsiteX3" fmla="*/ 1420464 w 5901982"/>
              <a:gd name="connsiteY3" fmla="*/ 3438240 h 4089701"/>
              <a:gd name="connsiteX4" fmla="*/ 1403000 w 5901982"/>
              <a:gd name="connsiteY4" fmla="*/ 0 h 4089701"/>
              <a:gd name="connsiteX5" fmla="*/ 5689423 w 5901982"/>
              <a:gd name="connsiteY5" fmla="*/ 1959835 h 4089701"/>
              <a:gd name="connsiteX6" fmla="*/ 5442858 w 5901982"/>
              <a:gd name="connsiteY6" fmla="*/ 2912707 h 4089701"/>
              <a:gd name="connsiteX7" fmla="*/ 2125273 w 5901982"/>
              <a:gd name="connsiteY7" fmla="*/ 932883 h 4089701"/>
              <a:gd name="connsiteX8" fmla="*/ 2142316 w 5901982"/>
              <a:gd name="connsiteY8" fmla="*/ 4089701 h 4089701"/>
              <a:gd name="connsiteX0" fmla="*/ 2142316 w 5689423"/>
              <a:gd name="connsiteY0" fmla="*/ 4089701 h 4089701"/>
              <a:gd name="connsiteX1" fmla="*/ 82143 w 5689423"/>
              <a:gd name="connsiteY1" fmla="*/ 4054106 h 4089701"/>
              <a:gd name="connsiteX2" fmla="*/ 1032 w 5689423"/>
              <a:gd name="connsiteY2" fmla="*/ 3438239 h 4089701"/>
              <a:gd name="connsiteX3" fmla="*/ 1420464 w 5689423"/>
              <a:gd name="connsiteY3" fmla="*/ 3438240 h 4089701"/>
              <a:gd name="connsiteX4" fmla="*/ 1403000 w 5689423"/>
              <a:gd name="connsiteY4" fmla="*/ 0 h 4089701"/>
              <a:gd name="connsiteX5" fmla="*/ 5689423 w 5689423"/>
              <a:gd name="connsiteY5" fmla="*/ 1959835 h 4089701"/>
              <a:gd name="connsiteX6" fmla="*/ 5442858 w 5689423"/>
              <a:gd name="connsiteY6" fmla="*/ 2912707 h 4089701"/>
              <a:gd name="connsiteX7" fmla="*/ 2125273 w 5689423"/>
              <a:gd name="connsiteY7" fmla="*/ 932883 h 4089701"/>
              <a:gd name="connsiteX8" fmla="*/ 2142316 w 5689423"/>
              <a:gd name="connsiteY8" fmla="*/ 4089701 h 4089701"/>
              <a:gd name="connsiteX0" fmla="*/ 2142316 w 5689423"/>
              <a:gd name="connsiteY0" fmla="*/ 4089701 h 4089701"/>
              <a:gd name="connsiteX1" fmla="*/ 82143 w 5689423"/>
              <a:gd name="connsiteY1" fmla="*/ 4054106 h 4089701"/>
              <a:gd name="connsiteX2" fmla="*/ 1032 w 5689423"/>
              <a:gd name="connsiteY2" fmla="*/ 3438239 h 4089701"/>
              <a:gd name="connsiteX3" fmla="*/ 1420464 w 5689423"/>
              <a:gd name="connsiteY3" fmla="*/ 3438240 h 4089701"/>
              <a:gd name="connsiteX4" fmla="*/ 1403000 w 5689423"/>
              <a:gd name="connsiteY4" fmla="*/ 0 h 4089701"/>
              <a:gd name="connsiteX5" fmla="*/ 5689423 w 5689423"/>
              <a:gd name="connsiteY5" fmla="*/ 1959835 h 4089701"/>
              <a:gd name="connsiteX6" fmla="*/ 5442858 w 5689423"/>
              <a:gd name="connsiteY6" fmla="*/ 2912707 h 4089701"/>
              <a:gd name="connsiteX7" fmla="*/ 2125273 w 5689423"/>
              <a:gd name="connsiteY7" fmla="*/ 932883 h 4089701"/>
              <a:gd name="connsiteX8" fmla="*/ 2142316 w 5689423"/>
              <a:gd name="connsiteY8" fmla="*/ 4089701 h 4089701"/>
              <a:gd name="connsiteX0" fmla="*/ 2142316 w 5519474"/>
              <a:gd name="connsiteY0" fmla="*/ 4089701 h 4089701"/>
              <a:gd name="connsiteX1" fmla="*/ 82143 w 5519474"/>
              <a:gd name="connsiteY1" fmla="*/ 4054106 h 4089701"/>
              <a:gd name="connsiteX2" fmla="*/ 1032 w 5519474"/>
              <a:gd name="connsiteY2" fmla="*/ 3438239 h 4089701"/>
              <a:gd name="connsiteX3" fmla="*/ 1420464 w 5519474"/>
              <a:gd name="connsiteY3" fmla="*/ 3438240 h 4089701"/>
              <a:gd name="connsiteX4" fmla="*/ 1403000 w 5519474"/>
              <a:gd name="connsiteY4" fmla="*/ 0 h 4089701"/>
              <a:gd name="connsiteX5" fmla="*/ 5496788 w 5519474"/>
              <a:gd name="connsiteY5" fmla="*/ 1943190 h 4089701"/>
              <a:gd name="connsiteX6" fmla="*/ 5442858 w 5519474"/>
              <a:gd name="connsiteY6" fmla="*/ 2912707 h 4089701"/>
              <a:gd name="connsiteX7" fmla="*/ 2125273 w 5519474"/>
              <a:gd name="connsiteY7" fmla="*/ 932883 h 4089701"/>
              <a:gd name="connsiteX8" fmla="*/ 2142316 w 5519474"/>
              <a:gd name="connsiteY8" fmla="*/ 4089701 h 4089701"/>
              <a:gd name="connsiteX0" fmla="*/ 2142316 w 5519474"/>
              <a:gd name="connsiteY0" fmla="*/ 4089701 h 4089701"/>
              <a:gd name="connsiteX1" fmla="*/ 82143 w 5519474"/>
              <a:gd name="connsiteY1" fmla="*/ 4054106 h 4089701"/>
              <a:gd name="connsiteX2" fmla="*/ 1032 w 5519474"/>
              <a:gd name="connsiteY2" fmla="*/ 3438239 h 4089701"/>
              <a:gd name="connsiteX3" fmla="*/ 1420464 w 5519474"/>
              <a:gd name="connsiteY3" fmla="*/ 3438240 h 4089701"/>
              <a:gd name="connsiteX4" fmla="*/ 1403000 w 5519474"/>
              <a:gd name="connsiteY4" fmla="*/ 0 h 4089701"/>
              <a:gd name="connsiteX5" fmla="*/ 5496788 w 5519474"/>
              <a:gd name="connsiteY5" fmla="*/ 1943190 h 4089701"/>
              <a:gd name="connsiteX6" fmla="*/ 5442858 w 5519474"/>
              <a:gd name="connsiteY6" fmla="*/ 2912707 h 4089701"/>
              <a:gd name="connsiteX7" fmla="*/ 2125273 w 5519474"/>
              <a:gd name="connsiteY7" fmla="*/ 932883 h 4089701"/>
              <a:gd name="connsiteX8" fmla="*/ 2142316 w 5519474"/>
              <a:gd name="connsiteY8" fmla="*/ 4089701 h 4089701"/>
              <a:gd name="connsiteX0" fmla="*/ 2142316 w 5519474"/>
              <a:gd name="connsiteY0" fmla="*/ 4089701 h 4089701"/>
              <a:gd name="connsiteX1" fmla="*/ 82143 w 5519474"/>
              <a:gd name="connsiteY1" fmla="*/ 4054106 h 4089701"/>
              <a:gd name="connsiteX2" fmla="*/ 1032 w 5519474"/>
              <a:gd name="connsiteY2" fmla="*/ 3438239 h 4089701"/>
              <a:gd name="connsiteX3" fmla="*/ 1420464 w 5519474"/>
              <a:gd name="connsiteY3" fmla="*/ 3438240 h 4089701"/>
              <a:gd name="connsiteX4" fmla="*/ 1403000 w 5519474"/>
              <a:gd name="connsiteY4" fmla="*/ 0 h 4089701"/>
              <a:gd name="connsiteX5" fmla="*/ 5496788 w 5519474"/>
              <a:gd name="connsiteY5" fmla="*/ 1943190 h 4089701"/>
              <a:gd name="connsiteX6" fmla="*/ 5442858 w 5519474"/>
              <a:gd name="connsiteY6" fmla="*/ 2912707 h 4089701"/>
              <a:gd name="connsiteX7" fmla="*/ 2125275 w 5519474"/>
              <a:gd name="connsiteY7" fmla="*/ 1199203 h 4089701"/>
              <a:gd name="connsiteX8" fmla="*/ 2142316 w 5519474"/>
              <a:gd name="connsiteY8" fmla="*/ 4089701 h 4089701"/>
              <a:gd name="connsiteX0" fmla="*/ 2142316 w 5565470"/>
              <a:gd name="connsiteY0" fmla="*/ 4089701 h 4089701"/>
              <a:gd name="connsiteX1" fmla="*/ 82143 w 5565470"/>
              <a:gd name="connsiteY1" fmla="*/ 4054106 h 4089701"/>
              <a:gd name="connsiteX2" fmla="*/ 1032 w 5565470"/>
              <a:gd name="connsiteY2" fmla="*/ 3438239 h 4089701"/>
              <a:gd name="connsiteX3" fmla="*/ 1420464 w 5565470"/>
              <a:gd name="connsiteY3" fmla="*/ 3438240 h 4089701"/>
              <a:gd name="connsiteX4" fmla="*/ 1403000 w 5565470"/>
              <a:gd name="connsiteY4" fmla="*/ 0 h 4089701"/>
              <a:gd name="connsiteX5" fmla="*/ 5496788 w 5565470"/>
              <a:gd name="connsiteY5" fmla="*/ 1943190 h 4089701"/>
              <a:gd name="connsiteX6" fmla="*/ 5442858 w 5565470"/>
              <a:gd name="connsiteY6" fmla="*/ 2912707 h 4089701"/>
              <a:gd name="connsiteX7" fmla="*/ 2125275 w 5565470"/>
              <a:gd name="connsiteY7" fmla="*/ 1199203 h 4089701"/>
              <a:gd name="connsiteX8" fmla="*/ 2142316 w 5565470"/>
              <a:gd name="connsiteY8" fmla="*/ 4089701 h 4089701"/>
              <a:gd name="connsiteX0" fmla="*/ 2142316 w 5602401"/>
              <a:gd name="connsiteY0" fmla="*/ 4089701 h 4089701"/>
              <a:gd name="connsiteX1" fmla="*/ 82143 w 5602401"/>
              <a:gd name="connsiteY1" fmla="*/ 4054106 h 4089701"/>
              <a:gd name="connsiteX2" fmla="*/ 1032 w 5602401"/>
              <a:gd name="connsiteY2" fmla="*/ 3438239 h 4089701"/>
              <a:gd name="connsiteX3" fmla="*/ 1420464 w 5602401"/>
              <a:gd name="connsiteY3" fmla="*/ 3438240 h 4089701"/>
              <a:gd name="connsiteX4" fmla="*/ 1403000 w 5602401"/>
              <a:gd name="connsiteY4" fmla="*/ 0 h 4089701"/>
              <a:gd name="connsiteX5" fmla="*/ 5496788 w 5602401"/>
              <a:gd name="connsiteY5" fmla="*/ 1943190 h 4089701"/>
              <a:gd name="connsiteX6" fmla="*/ 5442858 w 5602401"/>
              <a:gd name="connsiteY6" fmla="*/ 2912707 h 4089701"/>
              <a:gd name="connsiteX7" fmla="*/ 2125275 w 5602401"/>
              <a:gd name="connsiteY7" fmla="*/ 1199203 h 4089701"/>
              <a:gd name="connsiteX8" fmla="*/ 2142316 w 5602401"/>
              <a:gd name="connsiteY8" fmla="*/ 4089701 h 4089701"/>
              <a:gd name="connsiteX0" fmla="*/ 2142316 w 5602401"/>
              <a:gd name="connsiteY0" fmla="*/ 4089701 h 4089701"/>
              <a:gd name="connsiteX1" fmla="*/ 82143 w 5602401"/>
              <a:gd name="connsiteY1" fmla="*/ 4054106 h 4089701"/>
              <a:gd name="connsiteX2" fmla="*/ 1032 w 5602401"/>
              <a:gd name="connsiteY2" fmla="*/ 3438239 h 4089701"/>
              <a:gd name="connsiteX3" fmla="*/ 1420464 w 5602401"/>
              <a:gd name="connsiteY3" fmla="*/ 3438240 h 4089701"/>
              <a:gd name="connsiteX4" fmla="*/ 1403000 w 5602401"/>
              <a:gd name="connsiteY4" fmla="*/ 0 h 4089701"/>
              <a:gd name="connsiteX5" fmla="*/ 5496788 w 5602401"/>
              <a:gd name="connsiteY5" fmla="*/ 1943190 h 4089701"/>
              <a:gd name="connsiteX6" fmla="*/ 5442858 w 5602401"/>
              <a:gd name="connsiteY6" fmla="*/ 2912707 h 4089701"/>
              <a:gd name="connsiteX7" fmla="*/ 2125275 w 5602401"/>
              <a:gd name="connsiteY7" fmla="*/ 1199203 h 4089701"/>
              <a:gd name="connsiteX8" fmla="*/ 2142316 w 5602401"/>
              <a:gd name="connsiteY8" fmla="*/ 4089701 h 4089701"/>
              <a:gd name="connsiteX0" fmla="*/ 2142316 w 5602401"/>
              <a:gd name="connsiteY0" fmla="*/ 4089701 h 4089701"/>
              <a:gd name="connsiteX1" fmla="*/ 82143 w 5602401"/>
              <a:gd name="connsiteY1" fmla="*/ 4054106 h 4089701"/>
              <a:gd name="connsiteX2" fmla="*/ 1032 w 5602401"/>
              <a:gd name="connsiteY2" fmla="*/ 3438239 h 4089701"/>
              <a:gd name="connsiteX3" fmla="*/ 1420464 w 5602401"/>
              <a:gd name="connsiteY3" fmla="*/ 3438240 h 4089701"/>
              <a:gd name="connsiteX4" fmla="*/ 1403000 w 5602401"/>
              <a:gd name="connsiteY4" fmla="*/ 0 h 4089701"/>
              <a:gd name="connsiteX5" fmla="*/ 5496788 w 5602401"/>
              <a:gd name="connsiteY5" fmla="*/ 1943190 h 4089701"/>
              <a:gd name="connsiteX6" fmla="*/ 5442858 w 5602401"/>
              <a:gd name="connsiteY6" fmla="*/ 2912707 h 4089701"/>
              <a:gd name="connsiteX7" fmla="*/ 2125275 w 5602401"/>
              <a:gd name="connsiteY7" fmla="*/ 1199203 h 4089701"/>
              <a:gd name="connsiteX8" fmla="*/ 2142316 w 5602401"/>
              <a:gd name="connsiteY8" fmla="*/ 4089701 h 4089701"/>
              <a:gd name="connsiteX0" fmla="*/ 2142316 w 5591820"/>
              <a:gd name="connsiteY0" fmla="*/ 4089701 h 4089701"/>
              <a:gd name="connsiteX1" fmla="*/ 82143 w 5591820"/>
              <a:gd name="connsiteY1" fmla="*/ 4054106 h 4089701"/>
              <a:gd name="connsiteX2" fmla="*/ 1032 w 5591820"/>
              <a:gd name="connsiteY2" fmla="*/ 3438239 h 4089701"/>
              <a:gd name="connsiteX3" fmla="*/ 1420464 w 5591820"/>
              <a:gd name="connsiteY3" fmla="*/ 3438240 h 4089701"/>
              <a:gd name="connsiteX4" fmla="*/ 1403000 w 5591820"/>
              <a:gd name="connsiteY4" fmla="*/ 0 h 4089701"/>
              <a:gd name="connsiteX5" fmla="*/ 5496788 w 5591820"/>
              <a:gd name="connsiteY5" fmla="*/ 1943190 h 4089701"/>
              <a:gd name="connsiteX6" fmla="*/ 5423789 w 5591820"/>
              <a:gd name="connsiteY6" fmla="*/ 3092345 h 4089701"/>
              <a:gd name="connsiteX7" fmla="*/ 2125275 w 5591820"/>
              <a:gd name="connsiteY7" fmla="*/ 1199203 h 4089701"/>
              <a:gd name="connsiteX8" fmla="*/ 2142316 w 5591820"/>
              <a:gd name="connsiteY8" fmla="*/ 4089701 h 4089701"/>
              <a:gd name="connsiteX0" fmla="*/ 2142316 w 5587487"/>
              <a:gd name="connsiteY0" fmla="*/ 4089701 h 4089701"/>
              <a:gd name="connsiteX1" fmla="*/ 82143 w 5587487"/>
              <a:gd name="connsiteY1" fmla="*/ 4054106 h 4089701"/>
              <a:gd name="connsiteX2" fmla="*/ 1032 w 5587487"/>
              <a:gd name="connsiteY2" fmla="*/ 3438239 h 4089701"/>
              <a:gd name="connsiteX3" fmla="*/ 1420464 w 5587487"/>
              <a:gd name="connsiteY3" fmla="*/ 3438240 h 4089701"/>
              <a:gd name="connsiteX4" fmla="*/ 1403000 w 5587487"/>
              <a:gd name="connsiteY4" fmla="*/ 0 h 4089701"/>
              <a:gd name="connsiteX5" fmla="*/ 5487252 w 5587487"/>
              <a:gd name="connsiteY5" fmla="*/ 2203666 h 4089701"/>
              <a:gd name="connsiteX6" fmla="*/ 5423789 w 5587487"/>
              <a:gd name="connsiteY6" fmla="*/ 3092345 h 4089701"/>
              <a:gd name="connsiteX7" fmla="*/ 2125275 w 5587487"/>
              <a:gd name="connsiteY7" fmla="*/ 1199203 h 4089701"/>
              <a:gd name="connsiteX8" fmla="*/ 2142316 w 5587487"/>
              <a:gd name="connsiteY8" fmla="*/ 4089701 h 4089701"/>
              <a:gd name="connsiteX0" fmla="*/ 2142316 w 5587487"/>
              <a:gd name="connsiteY0" fmla="*/ 4089701 h 4089701"/>
              <a:gd name="connsiteX1" fmla="*/ 82143 w 5587487"/>
              <a:gd name="connsiteY1" fmla="*/ 4054106 h 4089701"/>
              <a:gd name="connsiteX2" fmla="*/ 1032 w 5587487"/>
              <a:gd name="connsiteY2" fmla="*/ 3438239 h 4089701"/>
              <a:gd name="connsiteX3" fmla="*/ 1420464 w 5587487"/>
              <a:gd name="connsiteY3" fmla="*/ 3438240 h 4089701"/>
              <a:gd name="connsiteX4" fmla="*/ 1403000 w 5587487"/>
              <a:gd name="connsiteY4" fmla="*/ 0 h 4089701"/>
              <a:gd name="connsiteX5" fmla="*/ 5487252 w 5587487"/>
              <a:gd name="connsiteY5" fmla="*/ 2203666 h 4089701"/>
              <a:gd name="connsiteX6" fmla="*/ 5423789 w 5587487"/>
              <a:gd name="connsiteY6" fmla="*/ 3092345 h 4089701"/>
              <a:gd name="connsiteX7" fmla="*/ 2125275 w 5587487"/>
              <a:gd name="connsiteY7" fmla="*/ 1199203 h 4089701"/>
              <a:gd name="connsiteX8" fmla="*/ 2142316 w 5587487"/>
              <a:gd name="connsiteY8" fmla="*/ 4089701 h 4089701"/>
              <a:gd name="connsiteX0" fmla="*/ 2142316 w 5587487"/>
              <a:gd name="connsiteY0" fmla="*/ 4089701 h 4089701"/>
              <a:gd name="connsiteX1" fmla="*/ 82143 w 5587487"/>
              <a:gd name="connsiteY1" fmla="*/ 4054106 h 4089701"/>
              <a:gd name="connsiteX2" fmla="*/ 1032 w 5587487"/>
              <a:gd name="connsiteY2" fmla="*/ 3438239 h 4089701"/>
              <a:gd name="connsiteX3" fmla="*/ 1420464 w 5587487"/>
              <a:gd name="connsiteY3" fmla="*/ 3438240 h 4089701"/>
              <a:gd name="connsiteX4" fmla="*/ 1403000 w 5587487"/>
              <a:gd name="connsiteY4" fmla="*/ 0 h 4089701"/>
              <a:gd name="connsiteX5" fmla="*/ 5487252 w 5587487"/>
              <a:gd name="connsiteY5" fmla="*/ 2203666 h 4089701"/>
              <a:gd name="connsiteX6" fmla="*/ 5423789 w 5587487"/>
              <a:gd name="connsiteY6" fmla="*/ 3092345 h 4089701"/>
              <a:gd name="connsiteX7" fmla="*/ 2125275 w 5587487"/>
              <a:gd name="connsiteY7" fmla="*/ 1199203 h 4089701"/>
              <a:gd name="connsiteX8" fmla="*/ 2142316 w 5587487"/>
              <a:gd name="connsiteY8" fmla="*/ 4089701 h 4089701"/>
              <a:gd name="connsiteX0" fmla="*/ 2142316 w 5587487"/>
              <a:gd name="connsiteY0" fmla="*/ 4089701 h 4089701"/>
              <a:gd name="connsiteX1" fmla="*/ 82143 w 5587487"/>
              <a:gd name="connsiteY1" fmla="*/ 4054106 h 4089701"/>
              <a:gd name="connsiteX2" fmla="*/ 1032 w 5587487"/>
              <a:gd name="connsiteY2" fmla="*/ 3438239 h 4089701"/>
              <a:gd name="connsiteX3" fmla="*/ 1420464 w 5587487"/>
              <a:gd name="connsiteY3" fmla="*/ 3438240 h 4089701"/>
              <a:gd name="connsiteX4" fmla="*/ 1403000 w 5587487"/>
              <a:gd name="connsiteY4" fmla="*/ 0 h 4089701"/>
              <a:gd name="connsiteX5" fmla="*/ 5487252 w 5587487"/>
              <a:gd name="connsiteY5" fmla="*/ 2203666 h 4089701"/>
              <a:gd name="connsiteX6" fmla="*/ 5423789 w 5587487"/>
              <a:gd name="connsiteY6" fmla="*/ 3092345 h 4089701"/>
              <a:gd name="connsiteX7" fmla="*/ 2125275 w 5587487"/>
              <a:gd name="connsiteY7" fmla="*/ 1199203 h 4089701"/>
              <a:gd name="connsiteX8" fmla="*/ 2142316 w 5587487"/>
              <a:gd name="connsiteY8" fmla="*/ 4089701 h 4089701"/>
              <a:gd name="connsiteX0" fmla="*/ 2142316 w 5587487"/>
              <a:gd name="connsiteY0" fmla="*/ 4089701 h 4089701"/>
              <a:gd name="connsiteX1" fmla="*/ 82143 w 5587487"/>
              <a:gd name="connsiteY1" fmla="*/ 4054106 h 4089701"/>
              <a:gd name="connsiteX2" fmla="*/ 1032 w 5587487"/>
              <a:gd name="connsiteY2" fmla="*/ 3438239 h 4089701"/>
              <a:gd name="connsiteX3" fmla="*/ 1420464 w 5587487"/>
              <a:gd name="connsiteY3" fmla="*/ 3438240 h 4089701"/>
              <a:gd name="connsiteX4" fmla="*/ 1403000 w 5587487"/>
              <a:gd name="connsiteY4" fmla="*/ 0 h 4089701"/>
              <a:gd name="connsiteX5" fmla="*/ 5487252 w 5587487"/>
              <a:gd name="connsiteY5" fmla="*/ 2203666 h 4089701"/>
              <a:gd name="connsiteX6" fmla="*/ 5423789 w 5587487"/>
              <a:gd name="connsiteY6" fmla="*/ 3092345 h 4089701"/>
              <a:gd name="connsiteX7" fmla="*/ 2125275 w 5587487"/>
              <a:gd name="connsiteY7" fmla="*/ 1199203 h 4089701"/>
              <a:gd name="connsiteX8" fmla="*/ 2142316 w 5587487"/>
              <a:gd name="connsiteY8" fmla="*/ 4089701 h 4089701"/>
              <a:gd name="connsiteX0" fmla="*/ 2142316 w 5587487"/>
              <a:gd name="connsiteY0" fmla="*/ 4089701 h 4089701"/>
              <a:gd name="connsiteX1" fmla="*/ 82143 w 5587487"/>
              <a:gd name="connsiteY1" fmla="*/ 4054106 h 4089701"/>
              <a:gd name="connsiteX2" fmla="*/ 1032 w 5587487"/>
              <a:gd name="connsiteY2" fmla="*/ 3438239 h 4089701"/>
              <a:gd name="connsiteX3" fmla="*/ 1420464 w 5587487"/>
              <a:gd name="connsiteY3" fmla="*/ 3438240 h 4089701"/>
              <a:gd name="connsiteX4" fmla="*/ 1403000 w 5587487"/>
              <a:gd name="connsiteY4" fmla="*/ 0 h 4089701"/>
              <a:gd name="connsiteX5" fmla="*/ 5487252 w 5587487"/>
              <a:gd name="connsiteY5" fmla="*/ 2203666 h 4089701"/>
              <a:gd name="connsiteX6" fmla="*/ 5423789 w 5587487"/>
              <a:gd name="connsiteY6" fmla="*/ 3092345 h 4089701"/>
              <a:gd name="connsiteX7" fmla="*/ 2125275 w 5587487"/>
              <a:gd name="connsiteY7" fmla="*/ 1199203 h 4089701"/>
              <a:gd name="connsiteX8" fmla="*/ 2142316 w 5587487"/>
              <a:gd name="connsiteY8" fmla="*/ 4089701 h 4089701"/>
              <a:gd name="connsiteX0" fmla="*/ 2142316 w 5587487"/>
              <a:gd name="connsiteY0" fmla="*/ 4089701 h 4089701"/>
              <a:gd name="connsiteX1" fmla="*/ 82143 w 5587487"/>
              <a:gd name="connsiteY1" fmla="*/ 4054106 h 4089701"/>
              <a:gd name="connsiteX2" fmla="*/ 1032 w 5587487"/>
              <a:gd name="connsiteY2" fmla="*/ 3438239 h 4089701"/>
              <a:gd name="connsiteX3" fmla="*/ 1420464 w 5587487"/>
              <a:gd name="connsiteY3" fmla="*/ 3438240 h 4089701"/>
              <a:gd name="connsiteX4" fmla="*/ 1403000 w 5587487"/>
              <a:gd name="connsiteY4" fmla="*/ 0 h 4089701"/>
              <a:gd name="connsiteX5" fmla="*/ 5487252 w 5587487"/>
              <a:gd name="connsiteY5" fmla="*/ 2203666 h 4089701"/>
              <a:gd name="connsiteX6" fmla="*/ 5423789 w 5587487"/>
              <a:gd name="connsiteY6" fmla="*/ 3092345 h 4089701"/>
              <a:gd name="connsiteX7" fmla="*/ 2125275 w 5587487"/>
              <a:gd name="connsiteY7" fmla="*/ 1199203 h 4089701"/>
              <a:gd name="connsiteX8" fmla="*/ 2142316 w 5587487"/>
              <a:gd name="connsiteY8" fmla="*/ 4089701 h 4089701"/>
              <a:gd name="connsiteX0" fmla="*/ 2142316 w 5587487"/>
              <a:gd name="connsiteY0" fmla="*/ 4089701 h 4089701"/>
              <a:gd name="connsiteX1" fmla="*/ 82143 w 5587487"/>
              <a:gd name="connsiteY1" fmla="*/ 4054106 h 4089701"/>
              <a:gd name="connsiteX2" fmla="*/ 1032 w 5587487"/>
              <a:gd name="connsiteY2" fmla="*/ 3438239 h 4089701"/>
              <a:gd name="connsiteX3" fmla="*/ 1420464 w 5587487"/>
              <a:gd name="connsiteY3" fmla="*/ 3438240 h 4089701"/>
              <a:gd name="connsiteX4" fmla="*/ 1403000 w 5587487"/>
              <a:gd name="connsiteY4" fmla="*/ 0 h 4089701"/>
              <a:gd name="connsiteX5" fmla="*/ 5487252 w 5587487"/>
              <a:gd name="connsiteY5" fmla="*/ 2203666 h 4089701"/>
              <a:gd name="connsiteX6" fmla="*/ 5423789 w 5587487"/>
              <a:gd name="connsiteY6" fmla="*/ 3092345 h 4089701"/>
              <a:gd name="connsiteX7" fmla="*/ 2125275 w 5587487"/>
              <a:gd name="connsiteY7" fmla="*/ 1199203 h 4089701"/>
              <a:gd name="connsiteX8" fmla="*/ 2142316 w 5587487"/>
              <a:gd name="connsiteY8" fmla="*/ 4089701 h 4089701"/>
              <a:gd name="connsiteX0" fmla="*/ 2142316 w 5587487"/>
              <a:gd name="connsiteY0" fmla="*/ 4053773 h 4053773"/>
              <a:gd name="connsiteX1" fmla="*/ 82143 w 5587487"/>
              <a:gd name="connsiteY1" fmla="*/ 4018178 h 4053773"/>
              <a:gd name="connsiteX2" fmla="*/ 1032 w 5587487"/>
              <a:gd name="connsiteY2" fmla="*/ 3402311 h 4053773"/>
              <a:gd name="connsiteX3" fmla="*/ 1420464 w 5587487"/>
              <a:gd name="connsiteY3" fmla="*/ 3402312 h 4053773"/>
              <a:gd name="connsiteX4" fmla="*/ 1498360 w 5587487"/>
              <a:gd name="connsiteY4" fmla="*/ 0 h 4053773"/>
              <a:gd name="connsiteX5" fmla="*/ 5487252 w 5587487"/>
              <a:gd name="connsiteY5" fmla="*/ 2167738 h 4053773"/>
              <a:gd name="connsiteX6" fmla="*/ 5423789 w 5587487"/>
              <a:gd name="connsiteY6" fmla="*/ 3056417 h 4053773"/>
              <a:gd name="connsiteX7" fmla="*/ 2125275 w 5587487"/>
              <a:gd name="connsiteY7" fmla="*/ 1163275 h 4053773"/>
              <a:gd name="connsiteX8" fmla="*/ 2142316 w 5587487"/>
              <a:gd name="connsiteY8" fmla="*/ 4053773 h 4053773"/>
              <a:gd name="connsiteX0" fmla="*/ 2142316 w 5587487"/>
              <a:gd name="connsiteY0" fmla="*/ 3981918 h 3981918"/>
              <a:gd name="connsiteX1" fmla="*/ 82143 w 5587487"/>
              <a:gd name="connsiteY1" fmla="*/ 3946323 h 3981918"/>
              <a:gd name="connsiteX2" fmla="*/ 1032 w 5587487"/>
              <a:gd name="connsiteY2" fmla="*/ 3330456 h 3981918"/>
              <a:gd name="connsiteX3" fmla="*/ 1420464 w 5587487"/>
              <a:gd name="connsiteY3" fmla="*/ 3330457 h 3981918"/>
              <a:gd name="connsiteX4" fmla="*/ 1498363 w 5587487"/>
              <a:gd name="connsiteY4" fmla="*/ 0 h 3981918"/>
              <a:gd name="connsiteX5" fmla="*/ 5487252 w 5587487"/>
              <a:gd name="connsiteY5" fmla="*/ 2095883 h 3981918"/>
              <a:gd name="connsiteX6" fmla="*/ 5423789 w 5587487"/>
              <a:gd name="connsiteY6" fmla="*/ 2984562 h 3981918"/>
              <a:gd name="connsiteX7" fmla="*/ 2125275 w 5587487"/>
              <a:gd name="connsiteY7" fmla="*/ 1091420 h 3981918"/>
              <a:gd name="connsiteX8" fmla="*/ 2142316 w 5587487"/>
              <a:gd name="connsiteY8" fmla="*/ 3981918 h 3981918"/>
              <a:gd name="connsiteX0" fmla="*/ 2142316 w 5587487"/>
              <a:gd name="connsiteY0" fmla="*/ 4053773 h 4053773"/>
              <a:gd name="connsiteX1" fmla="*/ 82143 w 5587487"/>
              <a:gd name="connsiteY1" fmla="*/ 4018178 h 4053773"/>
              <a:gd name="connsiteX2" fmla="*/ 1032 w 5587487"/>
              <a:gd name="connsiteY2" fmla="*/ 3402311 h 4053773"/>
              <a:gd name="connsiteX3" fmla="*/ 1420464 w 5587487"/>
              <a:gd name="connsiteY3" fmla="*/ 3402312 h 4053773"/>
              <a:gd name="connsiteX4" fmla="*/ 1526971 w 5587487"/>
              <a:gd name="connsiteY4" fmla="*/ 0 h 4053773"/>
              <a:gd name="connsiteX5" fmla="*/ 5487252 w 5587487"/>
              <a:gd name="connsiteY5" fmla="*/ 2167738 h 4053773"/>
              <a:gd name="connsiteX6" fmla="*/ 5423789 w 5587487"/>
              <a:gd name="connsiteY6" fmla="*/ 3056417 h 4053773"/>
              <a:gd name="connsiteX7" fmla="*/ 2125275 w 5587487"/>
              <a:gd name="connsiteY7" fmla="*/ 1163275 h 4053773"/>
              <a:gd name="connsiteX8" fmla="*/ 2142316 w 5587487"/>
              <a:gd name="connsiteY8" fmla="*/ 4053773 h 4053773"/>
              <a:gd name="connsiteX0" fmla="*/ 2142316 w 5587487"/>
              <a:gd name="connsiteY0" fmla="*/ 4134610 h 4134610"/>
              <a:gd name="connsiteX1" fmla="*/ 82143 w 5587487"/>
              <a:gd name="connsiteY1" fmla="*/ 4099015 h 4134610"/>
              <a:gd name="connsiteX2" fmla="*/ 1032 w 5587487"/>
              <a:gd name="connsiteY2" fmla="*/ 3483148 h 4134610"/>
              <a:gd name="connsiteX3" fmla="*/ 1420464 w 5587487"/>
              <a:gd name="connsiteY3" fmla="*/ 3483149 h 4134610"/>
              <a:gd name="connsiteX4" fmla="*/ 1479293 w 5587487"/>
              <a:gd name="connsiteY4" fmla="*/ 0 h 4134610"/>
              <a:gd name="connsiteX5" fmla="*/ 5487252 w 5587487"/>
              <a:gd name="connsiteY5" fmla="*/ 2248575 h 4134610"/>
              <a:gd name="connsiteX6" fmla="*/ 5423789 w 5587487"/>
              <a:gd name="connsiteY6" fmla="*/ 3137254 h 4134610"/>
              <a:gd name="connsiteX7" fmla="*/ 2125275 w 5587487"/>
              <a:gd name="connsiteY7" fmla="*/ 1244112 h 4134610"/>
              <a:gd name="connsiteX8" fmla="*/ 2142316 w 5587487"/>
              <a:gd name="connsiteY8" fmla="*/ 4134610 h 4134610"/>
              <a:gd name="connsiteX0" fmla="*/ 2142316 w 5587487"/>
              <a:gd name="connsiteY0" fmla="*/ 4134610 h 4134610"/>
              <a:gd name="connsiteX1" fmla="*/ 82143 w 5587487"/>
              <a:gd name="connsiteY1" fmla="*/ 4099015 h 4134610"/>
              <a:gd name="connsiteX2" fmla="*/ 1032 w 5587487"/>
              <a:gd name="connsiteY2" fmla="*/ 3483148 h 4134610"/>
              <a:gd name="connsiteX3" fmla="*/ 1420464 w 5587487"/>
              <a:gd name="connsiteY3" fmla="*/ 3483149 h 4134610"/>
              <a:gd name="connsiteX4" fmla="*/ 1479293 w 5587487"/>
              <a:gd name="connsiteY4" fmla="*/ 0 h 4134610"/>
              <a:gd name="connsiteX5" fmla="*/ 5487252 w 5587487"/>
              <a:gd name="connsiteY5" fmla="*/ 2248575 h 4134610"/>
              <a:gd name="connsiteX6" fmla="*/ 5423789 w 5587487"/>
              <a:gd name="connsiteY6" fmla="*/ 3137254 h 4134610"/>
              <a:gd name="connsiteX7" fmla="*/ 2068058 w 5587487"/>
              <a:gd name="connsiteY7" fmla="*/ 1181238 h 4134610"/>
              <a:gd name="connsiteX8" fmla="*/ 2142316 w 5587487"/>
              <a:gd name="connsiteY8" fmla="*/ 4134610 h 4134610"/>
              <a:gd name="connsiteX0" fmla="*/ 2142316 w 5587487"/>
              <a:gd name="connsiteY0" fmla="*/ 4134610 h 4134610"/>
              <a:gd name="connsiteX1" fmla="*/ 82143 w 5587487"/>
              <a:gd name="connsiteY1" fmla="*/ 4099015 h 4134610"/>
              <a:gd name="connsiteX2" fmla="*/ 1032 w 5587487"/>
              <a:gd name="connsiteY2" fmla="*/ 3483148 h 4134610"/>
              <a:gd name="connsiteX3" fmla="*/ 1420464 w 5587487"/>
              <a:gd name="connsiteY3" fmla="*/ 3483149 h 4134610"/>
              <a:gd name="connsiteX4" fmla="*/ 1479293 w 5587487"/>
              <a:gd name="connsiteY4" fmla="*/ 0 h 4134610"/>
              <a:gd name="connsiteX5" fmla="*/ 5487252 w 5587487"/>
              <a:gd name="connsiteY5" fmla="*/ 2248575 h 4134610"/>
              <a:gd name="connsiteX6" fmla="*/ 5423789 w 5587487"/>
              <a:gd name="connsiteY6" fmla="*/ 3137254 h 4134610"/>
              <a:gd name="connsiteX7" fmla="*/ 2068058 w 5587487"/>
              <a:gd name="connsiteY7" fmla="*/ 1181238 h 4134610"/>
              <a:gd name="connsiteX8" fmla="*/ 2142316 w 5587487"/>
              <a:gd name="connsiteY8" fmla="*/ 4134610 h 4134610"/>
              <a:gd name="connsiteX0" fmla="*/ 2142316 w 5587487"/>
              <a:gd name="connsiteY0" fmla="*/ 4134610 h 4134610"/>
              <a:gd name="connsiteX1" fmla="*/ 82143 w 5587487"/>
              <a:gd name="connsiteY1" fmla="*/ 4099015 h 4134610"/>
              <a:gd name="connsiteX2" fmla="*/ 1032 w 5587487"/>
              <a:gd name="connsiteY2" fmla="*/ 3483148 h 4134610"/>
              <a:gd name="connsiteX3" fmla="*/ 1420464 w 5587487"/>
              <a:gd name="connsiteY3" fmla="*/ 3483149 h 4134610"/>
              <a:gd name="connsiteX4" fmla="*/ 1479293 w 5587487"/>
              <a:gd name="connsiteY4" fmla="*/ 0 h 4134610"/>
              <a:gd name="connsiteX5" fmla="*/ 5487252 w 5587487"/>
              <a:gd name="connsiteY5" fmla="*/ 2248575 h 4134610"/>
              <a:gd name="connsiteX6" fmla="*/ 5423789 w 5587487"/>
              <a:gd name="connsiteY6" fmla="*/ 3137254 h 4134610"/>
              <a:gd name="connsiteX7" fmla="*/ 2068058 w 5587487"/>
              <a:gd name="connsiteY7" fmla="*/ 1181238 h 4134610"/>
              <a:gd name="connsiteX8" fmla="*/ 2142316 w 5587487"/>
              <a:gd name="connsiteY8" fmla="*/ 4134610 h 4134610"/>
              <a:gd name="connsiteX0" fmla="*/ 2142316 w 5587487"/>
              <a:gd name="connsiteY0" fmla="*/ 4134610 h 4134610"/>
              <a:gd name="connsiteX1" fmla="*/ 82143 w 5587487"/>
              <a:gd name="connsiteY1" fmla="*/ 4099015 h 4134610"/>
              <a:gd name="connsiteX2" fmla="*/ 1032 w 5587487"/>
              <a:gd name="connsiteY2" fmla="*/ 3483148 h 4134610"/>
              <a:gd name="connsiteX3" fmla="*/ 1401391 w 5587487"/>
              <a:gd name="connsiteY3" fmla="*/ 3312492 h 4134610"/>
              <a:gd name="connsiteX4" fmla="*/ 1479293 w 5587487"/>
              <a:gd name="connsiteY4" fmla="*/ 0 h 4134610"/>
              <a:gd name="connsiteX5" fmla="*/ 5487252 w 5587487"/>
              <a:gd name="connsiteY5" fmla="*/ 2248575 h 4134610"/>
              <a:gd name="connsiteX6" fmla="*/ 5423789 w 5587487"/>
              <a:gd name="connsiteY6" fmla="*/ 3137254 h 4134610"/>
              <a:gd name="connsiteX7" fmla="*/ 2068058 w 5587487"/>
              <a:gd name="connsiteY7" fmla="*/ 1181238 h 4134610"/>
              <a:gd name="connsiteX8" fmla="*/ 2142316 w 5587487"/>
              <a:gd name="connsiteY8" fmla="*/ 4134610 h 4134610"/>
              <a:gd name="connsiteX0" fmla="*/ 2106279 w 5551450"/>
              <a:gd name="connsiteY0" fmla="*/ 4134610 h 4134610"/>
              <a:gd name="connsiteX1" fmla="*/ 46106 w 5551450"/>
              <a:gd name="connsiteY1" fmla="*/ 4099015 h 4134610"/>
              <a:gd name="connsiteX2" fmla="*/ 3139 w 5551450"/>
              <a:gd name="connsiteY2" fmla="*/ 3339437 h 4134610"/>
              <a:gd name="connsiteX3" fmla="*/ 1365354 w 5551450"/>
              <a:gd name="connsiteY3" fmla="*/ 3312492 h 4134610"/>
              <a:gd name="connsiteX4" fmla="*/ 1443256 w 5551450"/>
              <a:gd name="connsiteY4" fmla="*/ 0 h 4134610"/>
              <a:gd name="connsiteX5" fmla="*/ 5451215 w 5551450"/>
              <a:gd name="connsiteY5" fmla="*/ 2248575 h 4134610"/>
              <a:gd name="connsiteX6" fmla="*/ 5387752 w 5551450"/>
              <a:gd name="connsiteY6" fmla="*/ 3137254 h 4134610"/>
              <a:gd name="connsiteX7" fmla="*/ 2032021 w 5551450"/>
              <a:gd name="connsiteY7" fmla="*/ 1181238 h 4134610"/>
              <a:gd name="connsiteX8" fmla="*/ 2106279 w 5551450"/>
              <a:gd name="connsiteY8" fmla="*/ 4134610 h 4134610"/>
              <a:gd name="connsiteX0" fmla="*/ 2106279 w 5551450"/>
              <a:gd name="connsiteY0" fmla="*/ 4134610 h 4134610"/>
              <a:gd name="connsiteX1" fmla="*/ 46106 w 5551450"/>
              <a:gd name="connsiteY1" fmla="*/ 4099015 h 4134610"/>
              <a:gd name="connsiteX2" fmla="*/ 3139 w 5551450"/>
              <a:gd name="connsiteY2" fmla="*/ 3339437 h 4134610"/>
              <a:gd name="connsiteX3" fmla="*/ 1365354 w 5551450"/>
              <a:gd name="connsiteY3" fmla="*/ 3312492 h 4134610"/>
              <a:gd name="connsiteX4" fmla="*/ 1443256 w 5551450"/>
              <a:gd name="connsiteY4" fmla="*/ 0 h 4134610"/>
              <a:gd name="connsiteX5" fmla="*/ 5451215 w 5551450"/>
              <a:gd name="connsiteY5" fmla="*/ 2248575 h 4134610"/>
              <a:gd name="connsiteX6" fmla="*/ 5387752 w 5551450"/>
              <a:gd name="connsiteY6" fmla="*/ 3137254 h 4134610"/>
              <a:gd name="connsiteX7" fmla="*/ 2032021 w 5551450"/>
              <a:gd name="connsiteY7" fmla="*/ 1181238 h 4134610"/>
              <a:gd name="connsiteX8" fmla="*/ 2106279 w 5551450"/>
              <a:gd name="connsiteY8" fmla="*/ 4134610 h 4134610"/>
              <a:gd name="connsiteX0" fmla="*/ 2106279 w 5551450"/>
              <a:gd name="connsiteY0" fmla="*/ 4134610 h 4134610"/>
              <a:gd name="connsiteX1" fmla="*/ 46106 w 5551450"/>
              <a:gd name="connsiteY1" fmla="*/ 4099015 h 4134610"/>
              <a:gd name="connsiteX2" fmla="*/ 3139 w 5551450"/>
              <a:gd name="connsiteY2" fmla="*/ 3339437 h 4134610"/>
              <a:gd name="connsiteX3" fmla="*/ 1365354 w 5551450"/>
              <a:gd name="connsiteY3" fmla="*/ 3312492 h 4134610"/>
              <a:gd name="connsiteX4" fmla="*/ 1443256 w 5551450"/>
              <a:gd name="connsiteY4" fmla="*/ 0 h 4134610"/>
              <a:gd name="connsiteX5" fmla="*/ 5451215 w 5551450"/>
              <a:gd name="connsiteY5" fmla="*/ 2248575 h 4134610"/>
              <a:gd name="connsiteX6" fmla="*/ 5387752 w 5551450"/>
              <a:gd name="connsiteY6" fmla="*/ 3137254 h 4134610"/>
              <a:gd name="connsiteX7" fmla="*/ 2032021 w 5551450"/>
              <a:gd name="connsiteY7" fmla="*/ 1181238 h 4134610"/>
              <a:gd name="connsiteX8" fmla="*/ 2106279 w 5551450"/>
              <a:gd name="connsiteY8" fmla="*/ 4134610 h 4134610"/>
              <a:gd name="connsiteX0" fmla="*/ 2106279 w 5551450"/>
              <a:gd name="connsiteY0" fmla="*/ 4134610 h 4134610"/>
              <a:gd name="connsiteX1" fmla="*/ 46106 w 5551450"/>
              <a:gd name="connsiteY1" fmla="*/ 4099015 h 4134610"/>
              <a:gd name="connsiteX2" fmla="*/ 3139 w 5551450"/>
              <a:gd name="connsiteY2" fmla="*/ 3339437 h 4134610"/>
              <a:gd name="connsiteX3" fmla="*/ 1365354 w 5551450"/>
              <a:gd name="connsiteY3" fmla="*/ 3312492 h 4134610"/>
              <a:gd name="connsiteX4" fmla="*/ 1443256 w 5551450"/>
              <a:gd name="connsiteY4" fmla="*/ 0 h 4134610"/>
              <a:gd name="connsiteX5" fmla="*/ 5451215 w 5551450"/>
              <a:gd name="connsiteY5" fmla="*/ 2248575 h 4134610"/>
              <a:gd name="connsiteX6" fmla="*/ 5387752 w 5551450"/>
              <a:gd name="connsiteY6" fmla="*/ 3137254 h 4134610"/>
              <a:gd name="connsiteX7" fmla="*/ 2032021 w 5551450"/>
              <a:gd name="connsiteY7" fmla="*/ 1181238 h 4134610"/>
              <a:gd name="connsiteX8" fmla="*/ 2106279 w 5551450"/>
              <a:gd name="connsiteY8" fmla="*/ 4134610 h 4134610"/>
              <a:gd name="connsiteX0" fmla="*/ 2106279 w 5551450"/>
              <a:gd name="connsiteY0" fmla="*/ 4134610 h 4134610"/>
              <a:gd name="connsiteX1" fmla="*/ 46106 w 5551450"/>
              <a:gd name="connsiteY1" fmla="*/ 4099015 h 4134610"/>
              <a:gd name="connsiteX2" fmla="*/ 3139 w 5551450"/>
              <a:gd name="connsiteY2" fmla="*/ 3339437 h 4134610"/>
              <a:gd name="connsiteX3" fmla="*/ 1365354 w 5551450"/>
              <a:gd name="connsiteY3" fmla="*/ 3312492 h 4134610"/>
              <a:gd name="connsiteX4" fmla="*/ 1443256 w 5551450"/>
              <a:gd name="connsiteY4" fmla="*/ 0 h 4134610"/>
              <a:gd name="connsiteX5" fmla="*/ 5451215 w 5551450"/>
              <a:gd name="connsiteY5" fmla="*/ 2248575 h 4134610"/>
              <a:gd name="connsiteX6" fmla="*/ 5387752 w 5551450"/>
              <a:gd name="connsiteY6" fmla="*/ 3137254 h 4134610"/>
              <a:gd name="connsiteX7" fmla="*/ 2032021 w 5551450"/>
              <a:gd name="connsiteY7" fmla="*/ 1181238 h 4134610"/>
              <a:gd name="connsiteX8" fmla="*/ 2106279 w 5551450"/>
              <a:gd name="connsiteY8" fmla="*/ 4134610 h 4134610"/>
              <a:gd name="connsiteX0" fmla="*/ 2139710 w 5584881"/>
              <a:gd name="connsiteY0" fmla="*/ 4134610 h 4134610"/>
              <a:gd name="connsiteX1" fmla="*/ 79537 w 5584881"/>
              <a:gd name="connsiteY1" fmla="*/ 4099015 h 4134610"/>
              <a:gd name="connsiteX2" fmla="*/ 36570 w 5584881"/>
              <a:gd name="connsiteY2" fmla="*/ 3339437 h 4134610"/>
              <a:gd name="connsiteX3" fmla="*/ 1398785 w 5584881"/>
              <a:gd name="connsiteY3" fmla="*/ 3312492 h 4134610"/>
              <a:gd name="connsiteX4" fmla="*/ 1476687 w 5584881"/>
              <a:gd name="connsiteY4" fmla="*/ 0 h 4134610"/>
              <a:gd name="connsiteX5" fmla="*/ 5484646 w 5584881"/>
              <a:gd name="connsiteY5" fmla="*/ 2248575 h 4134610"/>
              <a:gd name="connsiteX6" fmla="*/ 5421183 w 5584881"/>
              <a:gd name="connsiteY6" fmla="*/ 3137254 h 4134610"/>
              <a:gd name="connsiteX7" fmla="*/ 2065452 w 5584881"/>
              <a:gd name="connsiteY7" fmla="*/ 1181238 h 4134610"/>
              <a:gd name="connsiteX8" fmla="*/ 2139710 w 5584881"/>
              <a:gd name="connsiteY8" fmla="*/ 4134610 h 4134610"/>
              <a:gd name="connsiteX0" fmla="*/ 2173131 w 5618302"/>
              <a:gd name="connsiteY0" fmla="*/ 4134610 h 4134610"/>
              <a:gd name="connsiteX1" fmla="*/ 112958 w 5618302"/>
              <a:gd name="connsiteY1" fmla="*/ 4099015 h 4134610"/>
              <a:gd name="connsiteX2" fmla="*/ 69991 w 5618302"/>
              <a:gd name="connsiteY2" fmla="*/ 3339437 h 4134610"/>
              <a:gd name="connsiteX3" fmla="*/ 1432206 w 5618302"/>
              <a:gd name="connsiteY3" fmla="*/ 3312492 h 4134610"/>
              <a:gd name="connsiteX4" fmla="*/ 1510108 w 5618302"/>
              <a:gd name="connsiteY4" fmla="*/ 0 h 4134610"/>
              <a:gd name="connsiteX5" fmla="*/ 5518067 w 5618302"/>
              <a:gd name="connsiteY5" fmla="*/ 2248575 h 4134610"/>
              <a:gd name="connsiteX6" fmla="*/ 5454604 w 5618302"/>
              <a:gd name="connsiteY6" fmla="*/ 3137254 h 4134610"/>
              <a:gd name="connsiteX7" fmla="*/ 2098873 w 5618302"/>
              <a:gd name="connsiteY7" fmla="*/ 1181238 h 4134610"/>
              <a:gd name="connsiteX8" fmla="*/ 2173131 w 5618302"/>
              <a:gd name="connsiteY8" fmla="*/ 4134610 h 4134610"/>
              <a:gd name="connsiteX0" fmla="*/ 2192088 w 5637259"/>
              <a:gd name="connsiteY0" fmla="*/ 4134610 h 4134610"/>
              <a:gd name="connsiteX1" fmla="*/ 131915 w 5637259"/>
              <a:gd name="connsiteY1" fmla="*/ 4099015 h 4134610"/>
              <a:gd name="connsiteX2" fmla="*/ 88948 w 5637259"/>
              <a:gd name="connsiteY2" fmla="*/ 3339437 h 4134610"/>
              <a:gd name="connsiteX3" fmla="*/ 1451163 w 5637259"/>
              <a:gd name="connsiteY3" fmla="*/ 3312492 h 4134610"/>
              <a:gd name="connsiteX4" fmla="*/ 1529065 w 5637259"/>
              <a:gd name="connsiteY4" fmla="*/ 0 h 4134610"/>
              <a:gd name="connsiteX5" fmla="*/ 5537024 w 5637259"/>
              <a:gd name="connsiteY5" fmla="*/ 2248575 h 4134610"/>
              <a:gd name="connsiteX6" fmla="*/ 5473561 w 5637259"/>
              <a:gd name="connsiteY6" fmla="*/ 3137254 h 4134610"/>
              <a:gd name="connsiteX7" fmla="*/ 2117830 w 5637259"/>
              <a:gd name="connsiteY7" fmla="*/ 1181238 h 4134610"/>
              <a:gd name="connsiteX8" fmla="*/ 2192088 w 5637259"/>
              <a:gd name="connsiteY8" fmla="*/ 4134610 h 4134610"/>
              <a:gd name="connsiteX0" fmla="*/ 2192088 w 5637259"/>
              <a:gd name="connsiteY0" fmla="*/ 4134610 h 4134610"/>
              <a:gd name="connsiteX1" fmla="*/ 131915 w 5637259"/>
              <a:gd name="connsiteY1" fmla="*/ 4099015 h 4134610"/>
              <a:gd name="connsiteX2" fmla="*/ 88948 w 5637259"/>
              <a:gd name="connsiteY2" fmla="*/ 3339437 h 4134610"/>
              <a:gd name="connsiteX3" fmla="*/ 1451163 w 5637259"/>
              <a:gd name="connsiteY3" fmla="*/ 3312492 h 4134610"/>
              <a:gd name="connsiteX4" fmla="*/ 1529065 w 5637259"/>
              <a:gd name="connsiteY4" fmla="*/ 0 h 4134610"/>
              <a:gd name="connsiteX5" fmla="*/ 5537024 w 5637259"/>
              <a:gd name="connsiteY5" fmla="*/ 2248575 h 4134610"/>
              <a:gd name="connsiteX6" fmla="*/ 5473561 w 5637259"/>
              <a:gd name="connsiteY6" fmla="*/ 3137254 h 4134610"/>
              <a:gd name="connsiteX7" fmla="*/ 2117830 w 5637259"/>
              <a:gd name="connsiteY7" fmla="*/ 1181238 h 4134610"/>
              <a:gd name="connsiteX8" fmla="*/ 2192088 w 5637259"/>
              <a:gd name="connsiteY8" fmla="*/ 4134610 h 4134610"/>
              <a:gd name="connsiteX0" fmla="*/ 2192088 w 5637259"/>
              <a:gd name="connsiteY0" fmla="*/ 4134610 h 4134610"/>
              <a:gd name="connsiteX1" fmla="*/ 131915 w 5637259"/>
              <a:gd name="connsiteY1" fmla="*/ 4099015 h 4134610"/>
              <a:gd name="connsiteX2" fmla="*/ 88948 w 5637259"/>
              <a:gd name="connsiteY2" fmla="*/ 3339437 h 4134610"/>
              <a:gd name="connsiteX3" fmla="*/ 1451163 w 5637259"/>
              <a:gd name="connsiteY3" fmla="*/ 3312492 h 4134610"/>
              <a:gd name="connsiteX4" fmla="*/ 1529065 w 5637259"/>
              <a:gd name="connsiteY4" fmla="*/ 0 h 4134610"/>
              <a:gd name="connsiteX5" fmla="*/ 5537024 w 5637259"/>
              <a:gd name="connsiteY5" fmla="*/ 2248575 h 4134610"/>
              <a:gd name="connsiteX6" fmla="*/ 5473561 w 5637259"/>
              <a:gd name="connsiteY6" fmla="*/ 3137254 h 4134610"/>
              <a:gd name="connsiteX7" fmla="*/ 2117830 w 5637259"/>
              <a:gd name="connsiteY7" fmla="*/ 1181238 h 4134610"/>
              <a:gd name="connsiteX8" fmla="*/ 2192088 w 5637259"/>
              <a:gd name="connsiteY8" fmla="*/ 4134610 h 4134610"/>
              <a:gd name="connsiteX0" fmla="*/ 2192088 w 5637259"/>
              <a:gd name="connsiteY0" fmla="*/ 4134610 h 4134610"/>
              <a:gd name="connsiteX1" fmla="*/ 131915 w 5637259"/>
              <a:gd name="connsiteY1" fmla="*/ 4099015 h 4134610"/>
              <a:gd name="connsiteX2" fmla="*/ 88948 w 5637259"/>
              <a:gd name="connsiteY2" fmla="*/ 3339437 h 4134610"/>
              <a:gd name="connsiteX3" fmla="*/ 1451163 w 5637259"/>
              <a:gd name="connsiteY3" fmla="*/ 3312492 h 4134610"/>
              <a:gd name="connsiteX4" fmla="*/ 1529065 w 5637259"/>
              <a:gd name="connsiteY4" fmla="*/ 0 h 4134610"/>
              <a:gd name="connsiteX5" fmla="*/ 5537024 w 5637259"/>
              <a:gd name="connsiteY5" fmla="*/ 2248575 h 4134610"/>
              <a:gd name="connsiteX6" fmla="*/ 5473561 w 5637259"/>
              <a:gd name="connsiteY6" fmla="*/ 3137254 h 4134610"/>
              <a:gd name="connsiteX7" fmla="*/ 2117830 w 5637259"/>
              <a:gd name="connsiteY7" fmla="*/ 1181238 h 4134610"/>
              <a:gd name="connsiteX8" fmla="*/ 2192088 w 5637259"/>
              <a:gd name="connsiteY8" fmla="*/ 4134610 h 4134610"/>
              <a:gd name="connsiteX0" fmla="*/ 2192088 w 5637259"/>
              <a:gd name="connsiteY0" fmla="*/ 4134610 h 4134610"/>
              <a:gd name="connsiteX1" fmla="*/ 131915 w 5637259"/>
              <a:gd name="connsiteY1" fmla="*/ 4099015 h 4134610"/>
              <a:gd name="connsiteX2" fmla="*/ 88948 w 5637259"/>
              <a:gd name="connsiteY2" fmla="*/ 3339437 h 4134610"/>
              <a:gd name="connsiteX3" fmla="*/ 1451163 w 5637259"/>
              <a:gd name="connsiteY3" fmla="*/ 3312492 h 4134610"/>
              <a:gd name="connsiteX4" fmla="*/ 1529065 w 5637259"/>
              <a:gd name="connsiteY4" fmla="*/ 0 h 4134610"/>
              <a:gd name="connsiteX5" fmla="*/ 5537024 w 5637259"/>
              <a:gd name="connsiteY5" fmla="*/ 2248575 h 4134610"/>
              <a:gd name="connsiteX6" fmla="*/ 5473561 w 5637259"/>
              <a:gd name="connsiteY6" fmla="*/ 3137254 h 4134610"/>
              <a:gd name="connsiteX7" fmla="*/ 2117830 w 5637259"/>
              <a:gd name="connsiteY7" fmla="*/ 1181238 h 4134610"/>
              <a:gd name="connsiteX8" fmla="*/ 2192088 w 5637259"/>
              <a:gd name="connsiteY8" fmla="*/ 4134610 h 4134610"/>
              <a:gd name="connsiteX0" fmla="*/ 2192088 w 5637259"/>
              <a:gd name="connsiteY0" fmla="*/ 4116646 h 4116646"/>
              <a:gd name="connsiteX1" fmla="*/ 131915 w 5637259"/>
              <a:gd name="connsiteY1" fmla="*/ 4081051 h 4116646"/>
              <a:gd name="connsiteX2" fmla="*/ 88948 w 5637259"/>
              <a:gd name="connsiteY2" fmla="*/ 3321473 h 4116646"/>
              <a:gd name="connsiteX3" fmla="*/ 1451163 w 5637259"/>
              <a:gd name="connsiteY3" fmla="*/ 3294528 h 4116646"/>
              <a:gd name="connsiteX4" fmla="*/ 2044009 w 5637259"/>
              <a:gd name="connsiteY4" fmla="*/ 0 h 4116646"/>
              <a:gd name="connsiteX5" fmla="*/ 5537024 w 5637259"/>
              <a:gd name="connsiteY5" fmla="*/ 2230611 h 4116646"/>
              <a:gd name="connsiteX6" fmla="*/ 5473561 w 5637259"/>
              <a:gd name="connsiteY6" fmla="*/ 3119290 h 4116646"/>
              <a:gd name="connsiteX7" fmla="*/ 2117830 w 5637259"/>
              <a:gd name="connsiteY7" fmla="*/ 1163274 h 4116646"/>
              <a:gd name="connsiteX8" fmla="*/ 2192088 w 5637259"/>
              <a:gd name="connsiteY8" fmla="*/ 4116646 h 4116646"/>
              <a:gd name="connsiteX0" fmla="*/ 2192088 w 5637259"/>
              <a:gd name="connsiteY0" fmla="*/ 4116646 h 4116646"/>
              <a:gd name="connsiteX1" fmla="*/ 131915 w 5637259"/>
              <a:gd name="connsiteY1" fmla="*/ 4081051 h 4116646"/>
              <a:gd name="connsiteX2" fmla="*/ 88948 w 5637259"/>
              <a:gd name="connsiteY2" fmla="*/ 3321473 h 4116646"/>
              <a:gd name="connsiteX3" fmla="*/ 1451163 w 5637259"/>
              <a:gd name="connsiteY3" fmla="*/ 3294528 h 4116646"/>
              <a:gd name="connsiteX4" fmla="*/ 2044009 w 5637259"/>
              <a:gd name="connsiteY4" fmla="*/ 0 h 4116646"/>
              <a:gd name="connsiteX5" fmla="*/ 5537024 w 5637259"/>
              <a:gd name="connsiteY5" fmla="*/ 2230611 h 4116646"/>
              <a:gd name="connsiteX6" fmla="*/ 5473561 w 5637259"/>
              <a:gd name="connsiteY6" fmla="*/ 3119290 h 4116646"/>
              <a:gd name="connsiteX7" fmla="*/ 2432520 w 5637259"/>
              <a:gd name="connsiteY7" fmla="*/ 1127346 h 4116646"/>
              <a:gd name="connsiteX8" fmla="*/ 2192088 w 5637259"/>
              <a:gd name="connsiteY8" fmla="*/ 4116646 h 4116646"/>
              <a:gd name="connsiteX0" fmla="*/ 2192088 w 5637259"/>
              <a:gd name="connsiteY0" fmla="*/ 4116646 h 4116646"/>
              <a:gd name="connsiteX1" fmla="*/ 131915 w 5637259"/>
              <a:gd name="connsiteY1" fmla="*/ 4081051 h 4116646"/>
              <a:gd name="connsiteX2" fmla="*/ 88948 w 5637259"/>
              <a:gd name="connsiteY2" fmla="*/ 3321473 h 4116646"/>
              <a:gd name="connsiteX3" fmla="*/ 1451163 w 5637259"/>
              <a:gd name="connsiteY3" fmla="*/ 3294528 h 4116646"/>
              <a:gd name="connsiteX4" fmla="*/ 2044009 w 5637259"/>
              <a:gd name="connsiteY4" fmla="*/ 0 h 4116646"/>
              <a:gd name="connsiteX5" fmla="*/ 5537024 w 5637259"/>
              <a:gd name="connsiteY5" fmla="*/ 2230611 h 4116646"/>
              <a:gd name="connsiteX6" fmla="*/ 5473561 w 5637259"/>
              <a:gd name="connsiteY6" fmla="*/ 3119290 h 4116646"/>
              <a:gd name="connsiteX7" fmla="*/ 2480202 w 5637259"/>
              <a:gd name="connsiteY7" fmla="*/ 1145310 h 4116646"/>
              <a:gd name="connsiteX8" fmla="*/ 2192088 w 5637259"/>
              <a:gd name="connsiteY8" fmla="*/ 4116646 h 4116646"/>
              <a:gd name="connsiteX0" fmla="*/ 2192088 w 5637259"/>
              <a:gd name="connsiteY0" fmla="*/ 3910063 h 3910063"/>
              <a:gd name="connsiteX1" fmla="*/ 131915 w 5637259"/>
              <a:gd name="connsiteY1" fmla="*/ 3874468 h 3910063"/>
              <a:gd name="connsiteX2" fmla="*/ 88948 w 5637259"/>
              <a:gd name="connsiteY2" fmla="*/ 3114890 h 3910063"/>
              <a:gd name="connsiteX3" fmla="*/ 1451163 w 5637259"/>
              <a:gd name="connsiteY3" fmla="*/ 3087945 h 3910063"/>
              <a:gd name="connsiteX4" fmla="*/ 2196588 w 5637259"/>
              <a:gd name="connsiteY4" fmla="*/ 0 h 3910063"/>
              <a:gd name="connsiteX5" fmla="*/ 5537024 w 5637259"/>
              <a:gd name="connsiteY5" fmla="*/ 2024028 h 3910063"/>
              <a:gd name="connsiteX6" fmla="*/ 5473561 w 5637259"/>
              <a:gd name="connsiteY6" fmla="*/ 2912707 h 3910063"/>
              <a:gd name="connsiteX7" fmla="*/ 2480202 w 5637259"/>
              <a:gd name="connsiteY7" fmla="*/ 938727 h 3910063"/>
              <a:gd name="connsiteX8" fmla="*/ 2192088 w 5637259"/>
              <a:gd name="connsiteY8" fmla="*/ 3910063 h 3910063"/>
              <a:gd name="connsiteX0" fmla="*/ 2192088 w 5637259"/>
              <a:gd name="connsiteY0" fmla="*/ 3910063 h 3910063"/>
              <a:gd name="connsiteX1" fmla="*/ 131915 w 5637259"/>
              <a:gd name="connsiteY1" fmla="*/ 3874468 h 3910063"/>
              <a:gd name="connsiteX2" fmla="*/ 88948 w 5637259"/>
              <a:gd name="connsiteY2" fmla="*/ 3114890 h 3910063"/>
              <a:gd name="connsiteX3" fmla="*/ 1451163 w 5637259"/>
              <a:gd name="connsiteY3" fmla="*/ 3087945 h 3910063"/>
              <a:gd name="connsiteX4" fmla="*/ 2196588 w 5637259"/>
              <a:gd name="connsiteY4" fmla="*/ 0 h 3910063"/>
              <a:gd name="connsiteX5" fmla="*/ 5537024 w 5637259"/>
              <a:gd name="connsiteY5" fmla="*/ 2024028 h 3910063"/>
              <a:gd name="connsiteX6" fmla="*/ 5473561 w 5637259"/>
              <a:gd name="connsiteY6" fmla="*/ 2912707 h 3910063"/>
              <a:gd name="connsiteX7" fmla="*/ 2480202 w 5637259"/>
              <a:gd name="connsiteY7" fmla="*/ 938727 h 3910063"/>
              <a:gd name="connsiteX8" fmla="*/ 2192088 w 5637259"/>
              <a:gd name="connsiteY8" fmla="*/ 3910063 h 3910063"/>
              <a:gd name="connsiteX0" fmla="*/ 2192088 w 5637259"/>
              <a:gd name="connsiteY0" fmla="*/ 3910063 h 3910063"/>
              <a:gd name="connsiteX1" fmla="*/ 131915 w 5637259"/>
              <a:gd name="connsiteY1" fmla="*/ 3874468 h 3910063"/>
              <a:gd name="connsiteX2" fmla="*/ 88948 w 5637259"/>
              <a:gd name="connsiteY2" fmla="*/ 3114890 h 3910063"/>
              <a:gd name="connsiteX3" fmla="*/ 1451163 w 5637259"/>
              <a:gd name="connsiteY3" fmla="*/ 3087945 h 3910063"/>
              <a:gd name="connsiteX4" fmla="*/ 2196588 w 5637259"/>
              <a:gd name="connsiteY4" fmla="*/ 0 h 3910063"/>
              <a:gd name="connsiteX5" fmla="*/ 5537024 w 5637259"/>
              <a:gd name="connsiteY5" fmla="*/ 2024028 h 3910063"/>
              <a:gd name="connsiteX6" fmla="*/ 5473561 w 5637259"/>
              <a:gd name="connsiteY6" fmla="*/ 2912707 h 3910063"/>
              <a:gd name="connsiteX7" fmla="*/ 2480202 w 5637259"/>
              <a:gd name="connsiteY7" fmla="*/ 938727 h 3910063"/>
              <a:gd name="connsiteX8" fmla="*/ 2192088 w 5637259"/>
              <a:gd name="connsiteY8" fmla="*/ 3910063 h 3910063"/>
              <a:gd name="connsiteX0" fmla="*/ 2181568 w 5626739"/>
              <a:gd name="connsiteY0" fmla="*/ 3910063 h 3910063"/>
              <a:gd name="connsiteX1" fmla="*/ 121395 w 5626739"/>
              <a:gd name="connsiteY1" fmla="*/ 3874468 h 3910063"/>
              <a:gd name="connsiteX2" fmla="*/ 97499 w 5626739"/>
              <a:gd name="connsiteY2" fmla="*/ 2926270 h 3910063"/>
              <a:gd name="connsiteX3" fmla="*/ 1440643 w 5626739"/>
              <a:gd name="connsiteY3" fmla="*/ 3087945 h 3910063"/>
              <a:gd name="connsiteX4" fmla="*/ 2186068 w 5626739"/>
              <a:gd name="connsiteY4" fmla="*/ 0 h 3910063"/>
              <a:gd name="connsiteX5" fmla="*/ 5526504 w 5626739"/>
              <a:gd name="connsiteY5" fmla="*/ 2024028 h 3910063"/>
              <a:gd name="connsiteX6" fmla="*/ 5463041 w 5626739"/>
              <a:gd name="connsiteY6" fmla="*/ 2912707 h 3910063"/>
              <a:gd name="connsiteX7" fmla="*/ 2469682 w 5626739"/>
              <a:gd name="connsiteY7" fmla="*/ 938727 h 3910063"/>
              <a:gd name="connsiteX8" fmla="*/ 2181568 w 5626739"/>
              <a:gd name="connsiteY8" fmla="*/ 3910063 h 3910063"/>
              <a:gd name="connsiteX0" fmla="*/ 2196143 w 5641314"/>
              <a:gd name="connsiteY0" fmla="*/ 3910063 h 3910063"/>
              <a:gd name="connsiteX1" fmla="*/ 107362 w 5641314"/>
              <a:gd name="connsiteY1" fmla="*/ 3649919 h 3910063"/>
              <a:gd name="connsiteX2" fmla="*/ 112074 w 5641314"/>
              <a:gd name="connsiteY2" fmla="*/ 2926270 h 3910063"/>
              <a:gd name="connsiteX3" fmla="*/ 1455218 w 5641314"/>
              <a:gd name="connsiteY3" fmla="*/ 3087945 h 3910063"/>
              <a:gd name="connsiteX4" fmla="*/ 2200643 w 5641314"/>
              <a:gd name="connsiteY4" fmla="*/ 0 h 3910063"/>
              <a:gd name="connsiteX5" fmla="*/ 5541079 w 5641314"/>
              <a:gd name="connsiteY5" fmla="*/ 2024028 h 3910063"/>
              <a:gd name="connsiteX6" fmla="*/ 5477616 w 5641314"/>
              <a:gd name="connsiteY6" fmla="*/ 2912707 h 3910063"/>
              <a:gd name="connsiteX7" fmla="*/ 2484257 w 5641314"/>
              <a:gd name="connsiteY7" fmla="*/ 938727 h 3910063"/>
              <a:gd name="connsiteX8" fmla="*/ 2196143 w 5641314"/>
              <a:gd name="connsiteY8" fmla="*/ 3910063 h 3910063"/>
              <a:gd name="connsiteX0" fmla="*/ 2196143 w 5641314"/>
              <a:gd name="connsiteY0" fmla="*/ 3910063 h 3910063"/>
              <a:gd name="connsiteX1" fmla="*/ 107362 w 5641314"/>
              <a:gd name="connsiteY1" fmla="*/ 3649919 h 3910063"/>
              <a:gd name="connsiteX2" fmla="*/ 112074 w 5641314"/>
              <a:gd name="connsiteY2" fmla="*/ 2737650 h 3910063"/>
              <a:gd name="connsiteX3" fmla="*/ 1455218 w 5641314"/>
              <a:gd name="connsiteY3" fmla="*/ 3087945 h 3910063"/>
              <a:gd name="connsiteX4" fmla="*/ 2200643 w 5641314"/>
              <a:gd name="connsiteY4" fmla="*/ 0 h 3910063"/>
              <a:gd name="connsiteX5" fmla="*/ 5541079 w 5641314"/>
              <a:gd name="connsiteY5" fmla="*/ 2024028 h 3910063"/>
              <a:gd name="connsiteX6" fmla="*/ 5477616 w 5641314"/>
              <a:gd name="connsiteY6" fmla="*/ 2912707 h 3910063"/>
              <a:gd name="connsiteX7" fmla="*/ 2484257 w 5641314"/>
              <a:gd name="connsiteY7" fmla="*/ 938727 h 3910063"/>
              <a:gd name="connsiteX8" fmla="*/ 2196143 w 5641314"/>
              <a:gd name="connsiteY8" fmla="*/ 3910063 h 3910063"/>
              <a:gd name="connsiteX0" fmla="*/ 2191053 w 5636224"/>
              <a:gd name="connsiteY0" fmla="*/ 3910063 h 3910063"/>
              <a:gd name="connsiteX1" fmla="*/ 111808 w 5636224"/>
              <a:gd name="connsiteY1" fmla="*/ 3425371 h 3910063"/>
              <a:gd name="connsiteX2" fmla="*/ 106984 w 5636224"/>
              <a:gd name="connsiteY2" fmla="*/ 2737650 h 3910063"/>
              <a:gd name="connsiteX3" fmla="*/ 1450128 w 5636224"/>
              <a:gd name="connsiteY3" fmla="*/ 3087945 h 3910063"/>
              <a:gd name="connsiteX4" fmla="*/ 2195553 w 5636224"/>
              <a:gd name="connsiteY4" fmla="*/ 0 h 3910063"/>
              <a:gd name="connsiteX5" fmla="*/ 5535989 w 5636224"/>
              <a:gd name="connsiteY5" fmla="*/ 2024028 h 3910063"/>
              <a:gd name="connsiteX6" fmla="*/ 5472526 w 5636224"/>
              <a:gd name="connsiteY6" fmla="*/ 2912707 h 3910063"/>
              <a:gd name="connsiteX7" fmla="*/ 2479167 w 5636224"/>
              <a:gd name="connsiteY7" fmla="*/ 938727 h 3910063"/>
              <a:gd name="connsiteX8" fmla="*/ 2191053 w 5636224"/>
              <a:gd name="connsiteY8" fmla="*/ 3910063 h 3910063"/>
              <a:gd name="connsiteX0" fmla="*/ 2174616 w 5619787"/>
              <a:gd name="connsiteY0" fmla="*/ 3910063 h 3910063"/>
              <a:gd name="connsiteX1" fmla="*/ 95371 w 5619787"/>
              <a:gd name="connsiteY1" fmla="*/ 3425371 h 3910063"/>
              <a:gd name="connsiteX2" fmla="*/ 128691 w 5619787"/>
              <a:gd name="connsiteY2" fmla="*/ 2549031 h 3910063"/>
              <a:gd name="connsiteX3" fmla="*/ 1433691 w 5619787"/>
              <a:gd name="connsiteY3" fmla="*/ 3087945 h 3910063"/>
              <a:gd name="connsiteX4" fmla="*/ 2179116 w 5619787"/>
              <a:gd name="connsiteY4" fmla="*/ 0 h 3910063"/>
              <a:gd name="connsiteX5" fmla="*/ 5519552 w 5619787"/>
              <a:gd name="connsiteY5" fmla="*/ 2024028 h 3910063"/>
              <a:gd name="connsiteX6" fmla="*/ 5456089 w 5619787"/>
              <a:gd name="connsiteY6" fmla="*/ 2912707 h 3910063"/>
              <a:gd name="connsiteX7" fmla="*/ 2462730 w 5619787"/>
              <a:gd name="connsiteY7" fmla="*/ 938727 h 3910063"/>
              <a:gd name="connsiteX8" fmla="*/ 2174616 w 5619787"/>
              <a:gd name="connsiteY8" fmla="*/ 3910063 h 3910063"/>
              <a:gd name="connsiteX0" fmla="*/ 2182390 w 5627561"/>
              <a:gd name="connsiteY0" fmla="*/ 3910063 h 3910063"/>
              <a:gd name="connsiteX1" fmla="*/ 103145 w 5627561"/>
              <a:gd name="connsiteY1" fmla="*/ 3425371 h 3910063"/>
              <a:gd name="connsiteX2" fmla="*/ 117393 w 5627561"/>
              <a:gd name="connsiteY2" fmla="*/ 2593940 h 3910063"/>
              <a:gd name="connsiteX3" fmla="*/ 1441465 w 5627561"/>
              <a:gd name="connsiteY3" fmla="*/ 3087945 h 3910063"/>
              <a:gd name="connsiteX4" fmla="*/ 2186890 w 5627561"/>
              <a:gd name="connsiteY4" fmla="*/ 0 h 3910063"/>
              <a:gd name="connsiteX5" fmla="*/ 5527326 w 5627561"/>
              <a:gd name="connsiteY5" fmla="*/ 2024028 h 3910063"/>
              <a:gd name="connsiteX6" fmla="*/ 5463863 w 5627561"/>
              <a:gd name="connsiteY6" fmla="*/ 2912707 h 3910063"/>
              <a:gd name="connsiteX7" fmla="*/ 2470504 w 5627561"/>
              <a:gd name="connsiteY7" fmla="*/ 938727 h 3910063"/>
              <a:gd name="connsiteX8" fmla="*/ 2182390 w 5627561"/>
              <a:gd name="connsiteY8" fmla="*/ 3910063 h 3910063"/>
              <a:gd name="connsiteX0" fmla="*/ 2182390 w 5627561"/>
              <a:gd name="connsiteY0" fmla="*/ 3910063 h 3910063"/>
              <a:gd name="connsiteX1" fmla="*/ 103145 w 5627561"/>
              <a:gd name="connsiteY1" fmla="*/ 3425371 h 3910063"/>
              <a:gd name="connsiteX2" fmla="*/ 117393 w 5627561"/>
              <a:gd name="connsiteY2" fmla="*/ 2593940 h 3910063"/>
              <a:gd name="connsiteX3" fmla="*/ 1441465 w 5627561"/>
              <a:gd name="connsiteY3" fmla="*/ 3087945 h 3910063"/>
              <a:gd name="connsiteX4" fmla="*/ 2186890 w 5627561"/>
              <a:gd name="connsiteY4" fmla="*/ 0 h 3910063"/>
              <a:gd name="connsiteX5" fmla="*/ 5527326 w 5627561"/>
              <a:gd name="connsiteY5" fmla="*/ 2024028 h 3910063"/>
              <a:gd name="connsiteX6" fmla="*/ 5463863 w 5627561"/>
              <a:gd name="connsiteY6" fmla="*/ 2912707 h 3910063"/>
              <a:gd name="connsiteX7" fmla="*/ 2470504 w 5627561"/>
              <a:gd name="connsiteY7" fmla="*/ 938727 h 3910063"/>
              <a:gd name="connsiteX8" fmla="*/ 2182390 w 5627561"/>
              <a:gd name="connsiteY8" fmla="*/ 3910063 h 3910063"/>
              <a:gd name="connsiteX0" fmla="*/ 2182390 w 5627561"/>
              <a:gd name="connsiteY0" fmla="*/ 3910063 h 3910063"/>
              <a:gd name="connsiteX1" fmla="*/ 103145 w 5627561"/>
              <a:gd name="connsiteY1" fmla="*/ 3425371 h 3910063"/>
              <a:gd name="connsiteX2" fmla="*/ 117393 w 5627561"/>
              <a:gd name="connsiteY2" fmla="*/ 2593940 h 3910063"/>
              <a:gd name="connsiteX3" fmla="*/ 1441465 w 5627561"/>
              <a:gd name="connsiteY3" fmla="*/ 3087945 h 3910063"/>
              <a:gd name="connsiteX4" fmla="*/ 2186890 w 5627561"/>
              <a:gd name="connsiteY4" fmla="*/ 0 h 3910063"/>
              <a:gd name="connsiteX5" fmla="*/ 5527326 w 5627561"/>
              <a:gd name="connsiteY5" fmla="*/ 2024028 h 3910063"/>
              <a:gd name="connsiteX6" fmla="*/ 5463863 w 5627561"/>
              <a:gd name="connsiteY6" fmla="*/ 2912707 h 3910063"/>
              <a:gd name="connsiteX7" fmla="*/ 2470504 w 5627561"/>
              <a:gd name="connsiteY7" fmla="*/ 938727 h 3910063"/>
              <a:gd name="connsiteX8" fmla="*/ 2182390 w 5627561"/>
              <a:gd name="connsiteY8" fmla="*/ 3910063 h 3910063"/>
              <a:gd name="connsiteX0" fmla="*/ 2182390 w 5627561"/>
              <a:gd name="connsiteY0" fmla="*/ 3910063 h 3910063"/>
              <a:gd name="connsiteX1" fmla="*/ 103145 w 5627561"/>
              <a:gd name="connsiteY1" fmla="*/ 3425371 h 3910063"/>
              <a:gd name="connsiteX2" fmla="*/ 117393 w 5627561"/>
              <a:gd name="connsiteY2" fmla="*/ 2593940 h 3910063"/>
              <a:gd name="connsiteX3" fmla="*/ 1441465 w 5627561"/>
              <a:gd name="connsiteY3" fmla="*/ 3087945 h 3910063"/>
              <a:gd name="connsiteX4" fmla="*/ 2186890 w 5627561"/>
              <a:gd name="connsiteY4" fmla="*/ 0 h 3910063"/>
              <a:gd name="connsiteX5" fmla="*/ 5527326 w 5627561"/>
              <a:gd name="connsiteY5" fmla="*/ 2024028 h 3910063"/>
              <a:gd name="connsiteX6" fmla="*/ 5463863 w 5627561"/>
              <a:gd name="connsiteY6" fmla="*/ 2912707 h 3910063"/>
              <a:gd name="connsiteX7" fmla="*/ 2470504 w 5627561"/>
              <a:gd name="connsiteY7" fmla="*/ 938727 h 3910063"/>
              <a:gd name="connsiteX8" fmla="*/ 2182390 w 5627561"/>
              <a:gd name="connsiteY8" fmla="*/ 3910063 h 3910063"/>
              <a:gd name="connsiteX0" fmla="*/ 2182390 w 5627561"/>
              <a:gd name="connsiteY0" fmla="*/ 3910063 h 3910063"/>
              <a:gd name="connsiteX1" fmla="*/ 103145 w 5627561"/>
              <a:gd name="connsiteY1" fmla="*/ 3425371 h 3910063"/>
              <a:gd name="connsiteX2" fmla="*/ 117393 w 5627561"/>
              <a:gd name="connsiteY2" fmla="*/ 2593940 h 3910063"/>
              <a:gd name="connsiteX3" fmla="*/ 1441465 w 5627561"/>
              <a:gd name="connsiteY3" fmla="*/ 3087945 h 3910063"/>
              <a:gd name="connsiteX4" fmla="*/ 2186890 w 5627561"/>
              <a:gd name="connsiteY4" fmla="*/ 0 h 3910063"/>
              <a:gd name="connsiteX5" fmla="*/ 5527326 w 5627561"/>
              <a:gd name="connsiteY5" fmla="*/ 2024028 h 3910063"/>
              <a:gd name="connsiteX6" fmla="*/ 5463863 w 5627561"/>
              <a:gd name="connsiteY6" fmla="*/ 2912707 h 3910063"/>
              <a:gd name="connsiteX7" fmla="*/ 2470504 w 5627561"/>
              <a:gd name="connsiteY7" fmla="*/ 938727 h 3910063"/>
              <a:gd name="connsiteX8" fmla="*/ 2182390 w 5627561"/>
              <a:gd name="connsiteY8" fmla="*/ 3910063 h 3910063"/>
              <a:gd name="connsiteX0" fmla="*/ 2182390 w 5627561"/>
              <a:gd name="connsiteY0" fmla="*/ 3910063 h 3910063"/>
              <a:gd name="connsiteX1" fmla="*/ 103145 w 5627561"/>
              <a:gd name="connsiteY1" fmla="*/ 3425371 h 3910063"/>
              <a:gd name="connsiteX2" fmla="*/ 117393 w 5627561"/>
              <a:gd name="connsiteY2" fmla="*/ 2593940 h 3910063"/>
              <a:gd name="connsiteX3" fmla="*/ 1441465 w 5627561"/>
              <a:gd name="connsiteY3" fmla="*/ 3087945 h 3910063"/>
              <a:gd name="connsiteX4" fmla="*/ 2186890 w 5627561"/>
              <a:gd name="connsiteY4" fmla="*/ 0 h 3910063"/>
              <a:gd name="connsiteX5" fmla="*/ 5527326 w 5627561"/>
              <a:gd name="connsiteY5" fmla="*/ 2024028 h 3910063"/>
              <a:gd name="connsiteX6" fmla="*/ 5463863 w 5627561"/>
              <a:gd name="connsiteY6" fmla="*/ 2912707 h 3910063"/>
              <a:gd name="connsiteX7" fmla="*/ 2470504 w 5627561"/>
              <a:gd name="connsiteY7" fmla="*/ 938727 h 3910063"/>
              <a:gd name="connsiteX8" fmla="*/ 2182390 w 5627561"/>
              <a:gd name="connsiteY8" fmla="*/ 3910063 h 3910063"/>
              <a:gd name="connsiteX0" fmla="*/ 2167121 w 5612292"/>
              <a:gd name="connsiteY0" fmla="*/ 3910063 h 3910063"/>
              <a:gd name="connsiteX1" fmla="*/ 116485 w 5612292"/>
              <a:gd name="connsiteY1" fmla="*/ 3901412 h 3910063"/>
              <a:gd name="connsiteX2" fmla="*/ 102124 w 5612292"/>
              <a:gd name="connsiteY2" fmla="*/ 2593940 h 3910063"/>
              <a:gd name="connsiteX3" fmla="*/ 1426196 w 5612292"/>
              <a:gd name="connsiteY3" fmla="*/ 3087945 h 3910063"/>
              <a:gd name="connsiteX4" fmla="*/ 2171621 w 5612292"/>
              <a:gd name="connsiteY4" fmla="*/ 0 h 3910063"/>
              <a:gd name="connsiteX5" fmla="*/ 5512057 w 5612292"/>
              <a:gd name="connsiteY5" fmla="*/ 2024028 h 3910063"/>
              <a:gd name="connsiteX6" fmla="*/ 5448594 w 5612292"/>
              <a:gd name="connsiteY6" fmla="*/ 2912707 h 3910063"/>
              <a:gd name="connsiteX7" fmla="*/ 2455235 w 5612292"/>
              <a:gd name="connsiteY7" fmla="*/ 938727 h 3910063"/>
              <a:gd name="connsiteX8" fmla="*/ 2167121 w 5612292"/>
              <a:gd name="connsiteY8" fmla="*/ 3910063 h 3910063"/>
              <a:gd name="connsiteX0" fmla="*/ 2167121 w 5612292"/>
              <a:gd name="connsiteY0" fmla="*/ 3910063 h 3910063"/>
              <a:gd name="connsiteX1" fmla="*/ 116485 w 5612292"/>
              <a:gd name="connsiteY1" fmla="*/ 3901412 h 3910063"/>
              <a:gd name="connsiteX2" fmla="*/ 102124 w 5612292"/>
              <a:gd name="connsiteY2" fmla="*/ 3168784 h 3910063"/>
              <a:gd name="connsiteX3" fmla="*/ 1426196 w 5612292"/>
              <a:gd name="connsiteY3" fmla="*/ 3087945 h 3910063"/>
              <a:gd name="connsiteX4" fmla="*/ 2171621 w 5612292"/>
              <a:gd name="connsiteY4" fmla="*/ 0 h 3910063"/>
              <a:gd name="connsiteX5" fmla="*/ 5512057 w 5612292"/>
              <a:gd name="connsiteY5" fmla="*/ 2024028 h 3910063"/>
              <a:gd name="connsiteX6" fmla="*/ 5448594 w 5612292"/>
              <a:gd name="connsiteY6" fmla="*/ 2912707 h 3910063"/>
              <a:gd name="connsiteX7" fmla="*/ 2455235 w 5612292"/>
              <a:gd name="connsiteY7" fmla="*/ 938727 h 3910063"/>
              <a:gd name="connsiteX8" fmla="*/ 2167121 w 5612292"/>
              <a:gd name="connsiteY8" fmla="*/ 3910063 h 3910063"/>
              <a:gd name="connsiteX0" fmla="*/ 2167121 w 5612292"/>
              <a:gd name="connsiteY0" fmla="*/ 3910063 h 3910063"/>
              <a:gd name="connsiteX1" fmla="*/ 116485 w 5612292"/>
              <a:gd name="connsiteY1" fmla="*/ 3901412 h 3910063"/>
              <a:gd name="connsiteX2" fmla="*/ 102124 w 5612292"/>
              <a:gd name="connsiteY2" fmla="*/ 3168784 h 3910063"/>
              <a:gd name="connsiteX3" fmla="*/ 1426196 w 5612292"/>
              <a:gd name="connsiteY3" fmla="*/ 3087945 h 3910063"/>
              <a:gd name="connsiteX4" fmla="*/ 2171621 w 5612292"/>
              <a:gd name="connsiteY4" fmla="*/ 0 h 3910063"/>
              <a:gd name="connsiteX5" fmla="*/ 5512057 w 5612292"/>
              <a:gd name="connsiteY5" fmla="*/ 2024028 h 3910063"/>
              <a:gd name="connsiteX6" fmla="*/ 5448594 w 5612292"/>
              <a:gd name="connsiteY6" fmla="*/ 2912707 h 3910063"/>
              <a:gd name="connsiteX7" fmla="*/ 2455235 w 5612292"/>
              <a:gd name="connsiteY7" fmla="*/ 938727 h 3910063"/>
              <a:gd name="connsiteX8" fmla="*/ 2167121 w 5612292"/>
              <a:gd name="connsiteY8" fmla="*/ 3910063 h 3910063"/>
              <a:gd name="connsiteX0" fmla="*/ 2150015 w 5595186"/>
              <a:gd name="connsiteY0" fmla="*/ 3910063 h 3910063"/>
              <a:gd name="connsiteX1" fmla="*/ 137523 w 5595186"/>
              <a:gd name="connsiteY1" fmla="*/ 3892430 h 3910063"/>
              <a:gd name="connsiteX2" fmla="*/ 85018 w 5595186"/>
              <a:gd name="connsiteY2" fmla="*/ 3168784 h 3910063"/>
              <a:gd name="connsiteX3" fmla="*/ 1409090 w 5595186"/>
              <a:gd name="connsiteY3" fmla="*/ 3087945 h 3910063"/>
              <a:gd name="connsiteX4" fmla="*/ 2154515 w 5595186"/>
              <a:gd name="connsiteY4" fmla="*/ 0 h 3910063"/>
              <a:gd name="connsiteX5" fmla="*/ 5494951 w 5595186"/>
              <a:gd name="connsiteY5" fmla="*/ 2024028 h 3910063"/>
              <a:gd name="connsiteX6" fmla="*/ 5431488 w 5595186"/>
              <a:gd name="connsiteY6" fmla="*/ 2912707 h 3910063"/>
              <a:gd name="connsiteX7" fmla="*/ 2438129 w 5595186"/>
              <a:gd name="connsiteY7" fmla="*/ 938727 h 3910063"/>
              <a:gd name="connsiteX8" fmla="*/ 2150015 w 5595186"/>
              <a:gd name="connsiteY8" fmla="*/ 3910063 h 3910063"/>
              <a:gd name="connsiteX0" fmla="*/ 2107863 w 5553034"/>
              <a:gd name="connsiteY0" fmla="*/ 3910063 h 3910063"/>
              <a:gd name="connsiteX1" fmla="*/ 95371 w 5553034"/>
              <a:gd name="connsiteY1" fmla="*/ 3892430 h 3910063"/>
              <a:gd name="connsiteX2" fmla="*/ 128690 w 5553034"/>
              <a:gd name="connsiteY2" fmla="*/ 3114893 h 3910063"/>
              <a:gd name="connsiteX3" fmla="*/ 1366938 w 5553034"/>
              <a:gd name="connsiteY3" fmla="*/ 3087945 h 3910063"/>
              <a:gd name="connsiteX4" fmla="*/ 2112363 w 5553034"/>
              <a:gd name="connsiteY4" fmla="*/ 0 h 3910063"/>
              <a:gd name="connsiteX5" fmla="*/ 5452799 w 5553034"/>
              <a:gd name="connsiteY5" fmla="*/ 2024028 h 3910063"/>
              <a:gd name="connsiteX6" fmla="*/ 5389336 w 5553034"/>
              <a:gd name="connsiteY6" fmla="*/ 2912707 h 3910063"/>
              <a:gd name="connsiteX7" fmla="*/ 2395977 w 5553034"/>
              <a:gd name="connsiteY7" fmla="*/ 938727 h 3910063"/>
              <a:gd name="connsiteX8" fmla="*/ 2107863 w 5553034"/>
              <a:gd name="connsiteY8" fmla="*/ 3910063 h 3910063"/>
              <a:gd name="connsiteX0" fmla="*/ 2107863 w 5553034"/>
              <a:gd name="connsiteY0" fmla="*/ 3910063 h 3910063"/>
              <a:gd name="connsiteX1" fmla="*/ 95371 w 5553034"/>
              <a:gd name="connsiteY1" fmla="*/ 3892430 h 3910063"/>
              <a:gd name="connsiteX2" fmla="*/ 128690 w 5553034"/>
              <a:gd name="connsiteY2" fmla="*/ 2935255 h 3910063"/>
              <a:gd name="connsiteX3" fmla="*/ 1366938 w 5553034"/>
              <a:gd name="connsiteY3" fmla="*/ 3087945 h 3910063"/>
              <a:gd name="connsiteX4" fmla="*/ 2112363 w 5553034"/>
              <a:gd name="connsiteY4" fmla="*/ 0 h 3910063"/>
              <a:gd name="connsiteX5" fmla="*/ 5452799 w 5553034"/>
              <a:gd name="connsiteY5" fmla="*/ 2024028 h 3910063"/>
              <a:gd name="connsiteX6" fmla="*/ 5389336 w 5553034"/>
              <a:gd name="connsiteY6" fmla="*/ 2912707 h 3910063"/>
              <a:gd name="connsiteX7" fmla="*/ 2395977 w 5553034"/>
              <a:gd name="connsiteY7" fmla="*/ 938727 h 3910063"/>
              <a:gd name="connsiteX8" fmla="*/ 2107863 w 5553034"/>
              <a:gd name="connsiteY8" fmla="*/ 3910063 h 3910063"/>
              <a:gd name="connsiteX0" fmla="*/ 2107863 w 5553034"/>
              <a:gd name="connsiteY0" fmla="*/ 3910063 h 3910063"/>
              <a:gd name="connsiteX1" fmla="*/ 95371 w 5553034"/>
              <a:gd name="connsiteY1" fmla="*/ 3892430 h 3910063"/>
              <a:gd name="connsiteX2" fmla="*/ 128690 w 5553034"/>
              <a:gd name="connsiteY2" fmla="*/ 2935255 h 3910063"/>
              <a:gd name="connsiteX3" fmla="*/ 1338331 w 5553034"/>
              <a:gd name="connsiteY3" fmla="*/ 2899326 h 3910063"/>
              <a:gd name="connsiteX4" fmla="*/ 2112363 w 5553034"/>
              <a:gd name="connsiteY4" fmla="*/ 0 h 3910063"/>
              <a:gd name="connsiteX5" fmla="*/ 5452799 w 5553034"/>
              <a:gd name="connsiteY5" fmla="*/ 2024028 h 3910063"/>
              <a:gd name="connsiteX6" fmla="*/ 5389336 w 5553034"/>
              <a:gd name="connsiteY6" fmla="*/ 2912707 h 3910063"/>
              <a:gd name="connsiteX7" fmla="*/ 2395977 w 5553034"/>
              <a:gd name="connsiteY7" fmla="*/ 938727 h 3910063"/>
              <a:gd name="connsiteX8" fmla="*/ 2107863 w 5553034"/>
              <a:gd name="connsiteY8" fmla="*/ 3910063 h 3910063"/>
              <a:gd name="connsiteX0" fmla="*/ 2133816 w 5578987"/>
              <a:gd name="connsiteY0" fmla="*/ 3910063 h 3910063"/>
              <a:gd name="connsiteX1" fmla="*/ 121324 w 5578987"/>
              <a:gd name="connsiteY1" fmla="*/ 3892430 h 3910063"/>
              <a:gd name="connsiteX2" fmla="*/ 154643 w 5578987"/>
              <a:gd name="connsiteY2" fmla="*/ 2935255 h 3910063"/>
              <a:gd name="connsiteX3" fmla="*/ 1364284 w 5578987"/>
              <a:gd name="connsiteY3" fmla="*/ 2899326 h 3910063"/>
              <a:gd name="connsiteX4" fmla="*/ 2138316 w 5578987"/>
              <a:gd name="connsiteY4" fmla="*/ 0 h 3910063"/>
              <a:gd name="connsiteX5" fmla="*/ 5478752 w 5578987"/>
              <a:gd name="connsiteY5" fmla="*/ 2024028 h 3910063"/>
              <a:gd name="connsiteX6" fmla="*/ 5415289 w 5578987"/>
              <a:gd name="connsiteY6" fmla="*/ 2912707 h 3910063"/>
              <a:gd name="connsiteX7" fmla="*/ 2421930 w 5578987"/>
              <a:gd name="connsiteY7" fmla="*/ 938727 h 3910063"/>
              <a:gd name="connsiteX8" fmla="*/ 2133816 w 5578987"/>
              <a:gd name="connsiteY8" fmla="*/ 3910063 h 3910063"/>
              <a:gd name="connsiteX0" fmla="*/ 2133816 w 5578987"/>
              <a:gd name="connsiteY0" fmla="*/ 3910063 h 3910063"/>
              <a:gd name="connsiteX1" fmla="*/ 121324 w 5578987"/>
              <a:gd name="connsiteY1" fmla="*/ 3892430 h 3910063"/>
              <a:gd name="connsiteX2" fmla="*/ 154643 w 5578987"/>
              <a:gd name="connsiteY2" fmla="*/ 2935255 h 3910063"/>
              <a:gd name="connsiteX3" fmla="*/ 1364284 w 5578987"/>
              <a:gd name="connsiteY3" fmla="*/ 2899326 h 3910063"/>
              <a:gd name="connsiteX4" fmla="*/ 2138316 w 5578987"/>
              <a:gd name="connsiteY4" fmla="*/ 0 h 3910063"/>
              <a:gd name="connsiteX5" fmla="*/ 5478752 w 5578987"/>
              <a:gd name="connsiteY5" fmla="*/ 2024028 h 3910063"/>
              <a:gd name="connsiteX6" fmla="*/ 5415289 w 5578987"/>
              <a:gd name="connsiteY6" fmla="*/ 2912707 h 3910063"/>
              <a:gd name="connsiteX7" fmla="*/ 2421930 w 5578987"/>
              <a:gd name="connsiteY7" fmla="*/ 938727 h 3910063"/>
              <a:gd name="connsiteX8" fmla="*/ 2133816 w 5578987"/>
              <a:gd name="connsiteY8" fmla="*/ 3910063 h 3910063"/>
              <a:gd name="connsiteX0" fmla="*/ 2133816 w 5578987"/>
              <a:gd name="connsiteY0" fmla="*/ 3910063 h 3910063"/>
              <a:gd name="connsiteX1" fmla="*/ 121324 w 5578987"/>
              <a:gd name="connsiteY1" fmla="*/ 3892430 h 3910063"/>
              <a:gd name="connsiteX2" fmla="*/ 154643 w 5578987"/>
              <a:gd name="connsiteY2" fmla="*/ 2935255 h 3910063"/>
              <a:gd name="connsiteX3" fmla="*/ 1364284 w 5578987"/>
              <a:gd name="connsiteY3" fmla="*/ 2899326 h 3910063"/>
              <a:gd name="connsiteX4" fmla="*/ 2138316 w 5578987"/>
              <a:gd name="connsiteY4" fmla="*/ 0 h 3910063"/>
              <a:gd name="connsiteX5" fmla="*/ 5478752 w 5578987"/>
              <a:gd name="connsiteY5" fmla="*/ 2024028 h 3910063"/>
              <a:gd name="connsiteX6" fmla="*/ 5415289 w 5578987"/>
              <a:gd name="connsiteY6" fmla="*/ 2912707 h 3910063"/>
              <a:gd name="connsiteX7" fmla="*/ 2421930 w 5578987"/>
              <a:gd name="connsiteY7" fmla="*/ 938727 h 3910063"/>
              <a:gd name="connsiteX8" fmla="*/ 2133816 w 5578987"/>
              <a:gd name="connsiteY8" fmla="*/ 3910063 h 3910063"/>
              <a:gd name="connsiteX0" fmla="*/ 2133816 w 5497962"/>
              <a:gd name="connsiteY0" fmla="*/ 3910063 h 3910063"/>
              <a:gd name="connsiteX1" fmla="*/ 121324 w 5497962"/>
              <a:gd name="connsiteY1" fmla="*/ 3892430 h 3910063"/>
              <a:gd name="connsiteX2" fmla="*/ 154643 w 5497962"/>
              <a:gd name="connsiteY2" fmla="*/ 2935255 h 3910063"/>
              <a:gd name="connsiteX3" fmla="*/ 1364284 w 5497962"/>
              <a:gd name="connsiteY3" fmla="*/ 2899326 h 3910063"/>
              <a:gd name="connsiteX4" fmla="*/ 2138316 w 5497962"/>
              <a:gd name="connsiteY4" fmla="*/ 0 h 3910063"/>
              <a:gd name="connsiteX5" fmla="*/ 5478752 w 5497962"/>
              <a:gd name="connsiteY5" fmla="*/ 2024028 h 3910063"/>
              <a:gd name="connsiteX6" fmla="*/ 5091066 w 5497962"/>
              <a:gd name="connsiteY6" fmla="*/ 2903725 h 3910063"/>
              <a:gd name="connsiteX7" fmla="*/ 2421930 w 5497962"/>
              <a:gd name="connsiteY7" fmla="*/ 938727 h 3910063"/>
              <a:gd name="connsiteX8" fmla="*/ 2133816 w 5497962"/>
              <a:gd name="connsiteY8" fmla="*/ 3910063 h 3910063"/>
              <a:gd name="connsiteX0" fmla="*/ 2133816 w 5625439"/>
              <a:gd name="connsiteY0" fmla="*/ 3910063 h 3910063"/>
              <a:gd name="connsiteX1" fmla="*/ 121324 w 5625439"/>
              <a:gd name="connsiteY1" fmla="*/ 3892430 h 3910063"/>
              <a:gd name="connsiteX2" fmla="*/ 154643 w 5625439"/>
              <a:gd name="connsiteY2" fmla="*/ 2935255 h 3910063"/>
              <a:gd name="connsiteX3" fmla="*/ 1364284 w 5625439"/>
              <a:gd name="connsiteY3" fmla="*/ 2899326 h 3910063"/>
              <a:gd name="connsiteX4" fmla="*/ 2138316 w 5625439"/>
              <a:gd name="connsiteY4" fmla="*/ 0 h 3910063"/>
              <a:gd name="connsiteX5" fmla="*/ 5612256 w 5625439"/>
              <a:gd name="connsiteY5" fmla="*/ 2338395 h 3910063"/>
              <a:gd name="connsiteX6" fmla="*/ 5091066 w 5625439"/>
              <a:gd name="connsiteY6" fmla="*/ 2903725 h 3910063"/>
              <a:gd name="connsiteX7" fmla="*/ 2421930 w 5625439"/>
              <a:gd name="connsiteY7" fmla="*/ 938727 h 3910063"/>
              <a:gd name="connsiteX8" fmla="*/ 2133816 w 5625439"/>
              <a:gd name="connsiteY8" fmla="*/ 3910063 h 3910063"/>
              <a:gd name="connsiteX0" fmla="*/ 2133816 w 5612256"/>
              <a:gd name="connsiteY0" fmla="*/ 3910063 h 3910063"/>
              <a:gd name="connsiteX1" fmla="*/ 121324 w 5612256"/>
              <a:gd name="connsiteY1" fmla="*/ 3892430 h 3910063"/>
              <a:gd name="connsiteX2" fmla="*/ 154643 w 5612256"/>
              <a:gd name="connsiteY2" fmla="*/ 2935255 h 3910063"/>
              <a:gd name="connsiteX3" fmla="*/ 1364284 w 5612256"/>
              <a:gd name="connsiteY3" fmla="*/ 2899326 h 3910063"/>
              <a:gd name="connsiteX4" fmla="*/ 2138316 w 5612256"/>
              <a:gd name="connsiteY4" fmla="*/ 0 h 3910063"/>
              <a:gd name="connsiteX5" fmla="*/ 5612256 w 5612256"/>
              <a:gd name="connsiteY5" fmla="*/ 2338395 h 3910063"/>
              <a:gd name="connsiteX6" fmla="*/ 5091066 w 5612256"/>
              <a:gd name="connsiteY6" fmla="*/ 2903725 h 3910063"/>
              <a:gd name="connsiteX7" fmla="*/ 2421930 w 5612256"/>
              <a:gd name="connsiteY7" fmla="*/ 938727 h 3910063"/>
              <a:gd name="connsiteX8" fmla="*/ 2133816 w 5612256"/>
              <a:gd name="connsiteY8" fmla="*/ 3910063 h 3910063"/>
              <a:gd name="connsiteX0" fmla="*/ 2133816 w 5612256"/>
              <a:gd name="connsiteY0" fmla="*/ 3910063 h 3910063"/>
              <a:gd name="connsiteX1" fmla="*/ 121324 w 5612256"/>
              <a:gd name="connsiteY1" fmla="*/ 3892430 h 3910063"/>
              <a:gd name="connsiteX2" fmla="*/ 154643 w 5612256"/>
              <a:gd name="connsiteY2" fmla="*/ 2935255 h 3910063"/>
              <a:gd name="connsiteX3" fmla="*/ 1364284 w 5612256"/>
              <a:gd name="connsiteY3" fmla="*/ 2899326 h 3910063"/>
              <a:gd name="connsiteX4" fmla="*/ 2138316 w 5612256"/>
              <a:gd name="connsiteY4" fmla="*/ 0 h 3910063"/>
              <a:gd name="connsiteX5" fmla="*/ 5612256 w 5612256"/>
              <a:gd name="connsiteY5" fmla="*/ 2338395 h 3910063"/>
              <a:gd name="connsiteX6" fmla="*/ 5091066 w 5612256"/>
              <a:gd name="connsiteY6" fmla="*/ 2903725 h 3910063"/>
              <a:gd name="connsiteX7" fmla="*/ 2421930 w 5612256"/>
              <a:gd name="connsiteY7" fmla="*/ 938727 h 3910063"/>
              <a:gd name="connsiteX8" fmla="*/ 2133816 w 5612256"/>
              <a:gd name="connsiteY8" fmla="*/ 3910063 h 3910063"/>
              <a:gd name="connsiteX0" fmla="*/ 2133816 w 5612256"/>
              <a:gd name="connsiteY0" fmla="*/ 3910063 h 3910063"/>
              <a:gd name="connsiteX1" fmla="*/ 121324 w 5612256"/>
              <a:gd name="connsiteY1" fmla="*/ 3892430 h 3910063"/>
              <a:gd name="connsiteX2" fmla="*/ 154643 w 5612256"/>
              <a:gd name="connsiteY2" fmla="*/ 2935255 h 3910063"/>
              <a:gd name="connsiteX3" fmla="*/ 1364284 w 5612256"/>
              <a:gd name="connsiteY3" fmla="*/ 2899326 h 3910063"/>
              <a:gd name="connsiteX4" fmla="*/ 2138316 w 5612256"/>
              <a:gd name="connsiteY4" fmla="*/ 0 h 3910063"/>
              <a:gd name="connsiteX5" fmla="*/ 5612256 w 5612256"/>
              <a:gd name="connsiteY5" fmla="*/ 2338395 h 3910063"/>
              <a:gd name="connsiteX6" fmla="*/ 5091066 w 5612256"/>
              <a:gd name="connsiteY6" fmla="*/ 2903725 h 3910063"/>
              <a:gd name="connsiteX7" fmla="*/ 2421930 w 5612256"/>
              <a:gd name="connsiteY7" fmla="*/ 938727 h 3910063"/>
              <a:gd name="connsiteX8" fmla="*/ 2133816 w 5612256"/>
              <a:gd name="connsiteY8" fmla="*/ 3910063 h 3910063"/>
              <a:gd name="connsiteX0" fmla="*/ 2133816 w 5612256"/>
              <a:gd name="connsiteY0" fmla="*/ 3910063 h 3910063"/>
              <a:gd name="connsiteX1" fmla="*/ 121324 w 5612256"/>
              <a:gd name="connsiteY1" fmla="*/ 3892430 h 3910063"/>
              <a:gd name="connsiteX2" fmla="*/ 154643 w 5612256"/>
              <a:gd name="connsiteY2" fmla="*/ 2935255 h 3910063"/>
              <a:gd name="connsiteX3" fmla="*/ 1364284 w 5612256"/>
              <a:gd name="connsiteY3" fmla="*/ 2899326 h 3910063"/>
              <a:gd name="connsiteX4" fmla="*/ 2138316 w 5612256"/>
              <a:gd name="connsiteY4" fmla="*/ 0 h 3910063"/>
              <a:gd name="connsiteX5" fmla="*/ 5612256 w 5612256"/>
              <a:gd name="connsiteY5" fmla="*/ 2338395 h 3910063"/>
              <a:gd name="connsiteX6" fmla="*/ 5091066 w 5612256"/>
              <a:gd name="connsiteY6" fmla="*/ 2903725 h 3910063"/>
              <a:gd name="connsiteX7" fmla="*/ 2421930 w 5612256"/>
              <a:gd name="connsiteY7" fmla="*/ 938727 h 3910063"/>
              <a:gd name="connsiteX8" fmla="*/ 2133816 w 5612256"/>
              <a:gd name="connsiteY8" fmla="*/ 3910063 h 3910063"/>
              <a:gd name="connsiteX0" fmla="*/ 2133816 w 5612256"/>
              <a:gd name="connsiteY0" fmla="*/ 3910063 h 3910063"/>
              <a:gd name="connsiteX1" fmla="*/ 121324 w 5612256"/>
              <a:gd name="connsiteY1" fmla="*/ 3892430 h 3910063"/>
              <a:gd name="connsiteX2" fmla="*/ 154643 w 5612256"/>
              <a:gd name="connsiteY2" fmla="*/ 2935255 h 3910063"/>
              <a:gd name="connsiteX3" fmla="*/ 1364284 w 5612256"/>
              <a:gd name="connsiteY3" fmla="*/ 2899326 h 3910063"/>
              <a:gd name="connsiteX4" fmla="*/ 2138316 w 5612256"/>
              <a:gd name="connsiteY4" fmla="*/ 0 h 3910063"/>
              <a:gd name="connsiteX5" fmla="*/ 5612256 w 5612256"/>
              <a:gd name="connsiteY5" fmla="*/ 2338395 h 3910063"/>
              <a:gd name="connsiteX6" fmla="*/ 5091066 w 5612256"/>
              <a:gd name="connsiteY6" fmla="*/ 2903725 h 3910063"/>
              <a:gd name="connsiteX7" fmla="*/ 2421930 w 5612256"/>
              <a:gd name="connsiteY7" fmla="*/ 938727 h 3910063"/>
              <a:gd name="connsiteX8" fmla="*/ 2133816 w 5612256"/>
              <a:gd name="connsiteY8" fmla="*/ 3910063 h 3910063"/>
              <a:gd name="connsiteX0" fmla="*/ 2133816 w 5612256"/>
              <a:gd name="connsiteY0" fmla="*/ 4116647 h 4116647"/>
              <a:gd name="connsiteX1" fmla="*/ 121324 w 5612256"/>
              <a:gd name="connsiteY1" fmla="*/ 4099014 h 4116647"/>
              <a:gd name="connsiteX2" fmla="*/ 154643 w 5612256"/>
              <a:gd name="connsiteY2" fmla="*/ 3141839 h 4116647"/>
              <a:gd name="connsiteX3" fmla="*/ 1364284 w 5612256"/>
              <a:gd name="connsiteY3" fmla="*/ 3105910 h 4116647"/>
              <a:gd name="connsiteX4" fmla="*/ 2195535 w 5612256"/>
              <a:gd name="connsiteY4" fmla="*/ 0 h 4116647"/>
              <a:gd name="connsiteX5" fmla="*/ 5612256 w 5612256"/>
              <a:gd name="connsiteY5" fmla="*/ 2544979 h 4116647"/>
              <a:gd name="connsiteX6" fmla="*/ 5091066 w 5612256"/>
              <a:gd name="connsiteY6" fmla="*/ 3110309 h 4116647"/>
              <a:gd name="connsiteX7" fmla="*/ 2421930 w 5612256"/>
              <a:gd name="connsiteY7" fmla="*/ 1145311 h 4116647"/>
              <a:gd name="connsiteX8" fmla="*/ 2133816 w 5612256"/>
              <a:gd name="connsiteY8" fmla="*/ 4116647 h 4116647"/>
              <a:gd name="connsiteX0" fmla="*/ 2133816 w 5612256"/>
              <a:gd name="connsiteY0" fmla="*/ 4116647 h 4116647"/>
              <a:gd name="connsiteX1" fmla="*/ 121324 w 5612256"/>
              <a:gd name="connsiteY1" fmla="*/ 4099014 h 4116647"/>
              <a:gd name="connsiteX2" fmla="*/ 154643 w 5612256"/>
              <a:gd name="connsiteY2" fmla="*/ 3141839 h 4116647"/>
              <a:gd name="connsiteX3" fmla="*/ 1364284 w 5612256"/>
              <a:gd name="connsiteY3" fmla="*/ 3105910 h 4116647"/>
              <a:gd name="connsiteX4" fmla="*/ 2195535 w 5612256"/>
              <a:gd name="connsiteY4" fmla="*/ 0 h 4116647"/>
              <a:gd name="connsiteX5" fmla="*/ 5612256 w 5612256"/>
              <a:gd name="connsiteY5" fmla="*/ 2544979 h 4116647"/>
              <a:gd name="connsiteX6" fmla="*/ 5091066 w 5612256"/>
              <a:gd name="connsiteY6" fmla="*/ 3110309 h 4116647"/>
              <a:gd name="connsiteX7" fmla="*/ 2450541 w 5612256"/>
              <a:gd name="connsiteY7" fmla="*/ 902800 h 4116647"/>
              <a:gd name="connsiteX8" fmla="*/ 2133816 w 5612256"/>
              <a:gd name="connsiteY8" fmla="*/ 4116647 h 4116647"/>
              <a:gd name="connsiteX0" fmla="*/ 2133816 w 5612256"/>
              <a:gd name="connsiteY0" fmla="*/ 4116647 h 4116647"/>
              <a:gd name="connsiteX1" fmla="*/ 121324 w 5612256"/>
              <a:gd name="connsiteY1" fmla="*/ 4099014 h 4116647"/>
              <a:gd name="connsiteX2" fmla="*/ 154643 w 5612256"/>
              <a:gd name="connsiteY2" fmla="*/ 3141839 h 4116647"/>
              <a:gd name="connsiteX3" fmla="*/ 1364284 w 5612256"/>
              <a:gd name="connsiteY3" fmla="*/ 3105910 h 4116647"/>
              <a:gd name="connsiteX4" fmla="*/ 2195535 w 5612256"/>
              <a:gd name="connsiteY4" fmla="*/ 0 h 4116647"/>
              <a:gd name="connsiteX5" fmla="*/ 5612256 w 5612256"/>
              <a:gd name="connsiteY5" fmla="*/ 2544979 h 4116647"/>
              <a:gd name="connsiteX6" fmla="*/ 5091066 w 5612256"/>
              <a:gd name="connsiteY6" fmla="*/ 3110309 h 4116647"/>
              <a:gd name="connsiteX7" fmla="*/ 2450541 w 5612256"/>
              <a:gd name="connsiteY7" fmla="*/ 902800 h 4116647"/>
              <a:gd name="connsiteX8" fmla="*/ 2133816 w 5612256"/>
              <a:gd name="connsiteY8" fmla="*/ 4116647 h 4116647"/>
              <a:gd name="connsiteX0" fmla="*/ 2133816 w 5612256"/>
              <a:gd name="connsiteY0" fmla="*/ 4116647 h 4116647"/>
              <a:gd name="connsiteX1" fmla="*/ 121324 w 5612256"/>
              <a:gd name="connsiteY1" fmla="*/ 4099014 h 4116647"/>
              <a:gd name="connsiteX2" fmla="*/ 154643 w 5612256"/>
              <a:gd name="connsiteY2" fmla="*/ 3141839 h 4116647"/>
              <a:gd name="connsiteX3" fmla="*/ 1364284 w 5612256"/>
              <a:gd name="connsiteY3" fmla="*/ 3105910 h 4116647"/>
              <a:gd name="connsiteX4" fmla="*/ 2195535 w 5612256"/>
              <a:gd name="connsiteY4" fmla="*/ 0 h 4116647"/>
              <a:gd name="connsiteX5" fmla="*/ 5612256 w 5612256"/>
              <a:gd name="connsiteY5" fmla="*/ 2544979 h 4116647"/>
              <a:gd name="connsiteX6" fmla="*/ 5091066 w 5612256"/>
              <a:gd name="connsiteY6" fmla="*/ 3110309 h 4116647"/>
              <a:gd name="connsiteX7" fmla="*/ 2450541 w 5612256"/>
              <a:gd name="connsiteY7" fmla="*/ 902800 h 4116647"/>
              <a:gd name="connsiteX8" fmla="*/ 2133816 w 5612256"/>
              <a:gd name="connsiteY8" fmla="*/ 4116647 h 4116647"/>
              <a:gd name="connsiteX0" fmla="*/ 2133816 w 5612256"/>
              <a:gd name="connsiteY0" fmla="*/ 4116647 h 4116647"/>
              <a:gd name="connsiteX1" fmla="*/ 121324 w 5612256"/>
              <a:gd name="connsiteY1" fmla="*/ 4099014 h 4116647"/>
              <a:gd name="connsiteX2" fmla="*/ 154643 w 5612256"/>
              <a:gd name="connsiteY2" fmla="*/ 3141839 h 4116647"/>
              <a:gd name="connsiteX3" fmla="*/ 1364284 w 5612256"/>
              <a:gd name="connsiteY3" fmla="*/ 3105910 h 4116647"/>
              <a:gd name="connsiteX4" fmla="*/ 2195535 w 5612256"/>
              <a:gd name="connsiteY4" fmla="*/ 0 h 4116647"/>
              <a:gd name="connsiteX5" fmla="*/ 5612256 w 5612256"/>
              <a:gd name="connsiteY5" fmla="*/ 2544979 h 4116647"/>
              <a:gd name="connsiteX6" fmla="*/ 5091066 w 5612256"/>
              <a:gd name="connsiteY6" fmla="*/ 3110309 h 4116647"/>
              <a:gd name="connsiteX7" fmla="*/ 2450541 w 5612256"/>
              <a:gd name="connsiteY7" fmla="*/ 902800 h 4116647"/>
              <a:gd name="connsiteX8" fmla="*/ 2133816 w 5612256"/>
              <a:gd name="connsiteY8" fmla="*/ 4116647 h 4116647"/>
              <a:gd name="connsiteX0" fmla="*/ 2133816 w 5612256"/>
              <a:gd name="connsiteY0" fmla="*/ 3945990 h 4099014"/>
              <a:gd name="connsiteX1" fmla="*/ 121324 w 5612256"/>
              <a:gd name="connsiteY1" fmla="*/ 4099014 h 4099014"/>
              <a:gd name="connsiteX2" fmla="*/ 154643 w 5612256"/>
              <a:gd name="connsiteY2" fmla="*/ 3141839 h 4099014"/>
              <a:gd name="connsiteX3" fmla="*/ 1364284 w 5612256"/>
              <a:gd name="connsiteY3" fmla="*/ 3105910 h 4099014"/>
              <a:gd name="connsiteX4" fmla="*/ 2195535 w 5612256"/>
              <a:gd name="connsiteY4" fmla="*/ 0 h 4099014"/>
              <a:gd name="connsiteX5" fmla="*/ 5612256 w 5612256"/>
              <a:gd name="connsiteY5" fmla="*/ 2544979 h 4099014"/>
              <a:gd name="connsiteX6" fmla="*/ 5091066 w 5612256"/>
              <a:gd name="connsiteY6" fmla="*/ 3110309 h 4099014"/>
              <a:gd name="connsiteX7" fmla="*/ 2450541 w 5612256"/>
              <a:gd name="connsiteY7" fmla="*/ 902800 h 4099014"/>
              <a:gd name="connsiteX8" fmla="*/ 2133816 w 5612256"/>
              <a:gd name="connsiteY8" fmla="*/ 3945990 h 4099014"/>
              <a:gd name="connsiteX0" fmla="*/ 2133816 w 5612256"/>
              <a:gd name="connsiteY0" fmla="*/ 3945990 h 4099014"/>
              <a:gd name="connsiteX1" fmla="*/ 121324 w 5612256"/>
              <a:gd name="connsiteY1" fmla="*/ 4099014 h 4099014"/>
              <a:gd name="connsiteX2" fmla="*/ 154643 w 5612256"/>
              <a:gd name="connsiteY2" fmla="*/ 3141839 h 4099014"/>
              <a:gd name="connsiteX3" fmla="*/ 1364287 w 5612256"/>
              <a:gd name="connsiteY3" fmla="*/ 3034054 h 4099014"/>
              <a:gd name="connsiteX4" fmla="*/ 2195535 w 5612256"/>
              <a:gd name="connsiteY4" fmla="*/ 0 h 4099014"/>
              <a:gd name="connsiteX5" fmla="*/ 5612256 w 5612256"/>
              <a:gd name="connsiteY5" fmla="*/ 2544979 h 4099014"/>
              <a:gd name="connsiteX6" fmla="*/ 5091066 w 5612256"/>
              <a:gd name="connsiteY6" fmla="*/ 3110309 h 4099014"/>
              <a:gd name="connsiteX7" fmla="*/ 2450541 w 5612256"/>
              <a:gd name="connsiteY7" fmla="*/ 902800 h 4099014"/>
              <a:gd name="connsiteX8" fmla="*/ 2133816 w 5612256"/>
              <a:gd name="connsiteY8" fmla="*/ 3945990 h 4099014"/>
              <a:gd name="connsiteX0" fmla="*/ 2133816 w 5612256"/>
              <a:gd name="connsiteY0" fmla="*/ 3945990 h 4099014"/>
              <a:gd name="connsiteX1" fmla="*/ 121324 w 5612256"/>
              <a:gd name="connsiteY1" fmla="*/ 4099014 h 4099014"/>
              <a:gd name="connsiteX2" fmla="*/ 154643 w 5612256"/>
              <a:gd name="connsiteY2" fmla="*/ 3141839 h 4099014"/>
              <a:gd name="connsiteX3" fmla="*/ 1364287 w 5612256"/>
              <a:gd name="connsiteY3" fmla="*/ 3034054 h 4099014"/>
              <a:gd name="connsiteX4" fmla="*/ 2195535 w 5612256"/>
              <a:gd name="connsiteY4" fmla="*/ 0 h 4099014"/>
              <a:gd name="connsiteX5" fmla="*/ 5612256 w 5612256"/>
              <a:gd name="connsiteY5" fmla="*/ 2544979 h 4099014"/>
              <a:gd name="connsiteX6" fmla="*/ 5091066 w 5612256"/>
              <a:gd name="connsiteY6" fmla="*/ 3110309 h 4099014"/>
              <a:gd name="connsiteX7" fmla="*/ 2402864 w 5612256"/>
              <a:gd name="connsiteY7" fmla="*/ 1010584 h 4099014"/>
              <a:gd name="connsiteX8" fmla="*/ 2133816 w 5612256"/>
              <a:gd name="connsiteY8" fmla="*/ 3945990 h 4099014"/>
              <a:gd name="connsiteX0" fmla="*/ 2133816 w 5612256"/>
              <a:gd name="connsiteY0" fmla="*/ 3945990 h 4099014"/>
              <a:gd name="connsiteX1" fmla="*/ 121324 w 5612256"/>
              <a:gd name="connsiteY1" fmla="*/ 4099014 h 4099014"/>
              <a:gd name="connsiteX2" fmla="*/ 154643 w 5612256"/>
              <a:gd name="connsiteY2" fmla="*/ 3141839 h 4099014"/>
              <a:gd name="connsiteX3" fmla="*/ 1364287 w 5612256"/>
              <a:gd name="connsiteY3" fmla="*/ 3034054 h 4099014"/>
              <a:gd name="connsiteX4" fmla="*/ 2195535 w 5612256"/>
              <a:gd name="connsiteY4" fmla="*/ 0 h 4099014"/>
              <a:gd name="connsiteX5" fmla="*/ 5612256 w 5612256"/>
              <a:gd name="connsiteY5" fmla="*/ 2544979 h 4099014"/>
              <a:gd name="connsiteX6" fmla="*/ 4976637 w 5612256"/>
              <a:gd name="connsiteY6" fmla="*/ 3200128 h 4099014"/>
              <a:gd name="connsiteX7" fmla="*/ 2402864 w 5612256"/>
              <a:gd name="connsiteY7" fmla="*/ 1010584 h 4099014"/>
              <a:gd name="connsiteX8" fmla="*/ 2133816 w 5612256"/>
              <a:gd name="connsiteY8" fmla="*/ 3945990 h 4099014"/>
              <a:gd name="connsiteX0" fmla="*/ 2257784 w 5612256"/>
              <a:gd name="connsiteY0" fmla="*/ 3937008 h 4099014"/>
              <a:gd name="connsiteX1" fmla="*/ 121324 w 5612256"/>
              <a:gd name="connsiteY1" fmla="*/ 4099014 h 4099014"/>
              <a:gd name="connsiteX2" fmla="*/ 154643 w 5612256"/>
              <a:gd name="connsiteY2" fmla="*/ 3141839 h 4099014"/>
              <a:gd name="connsiteX3" fmla="*/ 1364287 w 5612256"/>
              <a:gd name="connsiteY3" fmla="*/ 3034054 h 4099014"/>
              <a:gd name="connsiteX4" fmla="*/ 2195535 w 5612256"/>
              <a:gd name="connsiteY4" fmla="*/ 0 h 4099014"/>
              <a:gd name="connsiteX5" fmla="*/ 5612256 w 5612256"/>
              <a:gd name="connsiteY5" fmla="*/ 2544979 h 4099014"/>
              <a:gd name="connsiteX6" fmla="*/ 4976637 w 5612256"/>
              <a:gd name="connsiteY6" fmla="*/ 3200128 h 4099014"/>
              <a:gd name="connsiteX7" fmla="*/ 2402864 w 5612256"/>
              <a:gd name="connsiteY7" fmla="*/ 1010584 h 4099014"/>
              <a:gd name="connsiteX8" fmla="*/ 2257784 w 5612256"/>
              <a:gd name="connsiteY8" fmla="*/ 3937008 h 4099014"/>
              <a:gd name="connsiteX0" fmla="*/ 2257784 w 5612256"/>
              <a:gd name="connsiteY0" fmla="*/ 3937008 h 4099014"/>
              <a:gd name="connsiteX1" fmla="*/ 121324 w 5612256"/>
              <a:gd name="connsiteY1" fmla="*/ 4099014 h 4099014"/>
              <a:gd name="connsiteX2" fmla="*/ 154643 w 5612256"/>
              <a:gd name="connsiteY2" fmla="*/ 3141839 h 4099014"/>
              <a:gd name="connsiteX3" fmla="*/ 1364287 w 5612256"/>
              <a:gd name="connsiteY3" fmla="*/ 3034054 h 4099014"/>
              <a:gd name="connsiteX4" fmla="*/ 2195535 w 5612256"/>
              <a:gd name="connsiteY4" fmla="*/ 0 h 4099014"/>
              <a:gd name="connsiteX5" fmla="*/ 5612256 w 5612256"/>
              <a:gd name="connsiteY5" fmla="*/ 2544979 h 4099014"/>
              <a:gd name="connsiteX6" fmla="*/ 4976637 w 5612256"/>
              <a:gd name="connsiteY6" fmla="*/ 3200128 h 4099014"/>
              <a:gd name="connsiteX7" fmla="*/ 2498227 w 5612256"/>
              <a:gd name="connsiteY7" fmla="*/ 1064474 h 4099014"/>
              <a:gd name="connsiteX8" fmla="*/ 2257784 w 5612256"/>
              <a:gd name="connsiteY8" fmla="*/ 3937008 h 4099014"/>
              <a:gd name="connsiteX0" fmla="*/ 2257784 w 5612256"/>
              <a:gd name="connsiteY0" fmla="*/ 3963954 h 4125960"/>
              <a:gd name="connsiteX1" fmla="*/ 121324 w 5612256"/>
              <a:gd name="connsiteY1" fmla="*/ 4125960 h 4125960"/>
              <a:gd name="connsiteX2" fmla="*/ 154643 w 5612256"/>
              <a:gd name="connsiteY2" fmla="*/ 3168785 h 4125960"/>
              <a:gd name="connsiteX3" fmla="*/ 1364287 w 5612256"/>
              <a:gd name="connsiteY3" fmla="*/ 3061000 h 4125960"/>
              <a:gd name="connsiteX4" fmla="*/ 2119250 w 5612256"/>
              <a:gd name="connsiteY4" fmla="*/ 0 h 4125960"/>
              <a:gd name="connsiteX5" fmla="*/ 5612256 w 5612256"/>
              <a:gd name="connsiteY5" fmla="*/ 2571925 h 4125960"/>
              <a:gd name="connsiteX6" fmla="*/ 4976637 w 5612256"/>
              <a:gd name="connsiteY6" fmla="*/ 3227074 h 4125960"/>
              <a:gd name="connsiteX7" fmla="*/ 2498227 w 5612256"/>
              <a:gd name="connsiteY7" fmla="*/ 1091420 h 4125960"/>
              <a:gd name="connsiteX8" fmla="*/ 2257784 w 5612256"/>
              <a:gd name="connsiteY8" fmla="*/ 3963954 h 4125960"/>
              <a:gd name="connsiteX0" fmla="*/ 2257784 w 5612256"/>
              <a:gd name="connsiteY0" fmla="*/ 3963954 h 4125960"/>
              <a:gd name="connsiteX1" fmla="*/ 121324 w 5612256"/>
              <a:gd name="connsiteY1" fmla="*/ 4125960 h 4125960"/>
              <a:gd name="connsiteX2" fmla="*/ 154643 w 5612256"/>
              <a:gd name="connsiteY2" fmla="*/ 3168785 h 4125960"/>
              <a:gd name="connsiteX3" fmla="*/ 1345217 w 5612256"/>
              <a:gd name="connsiteY3" fmla="*/ 2971180 h 4125960"/>
              <a:gd name="connsiteX4" fmla="*/ 2119250 w 5612256"/>
              <a:gd name="connsiteY4" fmla="*/ 0 h 4125960"/>
              <a:gd name="connsiteX5" fmla="*/ 5612256 w 5612256"/>
              <a:gd name="connsiteY5" fmla="*/ 2571925 h 4125960"/>
              <a:gd name="connsiteX6" fmla="*/ 4976637 w 5612256"/>
              <a:gd name="connsiteY6" fmla="*/ 3227074 h 4125960"/>
              <a:gd name="connsiteX7" fmla="*/ 2498227 w 5612256"/>
              <a:gd name="connsiteY7" fmla="*/ 1091420 h 4125960"/>
              <a:gd name="connsiteX8" fmla="*/ 2257784 w 5612256"/>
              <a:gd name="connsiteY8" fmla="*/ 3963954 h 4125960"/>
              <a:gd name="connsiteX0" fmla="*/ 2257784 w 5612256"/>
              <a:gd name="connsiteY0" fmla="*/ 3963954 h 4125960"/>
              <a:gd name="connsiteX1" fmla="*/ 121324 w 5612256"/>
              <a:gd name="connsiteY1" fmla="*/ 4125960 h 4125960"/>
              <a:gd name="connsiteX2" fmla="*/ 154643 w 5612256"/>
              <a:gd name="connsiteY2" fmla="*/ 3087948 h 4125960"/>
              <a:gd name="connsiteX3" fmla="*/ 1345217 w 5612256"/>
              <a:gd name="connsiteY3" fmla="*/ 2971180 h 4125960"/>
              <a:gd name="connsiteX4" fmla="*/ 2119250 w 5612256"/>
              <a:gd name="connsiteY4" fmla="*/ 0 h 4125960"/>
              <a:gd name="connsiteX5" fmla="*/ 5612256 w 5612256"/>
              <a:gd name="connsiteY5" fmla="*/ 2571925 h 4125960"/>
              <a:gd name="connsiteX6" fmla="*/ 4976637 w 5612256"/>
              <a:gd name="connsiteY6" fmla="*/ 3227074 h 4125960"/>
              <a:gd name="connsiteX7" fmla="*/ 2498227 w 5612256"/>
              <a:gd name="connsiteY7" fmla="*/ 1091420 h 4125960"/>
              <a:gd name="connsiteX8" fmla="*/ 2257784 w 5612256"/>
              <a:gd name="connsiteY8" fmla="*/ 3963954 h 4125960"/>
              <a:gd name="connsiteX0" fmla="*/ 2191032 w 5612256"/>
              <a:gd name="connsiteY0" fmla="*/ 3910063 h 4125960"/>
              <a:gd name="connsiteX1" fmla="*/ 121324 w 5612256"/>
              <a:gd name="connsiteY1" fmla="*/ 4125960 h 4125960"/>
              <a:gd name="connsiteX2" fmla="*/ 154643 w 5612256"/>
              <a:gd name="connsiteY2" fmla="*/ 3087948 h 4125960"/>
              <a:gd name="connsiteX3" fmla="*/ 1345217 w 5612256"/>
              <a:gd name="connsiteY3" fmla="*/ 2971180 h 4125960"/>
              <a:gd name="connsiteX4" fmla="*/ 2119250 w 5612256"/>
              <a:gd name="connsiteY4" fmla="*/ 0 h 4125960"/>
              <a:gd name="connsiteX5" fmla="*/ 5612256 w 5612256"/>
              <a:gd name="connsiteY5" fmla="*/ 2571925 h 4125960"/>
              <a:gd name="connsiteX6" fmla="*/ 4976637 w 5612256"/>
              <a:gd name="connsiteY6" fmla="*/ 3227074 h 4125960"/>
              <a:gd name="connsiteX7" fmla="*/ 2498227 w 5612256"/>
              <a:gd name="connsiteY7" fmla="*/ 1091420 h 4125960"/>
              <a:gd name="connsiteX8" fmla="*/ 2191032 w 5612256"/>
              <a:gd name="connsiteY8" fmla="*/ 3910063 h 4125960"/>
              <a:gd name="connsiteX0" fmla="*/ 2191032 w 5612256"/>
              <a:gd name="connsiteY0" fmla="*/ 3910063 h 4125960"/>
              <a:gd name="connsiteX1" fmla="*/ 121324 w 5612256"/>
              <a:gd name="connsiteY1" fmla="*/ 4125960 h 4125960"/>
              <a:gd name="connsiteX2" fmla="*/ 154643 w 5612256"/>
              <a:gd name="connsiteY2" fmla="*/ 3087948 h 4125960"/>
              <a:gd name="connsiteX3" fmla="*/ 1345217 w 5612256"/>
              <a:gd name="connsiteY3" fmla="*/ 2971180 h 4125960"/>
              <a:gd name="connsiteX4" fmla="*/ 2119250 w 5612256"/>
              <a:gd name="connsiteY4" fmla="*/ 0 h 4125960"/>
              <a:gd name="connsiteX5" fmla="*/ 5612256 w 5612256"/>
              <a:gd name="connsiteY5" fmla="*/ 2571925 h 4125960"/>
              <a:gd name="connsiteX6" fmla="*/ 4976637 w 5612256"/>
              <a:gd name="connsiteY6" fmla="*/ 3227074 h 4125960"/>
              <a:gd name="connsiteX7" fmla="*/ 2498227 w 5612256"/>
              <a:gd name="connsiteY7" fmla="*/ 1091420 h 4125960"/>
              <a:gd name="connsiteX8" fmla="*/ 2191032 w 5612256"/>
              <a:gd name="connsiteY8" fmla="*/ 3910063 h 4125960"/>
              <a:gd name="connsiteX0" fmla="*/ 2191032 w 5612256"/>
              <a:gd name="connsiteY0" fmla="*/ 3910063 h 4125960"/>
              <a:gd name="connsiteX1" fmla="*/ 121324 w 5612256"/>
              <a:gd name="connsiteY1" fmla="*/ 4125960 h 4125960"/>
              <a:gd name="connsiteX2" fmla="*/ 154643 w 5612256"/>
              <a:gd name="connsiteY2" fmla="*/ 3087948 h 4125960"/>
              <a:gd name="connsiteX3" fmla="*/ 1345217 w 5612256"/>
              <a:gd name="connsiteY3" fmla="*/ 2971180 h 4125960"/>
              <a:gd name="connsiteX4" fmla="*/ 2119250 w 5612256"/>
              <a:gd name="connsiteY4" fmla="*/ 0 h 4125960"/>
              <a:gd name="connsiteX5" fmla="*/ 5612256 w 5612256"/>
              <a:gd name="connsiteY5" fmla="*/ 2571925 h 4125960"/>
              <a:gd name="connsiteX6" fmla="*/ 4976637 w 5612256"/>
              <a:gd name="connsiteY6" fmla="*/ 3227074 h 4125960"/>
              <a:gd name="connsiteX7" fmla="*/ 2498227 w 5612256"/>
              <a:gd name="connsiteY7" fmla="*/ 1091420 h 4125960"/>
              <a:gd name="connsiteX8" fmla="*/ 2191032 w 5612256"/>
              <a:gd name="connsiteY8" fmla="*/ 3910063 h 4125960"/>
              <a:gd name="connsiteX0" fmla="*/ 2191032 w 5612256"/>
              <a:gd name="connsiteY0" fmla="*/ 3910063 h 4125960"/>
              <a:gd name="connsiteX1" fmla="*/ 121324 w 5612256"/>
              <a:gd name="connsiteY1" fmla="*/ 4125960 h 4125960"/>
              <a:gd name="connsiteX2" fmla="*/ 154643 w 5612256"/>
              <a:gd name="connsiteY2" fmla="*/ 3087948 h 4125960"/>
              <a:gd name="connsiteX3" fmla="*/ 1345217 w 5612256"/>
              <a:gd name="connsiteY3" fmla="*/ 2971180 h 4125960"/>
              <a:gd name="connsiteX4" fmla="*/ 2119250 w 5612256"/>
              <a:gd name="connsiteY4" fmla="*/ 0 h 4125960"/>
              <a:gd name="connsiteX5" fmla="*/ 5612256 w 5612256"/>
              <a:gd name="connsiteY5" fmla="*/ 2571925 h 4125960"/>
              <a:gd name="connsiteX6" fmla="*/ 4976637 w 5612256"/>
              <a:gd name="connsiteY6" fmla="*/ 3227074 h 4125960"/>
              <a:gd name="connsiteX7" fmla="*/ 2498227 w 5612256"/>
              <a:gd name="connsiteY7" fmla="*/ 1091420 h 4125960"/>
              <a:gd name="connsiteX8" fmla="*/ 2191032 w 5612256"/>
              <a:gd name="connsiteY8" fmla="*/ 3910063 h 4125960"/>
              <a:gd name="connsiteX0" fmla="*/ 2191032 w 5612256"/>
              <a:gd name="connsiteY0" fmla="*/ 3928027 h 4143924"/>
              <a:gd name="connsiteX1" fmla="*/ 121324 w 5612256"/>
              <a:gd name="connsiteY1" fmla="*/ 4143924 h 4143924"/>
              <a:gd name="connsiteX2" fmla="*/ 154643 w 5612256"/>
              <a:gd name="connsiteY2" fmla="*/ 3105912 h 4143924"/>
              <a:gd name="connsiteX3" fmla="*/ 1345217 w 5612256"/>
              <a:gd name="connsiteY3" fmla="*/ 2989144 h 4143924"/>
              <a:gd name="connsiteX4" fmla="*/ 1747349 w 5612256"/>
              <a:gd name="connsiteY4" fmla="*/ 0 h 4143924"/>
              <a:gd name="connsiteX5" fmla="*/ 5612256 w 5612256"/>
              <a:gd name="connsiteY5" fmla="*/ 2589889 h 4143924"/>
              <a:gd name="connsiteX6" fmla="*/ 4976637 w 5612256"/>
              <a:gd name="connsiteY6" fmla="*/ 3245038 h 4143924"/>
              <a:gd name="connsiteX7" fmla="*/ 2498227 w 5612256"/>
              <a:gd name="connsiteY7" fmla="*/ 1109384 h 4143924"/>
              <a:gd name="connsiteX8" fmla="*/ 2191032 w 5612256"/>
              <a:gd name="connsiteY8" fmla="*/ 3928027 h 4143924"/>
              <a:gd name="connsiteX0" fmla="*/ 2191032 w 5612256"/>
              <a:gd name="connsiteY0" fmla="*/ 3928027 h 4143924"/>
              <a:gd name="connsiteX1" fmla="*/ 121324 w 5612256"/>
              <a:gd name="connsiteY1" fmla="*/ 4143924 h 4143924"/>
              <a:gd name="connsiteX2" fmla="*/ 154643 w 5612256"/>
              <a:gd name="connsiteY2" fmla="*/ 3105912 h 4143924"/>
              <a:gd name="connsiteX3" fmla="*/ 1345217 w 5612256"/>
              <a:gd name="connsiteY3" fmla="*/ 2989144 h 4143924"/>
              <a:gd name="connsiteX4" fmla="*/ 1747349 w 5612256"/>
              <a:gd name="connsiteY4" fmla="*/ 0 h 4143924"/>
              <a:gd name="connsiteX5" fmla="*/ 5612256 w 5612256"/>
              <a:gd name="connsiteY5" fmla="*/ 2589889 h 4143924"/>
              <a:gd name="connsiteX6" fmla="*/ 4976637 w 5612256"/>
              <a:gd name="connsiteY6" fmla="*/ 3245038 h 4143924"/>
              <a:gd name="connsiteX7" fmla="*/ 2212147 w 5612256"/>
              <a:gd name="connsiteY7" fmla="*/ 1010582 h 4143924"/>
              <a:gd name="connsiteX8" fmla="*/ 2191032 w 5612256"/>
              <a:gd name="connsiteY8" fmla="*/ 3928027 h 4143924"/>
              <a:gd name="connsiteX0" fmla="*/ 2191032 w 5612256"/>
              <a:gd name="connsiteY0" fmla="*/ 3910063 h 4125960"/>
              <a:gd name="connsiteX1" fmla="*/ 121324 w 5612256"/>
              <a:gd name="connsiteY1" fmla="*/ 4125960 h 4125960"/>
              <a:gd name="connsiteX2" fmla="*/ 154643 w 5612256"/>
              <a:gd name="connsiteY2" fmla="*/ 3087948 h 4125960"/>
              <a:gd name="connsiteX3" fmla="*/ 1345217 w 5612256"/>
              <a:gd name="connsiteY3" fmla="*/ 2971180 h 4125960"/>
              <a:gd name="connsiteX4" fmla="*/ 1499414 w 5612256"/>
              <a:gd name="connsiteY4" fmla="*/ 0 h 4125960"/>
              <a:gd name="connsiteX5" fmla="*/ 5612256 w 5612256"/>
              <a:gd name="connsiteY5" fmla="*/ 2571925 h 4125960"/>
              <a:gd name="connsiteX6" fmla="*/ 4976637 w 5612256"/>
              <a:gd name="connsiteY6" fmla="*/ 3227074 h 4125960"/>
              <a:gd name="connsiteX7" fmla="*/ 2212147 w 5612256"/>
              <a:gd name="connsiteY7" fmla="*/ 992618 h 4125960"/>
              <a:gd name="connsiteX8" fmla="*/ 2191032 w 5612256"/>
              <a:gd name="connsiteY8" fmla="*/ 3910063 h 4125960"/>
              <a:gd name="connsiteX0" fmla="*/ 2191032 w 5612256"/>
              <a:gd name="connsiteY0" fmla="*/ 3910063 h 4125960"/>
              <a:gd name="connsiteX1" fmla="*/ 121324 w 5612256"/>
              <a:gd name="connsiteY1" fmla="*/ 4125960 h 4125960"/>
              <a:gd name="connsiteX2" fmla="*/ 154643 w 5612256"/>
              <a:gd name="connsiteY2" fmla="*/ 3087948 h 4125960"/>
              <a:gd name="connsiteX3" fmla="*/ 1345217 w 5612256"/>
              <a:gd name="connsiteY3" fmla="*/ 2971180 h 4125960"/>
              <a:gd name="connsiteX4" fmla="*/ 1499414 w 5612256"/>
              <a:gd name="connsiteY4" fmla="*/ 0 h 4125960"/>
              <a:gd name="connsiteX5" fmla="*/ 5612256 w 5612256"/>
              <a:gd name="connsiteY5" fmla="*/ 2571925 h 4125960"/>
              <a:gd name="connsiteX6" fmla="*/ 4976637 w 5612256"/>
              <a:gd name="connsiteY6" fmla="*/ 3227074 h 4125960"/>
              <a:gd name="connsiteX7" fmla="*/ 2002358 w 5612256"/>
              <a:gd name="connsiteY7" fmla="*/ 956691 h 4125960"/>
              <a:gd name="connsiteX8" fmla="*/ 2191032 w 5612256"/>
              <a:gd name="connsiteY8" fmla="*/ 3910063 h 4125960"/>
              <a:gd name="connsiteX0" fmla="*/ 2191032 w 5612256"/>
              <a:gd name="connsiteY0" fmla="*/ 3910063 h 4125960"/>
              <a:gd name="connsiteX1" fmla="*/ 121324 w 5612256"/>
              <a:gd name="connsiteY1" fmla="*/ 4125960 h 4125960"/>
              <a:gd name="connsiteX2" fmla="*/ 154643 w 5612256"/>
              <a:gd name="connsiteY2" fmla="*/ 3087948 h 4125960"/>
              <a:gd name="connsiteX3" fmla="*/ 1345217 w 5612256"/>
              <a:gd name="connsiteY3" fmla="*/ 2971180 h 4125960"/>
              <a:gd name="connsiteX4" fmla="*/ 1499414 w 5612256"/>
              <a:gd name="connsiteY4" fmla="*/ 0 h 4125960"/>
              <a:gd name="connsiteX5" fmla="*/ 5612256 w 5612256"/>
              <a:gd name="connsiteY5" fmla="*/ 2571925 h 4125960"/>
              <a:gd name="connsiteX6" fmla="*/ 4976637 w 5612256"/>
              <a:gd name="connsiteY6" fmla="*/ 3227074 h 4125960"/>
              <a:gd name="connsiteX7" fmla="*/ 1935608 w 5612256"/>
              <a:gd name="connsiteY7" fmla="*/ 956691 h 4125960"/>
              <a:gd name="connsiteX8" fmla="*/ 2191032 w 5612256"/>
              <a:gd name="connsiteY8" fmla="*/ 3910063 h 4125960"/>
              <a:gd name="connsiteX0" fmla="*/ 2191032 w 5612256"/>
              <a:gd name="connsiteY0" fmla="*/ 3910063 h 4125960"/>
              <a:gd name="connsiteX1" fmla="*/ 121324 w 5612256"/>
              <a:gd name="connsiteY1" fmla="*/ 4125960 h 4125960"/>
              <a:gd name="connsiteX2" fmla="*/ 154643 w 5612256"/>
              <a:gd name="connsiteY2" fmla="*/ 3087948 h 4125960"/>
              <a:gd name="connsiteX3" fmla="*/ 1164035 w 5612256"/>
              <a:gd name="connsiteY3" fmla="*/ 2944234 h 4125960"/>
              <a:gd name="connsiteX4" fmla="*/ 1499414 w 5612256"/>
              <a:gd name="connsiteY4" fmla="*/ 0 h 4125960"/>
              <a:gd name="connsiteX5" fmla="*/ 5612256 w 5612256"/>
              <a:gd name="connsiteY5" fmla="*/ 2571925 h 4125960"/>
              <a:gd name="connsiteX6" fmla="*/ 4976637 w 5612256"/>
              <a:gd name="connsiteY6" fmla="*/ 3227074 h 4125960"/>
              <a:gd name="connsiteX7" fmla="*/ 1935608 w 5612256"/>
              <a:gd name="connsiteY7" fmla="*/ 956691 h 4125960"/>
              <a:gd name="connsiteX8" fmla="*/ 2191032 w 5612256"/>
              <a:gd name="connsiteY8" fmla="*/ 3910063 h 4125960"/>
              <a:gd name="connsiteX0" fmla="*/ 1962173 w 5612256"/>
              <a:gd name="connsiteY0" fmla="*/ 3856172 h 4125960"/>
              <a:gd name="connsiteX1" fmla="*/ 121324 w 5612256"/>
              <a:gd name="connsiteY1" fmla="*/ 4125960 h 4125960"/>
              <a:gd name="connsiteX2" fmla="*/ 154643 w 5612256"/>
              <a:gd name="connsiteY2" fmla="*/ 3087948 h 4125960"/>
              <a:gd name="connsiteX3" fmla="*/ 1164035 w 5612256"/>
              <a:gd name="connsiteY3" fmla="*/ 2944234 h 4125960"/>
              <a:gd name="connsiteX4" fmla="*/ 1499414 w 5612256"/>
              <a:gd name="connsiteY4" fmla="*/ 0 h 4125960"/>
              <a:gd name="connsiteX5" fmla="*/ 5612256 w 5612256"/>
              <a:gd name="connsiteY5" fmla="*/ 2571925 h 4125960"/>
              <a:gd name="connsiteX6" fmla="*/ 4976637 w 5612256"/>
              <a:gd name="connsiteY6" fmla="*/ 3227074 h 4125960"/>
              <a:gd name="connsiteX7" fmla="*/ 1935608 w 5612256"/>
              <a:gd name="connsiteY7" fmla="*/ 956691 h 4125960"/>
              <a:gd name="connsiteX8" fmla="*/ 1962173 w 5612256"/>
              <a:gd name="connsiteY8" fmla="*/ 3856172 h 4125960"/>
              <a:gd name="connsiteX0" fmla="*/ 1904960 w 5612256"/>
              <a:gd name="connsiteY0" fmla="*/ 3856172 h 4125960"/>
              <a:gd name="connsiteX1" fmla="*/ 121324 w 5612256"/>
              <a:gd name="connsiteY1" fmla="*/ 4125960 h 4125960"/>
              <a:gd name="connsiteX2" fmla="*/ 154643 w 5612256"/>
              <a:gd name="connsiteY2" fmla="*/ 3087948 h 4125960"/>
              <a:gd name="connsiteX3" fmla="*/ 1164035 w 5612256"/>
              <a:gd name="connsiteY3" fmla="*/ 2944234 h 4125960"/>
              <a:gd name="connsiteX4" fmla="*/ 1499414 w 5612256"/>
              <a:gd name="connsiteY4" fmla="*/ 0 h 4125960"/>
              <a:gd name="connsiteX5" fmla="*/ 5612256 w 5612256"/>
              <a:gd name="connsiteY5" fmla="*/ 2571925 h 4125960"/>
              <a:gd name="connsiteX6" fmla="*/ 4976637 w 5612256"/>
              <a:gd name="connsiteY6" fmla="*/ 3227074 h 4125960"/>
              <a:gd name="connsiteX7" fmla="*/ 1935608 w 5612256"/>
              <a:gd name="connsiteY7" fmla="*/ 956691 h 4125960"/>
              <a:gd name="connsiteX8" fmla="*/ 1904960 w 5612256"/>
              <a:gd name="connsiteY8" fmla="*/ 3856172 h 4125960"/>
              <a:gd name="connsiteX0" fmla="*/ 1904960 w 5612256"/>
              <a:gd name="connsiteY0" fmla="*/ 3856172 h 4125960"/>
              <a:gd name="connsiteX1" fmla="*/ 121324 w 5612256"/>
              <a:gd name="connsiteY1" fmla="*/ 4125960 h 4125960"/>
              <a:gd name="connsiteX2" fmla="*/ 154643 w 5612256"/>
              <a:gd name="connsiteY2" fmla="*/ 3087948 h 4125960"/>
              <a:gd name="connsiteX3" fmla="*/ 1164037 w 5612256"/>
              <a:gd name="connsiteY3" fmla="*/ 3078962 h 4125960"/>
              <a:gd name="connsiteX4" fmla="*/ 1499414 w 5612256"/>
              <a:gd name="connsiteY4" fmla="*/ 0 h 4125960"/>
              <a:gd name="connsiteX5" fmla="*/ 5612256 w 5612256"/>
              <a:gd name="connsiteY5" fmla="*/ 2571925 h 4125960"/>
              <a:gd name="connsiteX6" fmla="*/ 4976637 w 5612256"/>
              <a:gd name="connsiteY6" fmla="*/ 3227074 h 4125960"/>
              <a:gd name="connsiteX7" fmla="*/ 1935608 w 5612256"/>
              <a:gd name="connsiteY7" fmla="*/ 956691 h 4125960"/>
              <a:gd name="connsiteX8" fmla="*/ 1904960 w 5612256"/>
              <a:gd name="connsiteY8" fmla="*/ 3856172 h 4125960"/>
              <a:gd name="connsiteX0" fmla="*/ 1904960 w 5612256"/>
              <a:gd name="connsiteY0" fmla="*/ 3856172 h 4125960"/>
              <a:gd name="connsiteX1" fmla="*/ 121324 w 5612256"/>
              <a:gd name="connsiteY1" fmla="*/ 4125960 h 4125960"/>
              <a:gd name="connsiteX2" fmla="*/ 154643 w 5612256"/>
              <a:gd name="connsiteY2" fmla="*/ 3087948 h 4125960"/>
              <a:gd name="connsiteX3" fmla="*/ 1164037 w 5612256"/>
              <a:gd name="connsiteY3" fmla="*/ 3078962 h 4125960"/>
              <a:gd name="connsiteX4" fmla="*/ 1499414 w 5612256"/>
              <a:gd name="connsiteY4" fmla="*/ 0 h 4125960"/>
              <a:gd name="connsiteX5" fmla="*/ 5612256 w 5612256"/>
              <a:gd name="connsiteY5" fmla="*/ 2571925 h 4125960"/>
              <a:gd name="connsiteX6" fmla="*/ 4976637 w 5612256"/>
              <a:gd name="connsiteY6" fmla="*/ 3227074 h 4125960"/>
              <a:gd name="connsiteX7" fmla="*/ 1935608 w 5612256"/>
              <a:gd name="connsiteY7" fmla="*/ 956691 h 4125960"/>
              <a:gd name="connsiteX8" fmla="*/ 1904960 w 5612256"/>
              <a:gd name="connsiteY8" fmla="*/ 3856172 h 4125960"/>
              <a:gd name="connsiteX0" fmla="*/ 1993069 w 5700365"/>
              <a:gd name="connsiteY0" fmla="*/ 3856172 h 4125960"/>
              <a:gd name="connsiteX1" fmla="*/ 209433 w 5700365"/>
              <a:gd name="connsiteY1" fmla="*/ 4125960 h 4125960"/>
              <a:gd name="connsiteX2" fmla="*/ 99712 w 5700365"/>
              <a:gd name="connsiteY2" fmla="*/ 3177768 h 4125960"/>
              <a:gd name="connsiteX3" fmla="*/ 1252146 w 5700365"/>
              <a:gd name="connsiteY3" fmla="*/ 3078962 h 4125960"/>
              <a:gd name="connsiteX4" fmla="*/ 1587523 w 5700365"/>
              <a:gd name="connsiteY4" fmla="*/ 0 h 4125960"/>
              <a:gd name="connsiteX5" fmla="*/ 5700365 w 5700365"/>
              <a:gd name="connsiteY5" fmla="*/ 2571925 h 4125960"/>
              <a:gd name="connsiteX6" fmla="*/ 5064746 w 5700365"/>
              <a:gd name="connsiteY6" fmla="*/ 3227074 h 4125960"/>
              <a:gd name="connsiteX7" fmla="*/ 2023717 w 5700365"/>
              <a:gd name="connsiteY7" fmla="*/ 956691 h 4125960"/>
              <a:gd name="connsiteX8" fmla="*/ 1993069 w 5700365"/>
              <a:gd name="connsiteY8" fmla="*/ 3856172 h 4125960"/>
              <a:gd name="connsiteX0" fmla="*/ 2017911 w 5725207"/>
              <a:gd name="connsiteY0" fmla="*/ 3856172 h 4125960"/>
              <a:gd name="connsiteX1" fmla="*/ 157987 w 5725207"/>
              <a:gd name="connsiteY1" fmla="*/ 4125960 h 4125960"/>
              <a:gd name="connsiteX2" fmla="*/ 124554 w 5725207"/>
              <a:gd name="connsiteY2" fmla="*/ 3177768 h 4125960"/>
              <a:gd name="connsiteX3" fmla="*/ 1276988 w 5725207"/>
              <a:gd name="connsiteY3" fmla="*/ 3078962 h 4125960"/>
              <a:gd name="connsiteX4" fmla="*/ 1612365 w 5725207"/>
              <a:gd name="connsiteY4" fmla="*/ 0 h 4125960"/>
              <a:gd name="connsiteX5" fmla="*/ 5725207 w 5725207"/>
              <a:gd name="connsiteY5" fmla="*/ 2571925 h 4125960"/>
              <a:gd name="connsiteX6" fmla="*/ 5089588 w 5725207"/>
              <a:gd name="connsiteY6" fmla="*/ 3227074 h 4125960"/>
              <a:gd name="connsiteX7" fmla="*/ 2048559 w 5725207"/>
              <a:gd name="connsiteY7" fmla="*/ 956691 h 4125960"/>
              <a:gd name="connsiteX8" fmla="*/ 2017911 w 5725207"/>
              <a:gd name="connsiteY8" fmla="*/ 3856172 h 4125960"/>
              <a:gd name="connsiteX0" fmla="*/ 2017911 w 5725207"/>
              <a:gd name="connsiteY0" fmla="*/ 3856172 h 4125960"/>
              <a:gd name="connsiteX1" fmla="*/ 157987 w 5725207"/>
              <a:gd name="connsiteY1" fmla="*/ 4125960 h 4125960"/>
              <a:gd name="connsiteX2" fmla="*/ 124554 w 5725207"/>
              <a:gd name="connsiteY2" fmla="*/ 3177768 h 4125960"/>
              <a:gd name="connsiteX3" fmla="*/ 1276988 w 5725207"/>
              <a:gd name="connsiteY3" fmla="*/ 3078962 h 4125960"/>
              <a:gd name="connsiteX4" fmla="*/ 1612365 w 5725207"/>
              <a:gd name="connsiteY4" fmla="*/ 0 h 4125960"/>
              <a:gd name="connsiteX5" fmla="*/ 5725207 w 5725207"/>
              <a:gd name="connsiteY5" fmla="*/ 2571925 h 4125960"/>
              <a:gd name="connsiteX6" fmla="*/ 5089588 w 5725207"/>
              <a:gd name="connsiteY6" fmla="*/ 3227074 h 4125960"/>
              <a:gd name="connsiteX7" fmla="*/ 2048559 w 5725207"/>
              <a:gd name="connsiteY7" fmla="*/ 956691 h 4125960"/>
              <a:gd name="connsiteX8" fmla="*/ 2017911 w 5725207"/>
              <a:gd name="connsiteY8" fmla="*/ 3856172 h 4125960"/>
              <a:gd name="connsiteX0" fmla="*/ 2005925 w 5713221"/>
              <a:gd name="connsiteY0" fmla="*/ 3856172 h 4125960"/>
              <a:gd name="connsiteX1" fmla="*/ 146001 w 5713221"/>
              <a:gd name="connsiteY1" fmla="*/ 4125960 h 4125960"/>
              <a:gd name="connsiteX2" fmla="*/ 112568 w 5713221"/>
              <a:gd name="connsiteY2" fmla="*/ 3177768 h 4125960"/>
              <a:gd name="connsiteX3" fmla="*/ 1265002 w 5713221"/>
              <a:gd name="connsiteY3" fmla="*/ 3078962 h 4125960"/>
              <a:gd name="connsiteX4" fmla="*/ 1600379 w 5713221"/>
              <a:gd name="connsiteY4" fmla="*/ 0 h 4125960"/>
              <a:gd name="connsiteX5" fmla="*/ 5713221 w 5713221"/>
              <a:gd name="connsiteY5" fmla="*/ 2571925 h 4125960"/>
              <a:gd name="connsiteX6" fmla="*/ 5077602 w 5713221"/>
              <a:gd name="connsiteY6" fmla="*/ 3227074 h 4125960"/>
              <a:gd name="connsiteX7" fmla="*/ 2036573 w 5713221"/>
              <a:gd name="connsiteY7" fmla="*/ 956691 h 4125960"/>
              <a:gd name="connsiteX8" fmla="*/ 2005925 w 5713221"/>
              <a:gd name="connsiteY8" fmla="*/ 3856172 h 4125960"/>
              <a:gd name="connsiteX0" fmla="*/ 2005925 w 5713221"/>
              <a:gd name="connsiteY0" fmla="*/ 3856172 h 4125960"/>
              <a:gd name="connsiteX1" fmla="*/ 146001 w 5713221"/>
              <a:gd name="connsiteY1" fmla="*/ 4125960 h 4125960"/>
              <a:gd name="connsiteX2" fmla="*/ 112568 w 5713221"/>
              <a:gd name="connsiteY2" fmla="*/ 3177768 h 4125960"/>
              <a:gd name="connsiteX3" fmla="*/ 1265002 w 5713221"/>
              <a:gd name="connsiteY3" fmla="*/ 3078962 h 4125960"/>
              <a:gd name="connsiteX4" fmla="*/ 1600379 w 5713221"/>
              <a:gd name="connsiteY4" fmla="*/ 0 h 4125960"/>
              <a:gd name="connsiteX5" fmla="*/ 5713221 w 5713221"/>
              <a:gd name="connsiteY5" fmla="*/ 2571925 h 4125960"/>
              <a:gd name="connsiteX6" fmla="*/ 5077602 w 5713221"/>
              <a:gd name="connsiteY6" fmla="*/ 3227074 h 4125960"/>
              <a:gd name="connsiteX7" fmla="*/ 2208223 w 5713221"/>
              <a:gd name="connsiteY7" fmla="*/ 992619 h 4125960"/>
              <a:gd name="connsiteX8" fmla="*/ 2005925 w 5713221"/>
              <a:gd name="connsiteY8" fmla="*/ 3856172 h 4125960"/>
              <a:gd name="connsiteX0" fmla="*/ 2177572 w 5713221"/>
              <a:gd name="connsiteY0" fmla="*/ 3865154 h 4125960"/>
              <a:gd name="connsiteX1" fmla="*/ 146001 w 5713221"/>
              <a:gd name="connsiteY1" fmla="*/ 4125960 h 4125960"/>
              <a:gd name="connsiteX2" fmla="*/ 112568 w 5713221"/>
              <a:gd name="connsiteY2" fmla="*/ 3177768 h 4125960"/>
              <a:gd name="connsiteX3" fmla="*/ 1265002 w 5713221"/>
              <a:gd name="connsiteY3" fmla="*/ 3078962 h 4125960"/>
              <a:gd name="connsiteX4" fmla="*/ 1600379 w 5713221"/>
              <a:gd name="connsiteY4" fmla="*/ 0 h 4125960"/>
              <a:gd name="connsiteX5" fmla="*/ 5713221 w 5713221"/>
              <a:gd name="connsiteY5" fmla="*/ 2571925 h 4125960"/>
              <a:gd name="connsiteX6" fmla="*/ 5077602 w 5713221"/>
              <a:gd name="connsiteY6" fmla="*/ 3227074 h 4125960"/>
              <a:gd name="connsiteX7" fmla="*/ 2208223 w 5713221"/>
              <a:gd name="connsiteY7" fmla="*/ 992619 h 4125960"/>
              <a:gd name="connsiteX8" fmla="*/ 2177572 w 5713221"/>
              <a:gd name="connsiteY8" fmla="*/ 3865154 h 4125960"/>
              <a:gd name="connsiteX0" fmla="*/ 2177572 w 5713221"/>
              <a:gd name="connsiteY0" fmla="*/ 3865154 h 4125960"/>
              <a:gd name="connsiteX1" fmla="*/ 146001 w 5713221"/>
              <a:gd name="connsiteY1" fmla="*/ 4125960 h 4125960"/>
              <a:gd name="connsiteX2" fmla="*/ 112568 w 5713221"/>
              <a:gd name="connsiteY2" fmla="*/ 3177768 h 4125960"/>
              <a:gd name="connsiteX3" fmla="*/ 1265002 w 5713221"/>
              <a:gd name="connsiteY3" fmla="*/ 3078962 h 4125960"/>
              <a:gd name="connsiteX4" fmla="*/ 1600379 w 5713221"/>
              <a:gd name="connsiteY4" fmla="*/ 0 h 4125960"/>
              <a:gd name="connsiteX5" fmla="*/ 5713221 w 5713221"/>
              <a:gd name="connsiteY5" fmla="*/ 2571925 h 4125960"/>
              <a:gd name="connsiteX6" fmla="*/ 5077602 w 5713221"/>
              <a:gd name="connsiteY6" fmla="*/ 3227074 h 4125960"/>
              <a:gd name="connsiteX7" fmla="*/ 2208223 w 5713221"/>
              <a:gd name="connsiteY7" fmla="*/ 992619 h 4125960"/>
              <a:gd name="connsiteX8" fmla="*/ 2177572 w 5713221"/>
              <a:gd name="connsiteY8" fmla="*/ 3865154 h 4125960"/>
              <a:gd name="connsiteX0" fmla="*/ 2143288 w 5678937"/>
              <a:gd name="connsiteY0" fmla="*/ 3865154 h 4125960"/>
              <a:gd name="connsiteX1" fmla="*/ 111717 w 5678937"/>
              <a:gd name="connsiteY1" fmla="*/ 4125960 h 4125960"/>
              <a:gd name="connsiteX2" fmla="*/ 78284 w 5678937"/>
              <a:gd name="connsiteY2" fmla="*/ 3177768 h 4125960"/>
              <a:gd name="connsiteX3" fmla="*/ 1230718 w 5678937"/>
              <a:gd name="connsiteY3" fmla="*/ 3078962 h 4125960"/>
              <a:gd name="connsiteX4" fmla="*/ 1566095 w 5678937"/>
              <a:gd name="connsiteY4" fmla="*/ 0 h 4125960"/>
              <a:gd name="connsiteX5" fmla="*/ 5678937 w 5678937"/>
              <a:gd name="connsiteY5" fmla="*/ 2571925 h 4125960"/>
              <a:gd name="connsiteX6" fmla="*/ 5043318 w 5678937"/>
              <a:gd name="connsiteY6" fmla="*/ 3227074 h 4125960"/>
              <a:gd name="connsiteX7" fmla="*/ 2173939 w 5678937"/>
              <a:gd name="connsiteY7" fmla="*/ 992619 h 4125960"/>
              <a:gd name="connsiteX8" fmla="*/ 2143288 w 5678937"/>
              <a:gd name="connsiteY8" fmla="*/ 3865154 h 4125960"/>
              <a:gd name="connsiteX0" fmla="*/ 2143288 w 5678937"/>
              <a:gd name="connsiteY0" fmla="*/ 3865154 h 4125960"/>
              <a:gd name="connsiteX1" fmla="*/ 111717 w 5678937"/>
              <a:gd name="connsiteY1" fmla="*/ 4125960 h 4125960"/>
              <a:gd name="connsiteX2" fmla="*/ 78284 w 5678937"/>
              <a:gd name="connsiteY2" fmla="*/ 3177768 h 4125960"/>
              <a:gd name="connsiteX3" fmla="*/ 1230718 w 5678937"/>
              <a:gd name="connsiteY3" fmla="*/ 3078962 h 4125960"/>
              <a:gd name="connsiteX4" fmla="*/ 1566095 w 5678937"/>
              <a:gd name="connsiteY4" fmla="*/ 0 h 4125960"/>
              <a:gd name="connsiteX5" fmla="*/ 5678937 w 5678937"/>
              <a:gd name="connsiteY5" fmla="*/ 2571925 h 4125960"/>
              <a:gd name="connsiteX6" fmla="*/ 5043318 w 5678937"/>
              <a:gd name="connsiteY6" fmla="*/ 3227074 h 4125960"/>
              <a:gd name="connsiteX7" fmla="*/ 2107189 w 5678937"/>
              <a:gd name="connsiteY7" fmla="*/ 1010583 h 4125960"/>
              <a:gd name="connsiteX8" fmla="*/ 2143288 w 5678937"/>
              <a:gd name="connsiteY8" fmla="*/ 3865154 h 4125960"/>
              <a:gd name="connsiteX0" fmla="*/ 2143288 w 5678937"/>
              <a:gd name="connsiteY0" fmla="*/ 3865154 h 4125960"/>
              <a:gd name="connsiteX1" fmla="*/ 111717 w 5678937"/>
              <a:gd name="connsiteY1" fmla="*/ 4125960 h 4125960"/>
              <a:gd name="connsiteX2" fmla="*/ 78284 w 5678937"/>
              <a:gd name="connsiteY2" fmla="*/ 3177768 h 4125960"/>
              <a:gd name="connsiteX3" fmla="*/ 1230718 w 5678937"/>
              <a:gd name="connsiteY3" fmla="*/ 3078962 h 4125960"/>
              <a:gd name="connsiteX4" fmla="*/ 1566095 w 5678937"/>
              <a:gd name="connsiteY4" fmla="*/ 0 h 4125960"/>
              <a:gd name="connsiteX5" fmla="*/ 5678937 w 5678937"/>
              <a:gd name="connsiteY5" fmla="*/ 2571925 h 4125960"/>
              <a:gd name="connsiteX6" fmla="*/ 5043318 w 5678937"/>
              <a:gd name="connsiteY6" fmla="*/ 3227074 h 4125960"/>
              <a:gd name="connsiteX7" fmla="*/ 2698423 w 5678937"/>
              <a:gd name="connsiteY7" fmla="*/ 1360878 h 4125960"/>
              <a:gd name="connsiteX8" fmla="*/ 2143288 w 5678937"/>
              <a:gd name="connsiteY8" fmla="*/ 3865154 h 4125960"/>
              <a:gd name="connsiteX0" fmla="*/ 2696380 w 5678937"/>
              <a:gd name="connsiteY0" fmla="*/ 3874136 h 4125960"/>
              <a:gd name="connsiteX1" fmla="*/ 111717 w 5678937"/>
              <a:gd name="connsiteY1" fmla="*/ 4125960 h 4125960"/>
              <a:gd name="connsiteX2" fmla="*/ 78284 w 5678937"/>
              <a:gd name="connsiteY2" fmla="*/ 3177768 h 4125960"/>
              <a:gd name="connsiteX3" fmla="*/ 1230718 w 5678937"/>
              <a:gd name="connsiteY3" fmla="*/ 3078962 h 4125960"/>
              <a:gd name="connsiteX4" fmla="*/ 1566095 w 5678937"/>
              <a:gd name="connsiteY4" fmla="*/ 0 h 4125960"/>
              <a:gd name="connsiteX5" fmla="*/ 5678937 w 5678937"/>
              <a:gd name="connsiteY5" fmla="*/ 2571925 h 4125960"/>
              <a:gd name="connsiteX6" fmla="*/ 5043318 w 5678937"/>
              <a:gd name="connsiteY6" fmla="*/ 3227074 h 4125960"/>
              <a:gd name="connsiteX7" fmla="*/ 2698423 w 5678937"/>
              <a:gd name="connsiteY7" fmla="*/ 1360878 h 4125960"/>
              <a:gd name="connsiteX8" fmla="*/ 2696380 w 5678937"/>
              <a:gd name="connsiteY8" fmla="*/ 3874136 h 4125960"/>
              <a:gd name="connsiteX0" fmla="*/ 2696380 w 5678937"/>
              <a:gd name="connsiteY0" fmla="*/ 3874136 h 4125960"/>
              <a:gd name="connsiteX1" fmla="*/ 111717 w 5678937"/>
              <a:gd name="connsiteY1" fmla="*/ 4125960 h 4125960"/>
              <a:gd name="connsiteX2" fmla="*/ 78284 w 5678937"/>
              <a:gd name="connsiteY2" fmla="*/ 3177768 h 4125960"/>
              <a:gd name="connsiteX3" fmla="*/ 1230718 w 5678937"/>
              <a:gd name="connsiteY3" fmla="*/ 3078962 h 4125960"/>
              <a:gd name="connsiteX4" fmla="*/ 1566095 w 5678937"/>
              <a:gd name="connsiteY4" fmla="*/ 0 h 4125960"/>
              <a:gd name="connsiteX5" fmla="*/ 5678937 w 5678937"/>
              <a:gd name="connsiteY5" fmla="*/ 2571925 h 4125960"/>
              <a:gd name="connsiteX6" fmla="*/ 5043318 w 5678937"/>
              <a:gd name="connsiteY6" fmla="*/ 3227074 h 4125960"/>
              <a:gd name="connsiteX7" fmla="*/ 2698423 w 5678937"/>
              <a:gd name="connsiteY7" fmla="*/ 1360878 h 4125960"/>
              <a:gd name="connsiteX8" fmla="*/ 2696380 w 5678937"/>
              <a:gd name="connsiteY8" fmla="*/ 3874136 h 4125960"/>
              <a:gd name="connsiteX0" fmla="*/ 2696380 w 5678937"/>
              <a:gd name="connsiteY0" fmla="*/ 3874136 h 4125960"/>
              <a:gd name="connsiteX1" fmla="*/ 111717 w 5678937"/>
              <a:gd name="connsiteY1" fmla="*/ 4125960 h 4125960"/>
              <a:gd name="connsiteX2" fmla="*/ 78284 w 5678937"/>
              <a:gd name="connsiteY2" fmla="*/ 3177768 h 4125960"/>
              <a:gd name="connsiteX3" fmla="*/ 1230718 w 5678937"/>
              <a:gd name="connsiteY3" fmla="*/ 3078962 h 4125960"/>
              <a:gd name="connsiteX4" fmla="*/ 1566095 w 5678937"/>
              <a:gd name="connsiteY4" fmla="*/ 0 h 4125960"/>
              <a:gd name="connsiteX5" fmla="*/ 5678937 w 5678937"/>
              <a:gd name="connsiteY5" fmla="*/ 2571925 h 4125960"/>
              <a:gd name="connsiteX6" fmla="*/ 5043318 w 5678937"/>
              <a:gd name="connsiteY6" fmla="*/ 3227074 h 4125960"/>
              <a:gd name="connsiteX7" fmla="*/ 2698423 w 5678937"/>
              <a:gd name="connsiteY7" fmla="*/ 1360878 h 4125960"/>
              <a:gd name="connsiteX8" fmla="*/ 2696380 w 5678937"/>
              <a:gd name="connsiteY8" fmla="*/ 3874136 h 4125960"/>
              <a:gd name="connsiteX0" fmla="*/ 2696380 w 5678937"/>
              <a:gd name="connsiteY0" fmla="*/ 3874136 h 4125960"/>
              <a:gd name="connsiteX1" fmla="*/ 111717 w 5678937"/>
              <a:gd name="connsiteY1" fmla="*/ 4125960 h 4125960"/>
              <a:gd name="connsiteX2" fmla="*/ 78284 w 5678937"/>
              <a:gd name="connsiteY2" fmla="*/ 3177768 h 4125960"/>
              <a:gd name="connsiteX3" fmla="*/ 1230718 w 5678937"/>
              <a:gd name="connsiteY3" fmla="*/ 3078962 h 4125960"/>
              <a:gd name="connsiteX4" fmla="*/ 1566095 w 5678937"/>
              <a:gd name="connsiteY4" fmla="*/ 0 h 4125960"/>
              <a:gd name="connsiteX5" fmla="*/ 5678937 w 5678937"/>
              <a:gd name="connsiteY5" fmla="*/ 2571925 h 4125960"/>
              <a:gd name="connsiteX6" fmla="*/ 5043318 w 5678937"/>
              <a:gd name="connsiteY6" fmla="*/ 3227074 h 4125960"/>
              <a:gd name="connsiteX7" fmla="*/ 2698423 w 5678937"/>
              <a:gd name="connsiteY7" fmla="*/ 1360878 h 4125960"/>
              <a:gd name="connsiteX8" fmla="*/ 2696380 w 5678937"/>
              <a:gd name="connsiteY8" fmla="*/ 3874136 h 4125960"/>
              <a:gd name="connsiteX0" fmla="*/ 2696380 w 5678937"/>
              <a:gd name="connsiteY0" fmla="*/ 3874136 h 4125960"/>
              <a:gd name="connsiteX1" fmla="*/ 111717 w 5678937"/>
              <a:gd name="connsiteY1" fmla="*/ 4125960 h 4125960"/>
              <a:gd name="connsiteX2" fmla="*/ 78284 w 5678937"/>
              <a:gd name="connsiteY2" fmla="*/ 3177768 h 4125960"/>
              <a:gd name="connsiteX3" fmla="*/ 1230718 w 5678937"/>
              <a:gd name="connsiteY3" fmla="*/ 3078962 h 4125960"/>
              <a:gd name="connsiteX4" fmla="*/ 1566095 w 5678937"/>
              <a:gd name="connsiteY4" fmla="*/ 0 h 4125960"/>
              <a:gd name="connsiteX5" fmla="*/ 5678937 w 5678937"/>
              <a:gd name="connsiteY5" fmla="*/ 2571925 h 4125960"/>
              <a:gd name="connsiteX6" fmla="*/ 5043318 w 5678937"/>
              <a:gd name="connsiteY6" fmla="*/ 3227074 h 4125960"/>
              <a:gd name="connsiteX7" fmla="*/ 2698426 w 5678937"/>
              <a:gd name="connsiteY7" fmla="*/ 1765064 h 4125960"/>
              <a:gd name="connsiteX8" fmla="*/ 2696380 w 5678937"/>
              <a:gd name="connsiteY8" fmla="*/ 3874136 h 4125960"/>
              <a:gd name="connsiteX0" fmla="*/ 2696380 w 5678937"/>
              <a:gd name="connsiteY0" fmla="*/ 3874136 h 4125960"/>
              <a:gd name="connsiteX1" fmla="*/ 111717 w 5678937"/>
              <a:gd name="connsiteY1" fmla="*/ 4125960 h 4125960"/>
              <a:gd name="connsiteX2" fmla="*/ 78284 w 5678937"/>
              <a:gd name="connsiteY2" fmla="*/ 3177768 h 4125960"/>
              <a:gd name="connsiteX3" fmla="*/ 1230718 w 5678937"/>
              <a:gd name="connsiteY3" fmla="*/ 3078962 h 4125960"/>
              <a:gd name="connsiteX4" fmla="*/ 1566095 w 5678937"/>
              <a:gd name="connsiteY4" fmla="*/ 0 h 4125960"/>
              <a:gd name="connsiteX5" fmla="*/ 5678937 w 5678937"/>
              <a:gd name="connsiteY5" fmla="*/ 2571925 h 4125960"/>
              <a:gd name="connsiteX6" fmla="*/ 4652345 w 5678937"/>
              <a:gd name="connsiteY6" fmla="*/ 3442639 h 4125960"/>
              <a:gd name="connsiteX7" fmla="*/ 2698426 w 5678937"/>
              <a:gd name="connsiteY7" fmla="*/ 1765064 h 4125960"/>
              <a:gd name="connsiteX8" fmla="*/ 2696380 w 5678937"/>
              <a:gd name="connsiteY8" fmla="*/ 3874136 h 4125960"/>
              <a:gd name="connsiteX0" fmla="*/ 2696380 w 5678937"/>
              <a:gd name="connsiteY0" fmla="*/ 3874136 h 4125960"/>
              <a:gd name="connsiteX1" fmla="*/ 111717 w 5678937"/>
              <a:gd name="connsiteY1" fmla="*/ 4125960 h 4125960"/>
              <a:gd name="connsiteX2" fmla="*/ 78284 w 5678937"/>
              <a:gd name="connsiteY2" fmla="*/ 3177768 h 4125960"/>
              <a:gd name="connsiteX3" fmla="*/ 1230718 w 5678937"/>
              <a:gd name="connsiteY3" fmla="*/ 3078962 h 4125960"/>
              <a:gd name="connsiteX4" fmla="*/ 1566095 w 5678937"/>
              <a:gd name="connsiteY4" fmla="*/ 0 h 4125960"/>
              <a:gd name="connsiteX5" fmla="*/ 5678937 w 5678937"/>
              <a:gd name="connsiteY5" fmla="*/ 2571925 h 4125960"/>
              <a:gd name="connsiteX6" fmla="*/ 4652345 w 5678937"/>
              <a:gd name="connsiteY6" fmla="*/ 3442639 h 4125960"/>
              <a:gd name="connsiteX7" fmla="*/ 2698426 w 5678937"/>
              <a:gd name="connsiteY7" fmla="*/ 1765064 h 4125960"/>
              <a:gd name="connsiteX8" fmla="*/ 2696380 w 5678937"/>
              <a:gd name="connsiteY8" fmla="*/ 3874136 h 4125960"/>
              <a:gd name="connsiteX0" fmla="*/ 2696380 w 5678937"/>
              <a:gd name="connsiteY0" fmla="*/ 3874136 h 4125960"/>
              <a:gd name="connsiteX1" fmla="*/ 111717 w 5678937"/>
              <a:gd name="connsiteY1" fmla="*/ 4125960 h 4125960"/>
              <a:gd name="connsiteX2" fmla="*/ 78284 w 5678937"/>
              <a:gd name="connsiteY2" fmla="*/ 3177768 h 4125960"/>
              <a:gd name="connsiteX3" fmla="*/ 1230718 w 5678937"/>
              <a:gd name="connsiteY3" fmla="*/ 3078962 h 4125960"/>
              <a:gd name="connsiteX4" fmla="*/ 1566095 w 5678937"/>
              <a:gd name="connsiteY4" fmla="*/ 0 h 4125960"/>
              <a:gd name="connsiteX5" fmla="*/ 5678937 w 5678937"/>
              <a:gd name="connsiteY5" fmla="*/ 2571925 h 4125960"/>
              <a:gd name="connsiteX6" fmla="*/ 4652345 w 5678937"/>
              <a:gd name="connsiteY6" fmla="*/ 3442639 h 4125960"/>
              <a:gd name="connsiteX7" fmla="*/ 2698426 w 5678937"/>
              <a:gd name="connsiteY7" fmla="*/ 1765064 h 4125960"/>
              <a:gd name="connsiteX8" fmla="*/ 2696380 w 5678937"/>
              <a:gd name="connsiteY8" fmla="*/ 3874136 h 4125960"/>
              <a:gd name="connsiteX0" fmla="*/ 2696380 w 5678937"/>
              <a:gd name="connsiteY0" fmla="*/ 3874136 h 4125960"/>
              <a:gd name="connsiteX1" fmla="*/ 111717 w 5678937"/>
              <a:gd name="connsiteY1" fmla="*/ 4125960 h 4125960"/>
              <a:gd name="connsiteX2" fmla="*/ 78284 w 5678937"/>
              <a:gd name="connsiteY2" fmla="*/ 3177768 h 4125960"/>
              <a:gd name="connsiteX3" fmla="*/ 1230718 w 5678937"/>
              <a:gd name="connsiteY3" fmla="*/ 3078962 h 4125960"/>
              <a:gd name="connsiteX4" fmla="*/ 1566095 w 5678937"/>
              <a:gd name="connsiteY4" fmla="*/ 0 h 4125960"/>
              <a:gd name="connsiteX5" fmla="*/ 5678937 w 5678937"/>
              <a:gd name="connsiteY5" fmla="*/ 2571925 h 4125960"/>
              <a:gd name="connsiteX6" fmla="*/ 4652345 w 5678937"/>
              <a:gd name="connsiteY6" fmla="*/ 3442639 h 4125960"/>
              <a:gd name="connsiteX7" fmla="*/ 2698426 w 5678937"/>
              <a:gd name="connsiteY7" fmla="*/ 1765064 h 4125960"/>
              <a:gd name="connsiteX8" fmla="*/ 2696380 w 5678937"/>
              <a:gd name="connsiteY8" fmla="*/ 3874136 h 4125960"/>
              <a:gd name="connsiteX0" fmla="*/ 2696380 w 5678937"/>
              <a:gd name="connsiteY0" fmla="*/ 3874136 h 4125960"/>
              <a:gd name="connsiteX1" fmla="*/ 111717 w 5678937"/>
              <a:gd name="connsiteY1" fmla="*/ 4125960 h 4125960"/>
              <a:gd name="connsiteX2" fmla="*/ 78284 w 5678937"/>
              <a:gd name="connsiteY2" fmla="*/ 3177768 h 4125960"/>
              <a:gd name="connsiteX3" fmla="*/ 1230718 w 5678937"/>
              <a:gd name="connsiteY3" fmla="*/ 3078962 h 4125960"/>
              <a:gd name="connsiteX4" fmla="*/ 1566095 w 5678937"/>
              <a:gd name="connsiteY4" fmla="*/ 0 h 4125960"/>
              <a:gd name="connsiteX5" fmla="*/ 5678937 w 5678937"/>
              <a:gd name="connsiteY5" fmla="*/ 2571925 h 4125960"/>
              <a:gd name="connsiteX6" fmla="*/ 4652345 w 5678937"/>
              <a:gd name="connsiteY6" fmla="*/ 3442639 h 4125960"/>
              <a:gd name="connsiteX7" fmla="*/ 2698426 w 5678937"/>
              <a:gd name="connsiteY7" fmla="*/ 1765064 h 4125960"/>
              <a:gd name="connsiteX8" fmla="*/ 2696380 w 5678937"/>
              <a:gd name="connsiteY8" fmla="*/ 3874136 h 4125960"/>
              <a:gd name="connsiteX0" fmla="*/ 2696380 w 5678937"/>
              <a:gd name="connsiteY0" fmla="*/ 3874136 h 4125960"/>
              <a:gd name="connsiteX1" fmla="*/ 111717 w 5678937"/>
              <a:gd name="connsiteY1" fmla="*/ 4125960 h 4125960"/>
              <a:gd name="connsiteX2" fmla="*/ 78284 w 5678937"/>
              <a:gd name="connsiteY2" fmla="*/ 3177768 h 4125960"/>
              <a:gd name="connsiteX3" fmla="*/ 1230718 w 5678937"/>
              <a:gd name="connsiteY3" fmla="*/ 3078962 h 4125960"/>
              <a:gd name="connsiteX4" fmla="*/ 1566095 w 5678937"/>
              <a:gd name="connsiteY4" fmla="*/ 0 h 4125960"/>
              <a:gd name="connsiteX5" fmla="*/ 5678937 w 5678937"/>
              <a:gd name="connsiteY5" fmla="*/ 2571925 h 4125960"/>
              <a:gd name="connsiteX6" fmla="*/ 4652345 w 5678937"/>
              <a:gd name="connsiteY6" fmla="*/ 3442639 h 4125960"/>
              <a:gd name="connsiteX7" fmla="*/ 2698426 w 5678937"/>
              <a:gd name="connsiteY7" fmla="*/ 1765064 h 4125960"/>
              <a:gd name="connsiteX8" fmla="*/ 2696380 w 5678937"/>
              <a:gd name="connsiteY8" fmla="*/ 3874136 h 4125960"/>
              <a:gd name="connsiteX0" fmla="*/ 2696380 w 5678937"/>
              <a:gd name="connsiteY0" fmla="*/ 3874136 h 4125960"/>
              <a:gd name="connsiteX1" fmla="*/ 111717 w 5678937"/>
              <a:gd name="connsiteY1" fmla="*/ 4125960 h 4125960"/>
              <a:gd name="connsiteX2" fmla="*/ 78284 w 5678937"/>
              <a:gd name="connsiteY2" fmla="*/ 3177768 h 4125960"/>
              <a:gd name="connsiteX3" fmla="*/ 1211649 w 5678937"/>
              <a:gd name="connsiteY3" fmla="*/ 2566993 h 4125960"/>
              <a:gd name="connsiteX4" fmla="*/ 1566095 w 5678937"/>
              <a:gd name="connsiteY4" fmla="*/ 0 h 4125960"/>
              <a:gd name="connsiteX5" fmla="*/ 5678937 w 5678937"/>
              <a:gd name="connsiteY5" fmla="*/ 2571925 h 4125960"/>
              <a:gd name="connsiteX6" fmla="*/ 4652345 w 5678937"/>
              <a:gd name="connsiteY6" fmla="*/ 3442639 h 4125960"/>
              <a:gd name="connsiteX7" fmla="*/ 2698426 w 5678937"/>
              <a:gd name="connsiteY7" fmla="*/ 1765064 h 4125960"/>
              <a:gd name="connsiteX8" fmla="*/ 2696380 w 5678937"/>
              <a:gd name="connsiteY8" fmla="*/ 3874136 h 4125960"/>
              <a:gd name="connsiteX0" fmla="*/ 2723759 w 5706316"/>
              <a:gd name="connsiteY0" fmla="*/ 3874136 h 4125960"/>
              <a:gd name="connsiteX1" fmla="*/ 139096 w 5706316"/>
              <a:gd name="connsiteY1" fmla="*/ 4125960 h 4125960"/>
              <a:gd name="connsiteX2" fmla="*/ 57984 w 5706316"/>
              <a:gd name="connsiteY2" fmla="*/ 2629872 h 4125960"/>
              <a:gd name="connsiteX3" fmla="*/ 1239028 w 5706316"/>
              <a:gd name="connsiteY3" fmla="*/ 2566993 h 4125960"/>
              <a:gd name="connsiteX4" fmla="*/ 1593474 w 5706316"/>
              <a:gd name="connsiteY4" fmla="*/ 0 h 4125960"/>
              <a:gd name="connsiteX5" fmla="*/ 5706316 w 5706316"/>
              <a:gd name="connsiteY5" fmla="*/ 2571925 h 4125960"/>
              <a:gd name="connsiteX6" fmla="*/ 4679724 w 5706316"/>
              <a:gd name="connsiteY6" fmla="*/ 3442639 h 4125960"/>
              <a:gd name="connsiteX7" fmla="*/ 2725805 w 5706316"/>
              <a:gd name="connsiteY7" fmla="*/ 1765064 h 4125960"/>
              <a:gd name="connsiteX8" fmla="*/ 2723759 w 5706316"/>
              <a:gd name="connsiteY8" fmla="*/ 3874136 h 4125960"/>
              <a:gd name="connsiteX0" fmla="*/ 2711997 w 5694554"/>
              <a:gd name="connsiteY0" fmla="*/ 3874136 h 4125960"/>
              <a:gd name="connsiteX1" fmla="*/ 127334 w 5694554"/>
              <a:gd name="connsiteY1" fmla="*/ 4125960 h 4125960"/>
              <a:gd name="connsiteX2" fmla="*/ 65294 w 5694554"/>
              <a:gd name="connsiteY2" fmla="*/ 2665799 h 4125960"/>
              <a:gd name="connsiteX3" fmla="*/ 1227266 w 5694554"/>
              <a:gd name="connsiteY3" fmla="*/ 2566993 h 4125960"/>
              <a:gd name="connsiteX4" fmla="*/ 1581712 w 5694554"/>
              <a:gd name="connsiteY4" fmla="*/ 0 h 4125960"/>
              <a:gd name="connsiteX5" fmla="*/ 5694554 w 5694554"/>
              <a:gd name="connsiteY5" fmla="*/ 2571925 h 4125960"/>
              <a:gd name="connsiteX6" fmla="*/ 4667962 w 5694554"/>
              <a:gd name="connsiteY6" fmla="*/ 3442639 h 4125960"/>
              <a:gd name="connsiteX7" fmla="*/ 2714043 w 5694554"/>
              <a:gd name="connsiteY7" fmla="*/ 1765064 h 4125960"/>
              <a:gd name="connsiteX8" fmla="*/ 2711997 w 5694554"/>
              <a:gd name="connsiteY8" fmla="*/ 3874136 h 4125960"/>
              <a:gd name="connsiteX0" fmla="*/ 2711997 w 5694554"/>
              <a:gd name="connsiteY0" fmla="*/ 3874136 h 4125960"/>
              <a:gd name="connsiteX1" fmla="*/ 127334 w 5694554"/>
              <a:gd name="connsiteY1" fmla="*/ 4125960 h 4125960"/>
              <a:gd name="connsiteX2" fmla="*/ 65294 w 5694554"/>
              <a:gd name="connsiteY2" fmla="*/ 2665799 h 4125960"/>
              <a:gd name="connsiteX3" fmla="*/ 1227266 w 5694554"/>
              <a:gd name="connsiteY3" fmla="*/ 2566993 h 4125960"/>
              <a:gd name="connsiteX4" fmla="*/ 1581712 w 5694554"/>
              <a:gd name="connsiteY4" fmla="*/ 0 h 4125960"/>
              <a:gd name="connsiteX5" fmla="*/ 5694554 w 5694554"/>
              <a:gd name="connsiteY5" fmla="*/ 2571925 h 4125960"/>
              <a:gd name="connsiteX6" fmla="*/ 4667962 w 5694554"/>
              <a:gd name="connsiteY6" fmla="*/ 3442639 h 4125960"/>
              <a:gd name="connsiteX7" fmla="*/ 2714043 w 5694554"/>
              <a:gd name="connsiteY7" fmla="*/ 1765064 h 4125960"/>
              <a:gd name="connsiteX8" fmla="*/ 2711997 w 5694554"/>
              <a:gd name="connsiteY8" fmla="*/ 3874136 h 4125960"/>
              <a:gd name="connsiteX0" fmla="*/ 2711997 w 5694554"/>
              <a:gd name="connsiteY0" fmla="*/ 3856173 h 4107997"/>
              <a:gd name="connsiteX1" fmla="*/ 127334 w 5694554"/>
              <a:gd name="connsiteY1" fmla="*/ 4107997 h 4107997"/>
              <a:gd name="connsiteX2" fmla="*/ 65294 w 5694554"/>
              <a:gd name="connsiteY2" fmla="*/ 2647836 h 4107997"/>
              <a:gd name="connsiteX3" fmla="*/ 1227266 w 5694554"/>
              <a:gd name="connsiteY3" fmla="*/ 2549030 h 4107997"/>
              <a:gd name="connsiteX4" fmla="*/ 1667539 w 5694554"/>
              <a:gd name="connsiteY4" fmla="*/ 0 h 4107997"/>
              <a:gd name="connsiteX5" fmla="*/ 5694554 w 5694554"/>
              <a:gd name="connsiteY5" fmla="*/ 2553962 h 4107997"/>
              <a:gd name="connsiteX6" fmla="*/ 4667962 w 5694554"/>
              <a:gd name="connsiteY6" fmla="*/ 3424676 h 4107997"/>
              <a:gd name="connsiteX7" fmla="*/ 2714043 w 5694554"/>
              <a:gd name="connsiteY7" fmla="*/ 1747101 h 4107997"/>
              <a:gd name="connsiteX8" fmla="*/ 2711997 w 5694554"/>
              <a:gd name="connsiteY8" fmla="*/ 3856173 h 4107997"/>
              <a:gd name="connsiteX0" fmla="*/ 2711997 w 5694554"/>
              <a:gd name="connsiteY0" fmla="*/ 3856173 h 4107997"/>
              <a:gd name="connsiteX1" fmla="*/ 127334 w 5694554"/>
              <a:gd name="connsiteY1" fmla="*/ 4107997 h 4107997"/>
              <a:gd name="connsiteX2" fmla="*/ 65294 w 5694554"/>
              <a:gd name="connsiteY2" fmla="*/ 2647836 h 4107997"/>
              <a:gd name="connsiteX3" fmla="*/ 1227266 w 5694554"/>
              <a:gd name="connsiteY3" fmla="*/ 2549030 h 4107997"/>
              <a:gd name="connsiteX4" fmla="*/ 1667539 w 5694554"/>
              <a:gd name="connsiteY4" fmla="*/ 0 h 4107997"/>
              <a:gd name="connsiteX5" fmla="*/ 5694554 w 5694554"/>
              <a:gd name="connsiteY5" fmla="*/ 2553962 h 4107997"/>
              <a:gd name="connsiteX6" fmla="*/ 4667962 w 5694554"/>
              <a:gd name="connsiteY6" fmla="*/ 3424676 h 4107997"/>
              <a:gd name="connsiteX7" fmla="*/ 2714043 w 5694554"/>
              <a:gd name="connsiteY7" fmla="*/ 1747101 h 4107997"/>
              <a:gd name="connsiteX8" fmla="*/ 2711997 w 5694554"/>
              <a:gd name="connsiteY8" fmla="*/ 3856173 h 4107997"/>
              <a:gd name="connsiteX0" fmla="*/ 2711997 w 5694554"/>
              <a:gd name="connsiteY0" fmla="*/ 3856173 h 4107997"/>
              <a:gd name="connsiteX1" fmla="*/ 127334 w 5694554"/>
              <a:gd name="connsiteY1" fmla="*/ 4107997 h 4107997"/>
              <a:gd name="connsiteX2" fmla="*/ 65294 w 5694554"/>
              <a:gd name="connsiteY2" fmla="*/ 2647836 h 4107997"/>
              <a:gd name="connsiteX3" fmla="*/ 1227266 w 5694554"/>
              <a:gd name="connsiteY3" fmla="*/ 2549030 h 4107997"/>
              <a:gd name="connsiteX4" fmla="*/ 1667539 w 5694554"/>
              <a:gd name="connsiteY4" fmla="*/ 0 h 4107997"/>
              <a:gd name="connsiteX5" fmla="*/ 5694554 w 5694554"/>
              <a:gd name="connsiteY5" fmla="*/ 2553962 h 4107997"/>
              <a:gd name="connsiteX6" fmla="*/ 4667962 w 5694554"/>
              <a:gd name="connsiteY6" fmla="*/ 3424676 h 4107997"/>
              <a:gd name="connsiteX7" fmla="*/ 2714043 w 5694554"/>
              <a:gd name="connsiteY7" fmla="*/ 1747101 h 4107997"/>
              <a:gd name="connsiteX8" fmla="*/ 2711997 w 5694554"/>
              <a:gd name="connsiteY8" fmla="*/ 3856173 h 4107997"/>
              <a:gd name="connsiteX0" fmla="*/ 2711997 w 5694554"/>
              <a:gd name="connsiteY0" fmla="*/ 3856173 h 4107997"/>
              <a:gd name="connsiteX1" fmla="*/ 127334 w 5694554"/>
              <a:gd name="connsiteY1" fmla="*/ 4107997 h 4107997"/>
              <a:gd name="connsiteX2" fmla="*/ 65294 w 5694554"/>
              <a:gd name="connsiteY2" fmla="*/ 2647836 h 4107997"/>
              <a:gd name="connsiteX3" fmla="*/ 1227266 w 5694554"/>
              <a:gd name="connsiteY3" fmla="*/ 2549030 h 4107997"/>
              <a:gd name="connsiteX4" fmla="*/ 1667539 w 5694554"/>
              <a:gd name="connsiteY4" fmla="*/ 0 h 4107997"/>
              <a:gd name="connsiteX5" fmla="*/ 5694554 w 5694554"/>
              <a:gd name="connsiteY5" fmla="*/ 2553962 h 4107997"/>
              <a:gd name="connsiteX6" fmla="*/ 4667962 w 5694554"/>
              <a:gd name="connsiteY6" fmla="*/ 3424676 h 4107997"/>
              <a:gd name="connsiteX7" fmla="*/ 2714043 w 5694554"/>
              <a:gd name="connsiteY7" fmla="*/ 1747101 h 4107997"/>
              <a:gd name="connsiteX8" fmla="*/ 2711997 w 5694554"/>
              <a:gd name="connsiteY8" fmla="*/ 3856173 h 4107997"/>
              <a:gd name="connsiteX0" fmla="*/ 2711997 w 5694554"/>
              <a:gd name="connsiteY0" fmla="*/ 3882120 h 4133944"/>
              <a:gd name="connsiteX1" fmla="*/ 127334 w 5694554"/>
              <a:gd name="connsiteY1" fmla="*/ 4133944 h 4133944"/>
              <a:gd name="connsiteX2" fmla="*/ 65294 w 5694554"/>
              <a:gd name="connsiteY2" fmla="*/ 2673783 h 4133944"/>
              <a:gd name="connsiteX3" fmla="*/ 1227266 w 5694554"/>
              <a:gd name="connsiteY3" fmla="*/ 2574977 h 4133944"/>
              <a:gd name="connsiteX4" fmla="*/ 1667539 w 5694554"/>
              <a:gd name="connsiteY4" fmla="*/ 25947 h 4133944"/>
              <a:gd name="connsiteX5" fmla="*/ 5694554 w 5694554"/>
              <a:gd name="connsiteY5" fmla="*/ 2579909 h 4133944"/>
              <a:gd name="connsiteX6" fmla="*/ 4667962 w 5694554"/>
              <a:gd name="connsiteY6" fmla="*/ 3450623 h 4133944"/>
              <a:gd name="connsiteX7" fmla="*/ 2714043 w 5694554"/>
              <a:gd name="connsiteY7" fmla="*/ 1773048 h 4133944"/>
              <a:gd name="connsiteX8" fmla="*/ 2711997 w 5694554"/>
              <a:gd name="connsiteY8" fmla="*/ 3882120 h 4133944"/>
              <a:gd name="connsiteX0" fmla="*/ 2711997 w 5694554"/>
              <a:gd name="connsiteY0" fmla="*/ 3887814 h 4139638"/>
              <a:gd name="connsiteX1" fmla="*/ 127334 w 5694554"/>
              <a:gd name="connsiteY1" fmla="*/ 4139638 h 4139638"/>
              <a:gd name="connsiteX2" fmla="*/ 65294 w 5694554"/>
              <a:gd name="connsiteY2" fmla="*/ 2679477 h 4139638"/>
              <a:gd name="connsiteX3" fmla="*/ 1227266 w 5694554"/>
              <a:gd name="connsiteY3" fmla="*/ 2580671 h 4139638"/>
              <a:gd name="connsiteX4" fmla="*/ 1667539 w 5694554"/>
              <a:gd name="connsiteY4" fmla="*/ 31641 h 4139638"/>
              <a:gd name="connsiteX5" fmla="*/ 5694554 w 5694554"/>
              <a:gd name="connsiteY5" fmla="*/ 2585603 h 4139638"/>
              <a:gd name="connsiteX6" fmla="*/ 4667962 w 5694554"/>
              <a:gd name="connsiteY6" fmla="*/ 3456317 h 4139638"/>
              <a:gd name="connsiteX7" fmla="*/ 2714043 w 5694554"/>
              <a:gd name="connsiteY7" fmla="*/ 1778742 h 4139638"/>
              <a:gd name="connsiteX8" fmla="*/ 2711997 w 5694554"/>
              <a:gd name="connsiteY8" fmla="*/ 3887814 h 4139638"/>
              <a:gd name="connsiteX0" fmla="*/ 2711997 w 5694554"/>
              <a:gd name="connsiteY0" fmla="*/ 3887814 h 4139638"/>
              <a:gd name="connsiteX1" fmla="*/ 127334 w 5694554"/>
              <a:gd name="connsiteY1" fmla="*/ 4139638 h 4139638"/>
              <a:gd name="connsiteX2" fmla="*/ 65294 w 5694554"/>
              <a:gd name="connsiteY2" fmla="*/ 2679477 h 4139638"/>
              <a:gd name="connsiteX3" fmla="*/ 1227266 w 5694554"/>
              <a:gd name="connsiteY3" fmla="*/ 2580671 h 4139638"/>
              <a:gd name="connsiteX4" fmla="*/ 1667539 w 5694554"/>
              <a:gd name="connsiteY4" fmla="*/ 31641 h 4139638"/>
              <a:gd name="connsiteX5" fmla="*/ 5694554 w 5694554"/>
              <a:gd name="connsiteY5" fmla="*/ 2585603 h 4139638"/>
              <a:gd name="connsiteX6" fmla="*/ 4667962 w 5694554"/>
              <a:gd name="connsiteY6" fmla="*/ 3456317 h 4139638"/>
              <a:gd name="connsiteX7" fmla="*/ 2714043 w 5694554"/>
              <a:gd name="connsiteY7" fmla="*/ 1778742 h 4139638"/>
              <a:gd name="connsiteX8" fmla="*/ 2711997 w 5694554"/>
              <a:gd name="connsiteY8" fmla="*/ 3887814 h 4139638"/>
              <a:gd name="connsiteX0" fmla="*/ 2711997 w 5694554"/>
              <a:gd name="connsiteY0" fmla="*/ 3887814 h 4139638"/>
              <a:gd name="connsiteX1" fmla="*/ 127334 w 5694554"/>
              <a:gd name="connsiteY1" fmla="*/ 4139638 h 4139638"/>
              <a:gd name="connsiteX2" fmla="*/ 65294 w 5694554"/>
              <a:gd name="connsiteY2" fmla="*/ 2679477 h 4139638"/>
              <a:gd name="connsiteX3" fmla="*/ 1227266 w 5694554"/>
              <a:gd name="connsiteY3" fmla="*/ 2580671 h 4139638"/>
              <a:gd name="connsiteX4" fmla="*/ 1667539 w 5694554"/>
              <a:gd name="connsiteY4" fmla="*/ 31641 h 4139638"/>
              <a:gd name="connsiteX5" fmla="*/ 5694554 w 5694554"/>
              <a:gd name="connsiteY5" fmla="*/ 2585603 h 4139638"/>
              <a:gd name="connsiteX6" fmla="*/ 4667962 w 5694554"/>
              <a:gd name="connsiteY6" fmla="*/ 3456317 h 4139638"/>
              <a:gd name="connsiteX7" fmla="*/ 2618683 w 5694554"/>
              <a:gd name="connsiteY7" fmla="*/ 1536230 h 4139638"/>
              <a:gd name="connsiteX8" fmla="*/ 2711997 w 5694554"/>
              <a:gd name="connsiteY8" fmla="*/ 3887814 h 4139638"/>
              <a:gd name="connsiteX0" fmla="*/ 2711997 w 5694554"/>
              <a:gd name="connsiteY0" fmla="*/ 3887814 h 4139638"/>
              <a:gd name="connsiteX1" fmla="*/ 127334 w 5694554"/>
              <a:gd name="connsiteY1" fmla="*/ 4139638 h 4139638"/>
              <a:gd name="connsiteX2" fmla="*/ 65294 w 5694554"/>
              <a:gd name="connsiteY2" fmla="*/ 2679477 h 4139638"/>
              <a:gd name="connsiteX3" fmla="*/ 1227266 w 5694554"/>
              <a:gd name="connsiteY3" fmla="*/ 2580671 h 4139638"/>
              <a:gd name="connsiteX4" fmla="*/ 1667539 w 5694554"/>
              <a:gd name="connsiteY4" fmla="*/ 31641 h 4139638"/>
              <a:gd name="connsiteX5" fmla="*/ 5694554 w 5694554"/>
              <a:gd name="connsiteY5" fmla="*/ 2585603 h 4139638"/>
              <a:gd name="connsiteX6" fmla="*/ 4667962 w 5694554"/>
              <a:gd name="connsiteY6" fmla="*/ 3456317 h 4139638"/>
              <a:gd name="connsiteX7" fmla="*/ 2733115 w 5694554"/>
              <a:gd name="connsiteY7" fmla="*/ 1554193 h 4139638"/>
              <a:gd name="connsiteX8" fmla="*/ 2711997 w 5694554"/>
              <a:gd name="connsiteY8" fmla="*/ 3887814 h 4139638"/>
              <a:gd name="connsiteX0" fmla="*/ 2711997 w 5694554"/>
              <a:gd name="connsiteY0" fmla="*/ 3887814 h 4139638"/>
              <a:gd name="connsiteX1" fmla="*/ 127334 w 5694554"/>
              <a:gd name="connsiteY1" fmla="*/ 4139638 h 4139638"/>
              <a:gd name="connsiteX2" fmla="*/ 65294 w 5694554"/>
              <a:gd name="connsiteY2" fmla="*/ 2679477 h 4139638"/>
              <a:gd name="connsiteX3" fmla="*/ 1227266 w 5694554"/>
              <a:gd name="connsiteY3" fmla="*/ 2580671 h 4139638"/>
              <a:gd name="connsiteX4" fmla="*/ 1667539 w 5694554"/>
              <a:gd name="connsiteY4" fmla="*/ 31641 h 4139638"/>
              <a:gd name="connsiteX5" fmla="*/ 5694554 w 5694554"/>
              <a:gd name="connsiteY5" fmla="*/ 2585603 h 4139638"/>
              <a:gd name="connsiteX6" fmla="*/ 4667962 w 5694554"/>
              <a:gd name="connsiteY6" fmla="*/ 3456317 h 4139638"/>
              <a:gd name="connsiteX7" fmla="*/ 2733115 w 5694554"/>
              <a:gd name="connsiteY7" fmla="*/ 1554193 h 4139638"/>
              <a:gd name="connsiteX8" fmla="*/ 2711997 w 5694554"/>
              <a:gd name="connsiteY8" fmla="*/ 3887814 h 4139638"/>
              <a:gd name="connsiteX0" fmla="*/ 2711997 w 5694554"/>
              <a:gd name="connsiteY0" fmla="*/ 3896602 h 4148426"/>
              <a:gd name="connsiteX1" fmla="*/ 127334 w 5694554"/>
              <a:gd name="connsiteY1" fmla="*/ 4148426 h 4148426"/>
              <a:gd name="connsiteX2" fmla="*/ 65294 w 5694554"/>
              <a:gd name="connsiteY2" fmla="*/ 2688265 h 4148426"/>
              <a:gd name="connsiteX3" fmla="*/ 1227266 w 5694554"/>
              <a:gd name="connsiteY3" fmla="*/ 2589459 h 4148426"/>
              <a:gd name="connsiteX4" fmla="*/ 1505427 w 5694554"/>
              <a:gd name="connsiteY4" fmla="*/ 31446 h 4148426"/>
              <a:gd name="connsiteX5" fmla="*/ 5694554 w 5694554"/>
              <a:gd name="connsiteY5" fmla="*/ 2594391 h 4148426"/>
              <a:gd name="connsiteX6" fmla="*/ 4667962 w 5694554"/>
              <a:gd name="connsiteY6" fmla="*/ 3465105 h 4148426"/>
              <a:gd name="connsiteX7" fmla="*/ 2733115 w 5694554"/>
              <a:gd name="connsiteY7" fmla="*/ 1562981 h 4148426"/>
              <a:gd name="connsiteX8" fmla="*/ 2711997 w 5694554"/>
              <a:gd name="connsiteY8" fmla="*/ 3896602 h 4148426"/>
              <a:gd name="connsiteX0" fmla="*/ 2711997 w 5694554"/>
              <a:gd name="connsiteY0" fmla="*/ 3896602 h 4148426"/>
              <a:gd name="connsiteX1" fmla="*/ 127334 w 5694554"/>
              <a:gd name="connsiteY1" fmla="*/ 4148426 h 4148426"/>
              <a:gd name="connsiteX2" fmla="*/ 65294 w 5694554"/>
              <a:gd name="connsiteY2" fmla="*/ 2688265 h 4148426"/>
              <a:gd name="connsiteX3" fmla="*/ 1227266 w 5694554"/>
              <a:gd name="connsiteY3" fmla="*/ 2589459 h 4148426"/>
              <a:gd name="connsiteX4" fmla="*/ 1505427 w 5694554"/>
              <a:gd name="connsiteY4" fmla="*/ 31446 h 4148426"/>
              <a:gd name="connsiteX5" fmla="*/ 5694554 w 5694554"/>
              <a:gd name="connsiteY5" fmla="*/ 2594391 h 4148426"/>
              <a:gd name="connsiteX6" fmla="*/ 4667962 w 5694554"/>
              <a:gd name="connsiteY6" fmla="*/ 3465105 h 4148426"/>
              <a:gd name="connsiteX7" fmla="*/ 2675901 w 5694554"/>
              <a:gd name="connsiteY7" fmla="*/ 1553999 h 4148426"/>
              <a:gd name="connsiteX8" fmla="*/ 2711997 w 5694554"/>
              <a:gd name="connsiteY8" fmla="*/ 3896602 h 4148426"/>
              <a:gd name="connsiteX0" fmla="*/ 2711997 w 5694554"/>
              <a:gd name="connsiteY0" fmla="*/ 3896602 h 4148426"/>
              <a:gd name="connsiteX1" fmla="*/ 127334 w 5694554"/>
              <a:gd name="connsiteY1" fmla="*/ 4148426 h 4148426"/>
              <a:gd name="connsiteX2" fmla="*/ 65294 w 5694554"/>
              <a:gd name="connsiteY2" fmla="*/ 2688265 h 4148426"/>
              <a:gd name="connsiteX3" fmla="*/ 1227266 w 5694554"/>
              <a:gd name="connsiteY3" fmla="*/ 2589459 h 4148426"/>
              <a:gd name="connsiteX4" fmla="*/ 1505427 w 5694554"/>
              <a:gd name="connsiteY4" fmla="*/ 31446 h 4148426"/>
              <a:gd name="connsiteX5" fmla="*/ 5694554 w 5694554"/>
              <a:gd name="connsiteY5" fmla="*/ 2594391 h 4148426"/>
              <a:gd name="connsiteX6" fmla="*/ 4591677 w 5694554"/>
              <a:gd name="connsiteY6" fmla="*/ 3222592 h 4148426"/>
              <a:gd name="connsiteX7" fmla="*/ 2675901 w 5694554"/>
              <a:gd name="connsiteY7" fmla="*/ 1553999 h 4148426"/>
              <a:gd name="connsiteX8" fmla="*/ 2711997 w 5694554"/>
              <a:gd name="connsiteY8" fmla="*/ 3896602 h 4148426"/>
              <a:gd name="connsiteX0" fmla="*/ 2711997 w 5694554"/>
              <a:gd name="connsiteY0" fmla="*/ 3896602 h 4148426"/>
              <a:gd name="connsiteX1" fmla="*/ 127334 w 5694554"/>
              <a:gd name="connsiteY1" fmla="*/ 4148426 h 4148426"/>
              <a:gd name="connsiteX2" fmla="*/ 65294 w 5694554"/>
              <a:gd name="connsiteY2" fmla="*/ 2688265 h 4148426"/>
              <a:gd name="connsiteX3" fmla="*/ 1227266 w 5694554"/>
              <a:gd name="connsiteY3" fmla="*/ 2589459 h 4148426"/>
              <a:gd name="connsiteX4" fmla="*/ 1505427 w 5694554"/>
              <a:gd name="connsiteY4" fmla="*/ 31446 h 4148426"/>
              <a:gd name="connsiteX5" fmla="*/ 5694554 w 5694554"/>
              <a:gd name="connsiteY5" fmla="*/ 2594391 h 4148426"/>
              <a:gd name="connsiteX6" fmla="*/ 4591677 w 5694554"/>
              <a:gd name="connsiteY6" fmla="*/ 3222592 h 4148426"/>
              <a:gd name="connsiteX7" fmla="*/ 2675901 w 5694554"/>
              <a:gd name="connsiteY7" fmla="*/ 1553999 h 4148426"/>
              <a:gd name="connsiteX8" fmla="*/ 2711997 w 5694554"/>
              <a:gd name="connsiteY8" fmla="*/ 3896602 h 4148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694554" h="4148426">
                <a:moveTo>
                  <a:pt x="2711997" y="3896602"/>
                </a:moveTo>
                <a:cubicBezTo>
                  <a:pt x="1710592" y="3812881"/>
                  <a:pt x="985712" y="3899813"/>
                  <a:pt x="127334" y="4148426"/>
                </a:cubicBezTo>
                <a:cubicBezTo>
                  <a:pt x="-31723" y="4007230"/>
                  <a:pt x="-28977" y="2877112"/>
                  <a:pt x="65294" y="2688265"/>
                </a:cubicBezTo>
                <a:cubicBezTo>
                  <a:pt x="372739" y="2552960"/>
                  <a:pt x="690153" y="2472548"/>
                  <a:pt x="1227266" y="2589459"/>
                </a:cubicBezTo>
                <a:cubicBezTo>
                  <a:pt x="1196718" y="1835462"/>
                  <a:pt x="1236298" y="804596"/>
                  <a:pt x="1505427" y="31446"/>
                </a:cubicBezTo>
                <a:cubicBezTo>
                  <a:pt x="2533681" y="-210787"/>
                  <a:pt x="5688358" y="975299"/>
                  <a:pt x="5694554" y="2594391"/>
                </a:cubicBezTo>
                <a:cubicBezTo>
                  <a:pt x="5693401" y="2897611"/>
                  <a:pt x="4866463" y="3140207"/>
                  <a:pt x="4591677" y="3222592"/>
                </a:cubicBezTo>
                <a:cubicBezTo>
                  <a:pt x="4524292" y="2308288"/>
                  <a:pt x="3732800" y="1819416"/>
                  <a:pt x="2675901" y="1553999"/>
                </a:cubicBezTo>
                <a:cubicBezTo>
                  <a:pt x="2494934" y="2613516"/>
                  <a:pt x="2629476" y="3156477"/>
                  <a:pt x="2711997" y="3896602"/>
                </a:cubicBezTo>
                <a:close/>
              </a:path>
            </a:pathLst>
          </a:custGeom>
          <a:gradFill>
            <a:gsLst>
              <a:gs pos="0">
                <a:srgbClr val="655915"/>
              </a:gs>
              <a:gs pos="100000">
                <a:schemeClr val="bg2">
                  <a:lumMod val="50000"/>
                </a:schemeClr>
              </a:gs>
            </a:gsLst>
            <a:path path="circle">
              <a:fillToRect t="100000" r="100000"/>
            </a:path>
          </a:gradFill>
          <a:ln w="12700">
            <a:noFill/>
          </a:ln>
          <a:effectLst>
            <a:innerShdw blurRad="101600">
              <a:schemeClr val="tx1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800"/>
          </a:p>
        </p:txBody>
      </p:sp>
      <p:sp>
        <p:nvSpPr>
          <p:cNvPr id="63" name="מלבן 3"/>
          <p:cNvSpPr>
            <a:spLocks noChangeAspect="1"/>
          </p:cNvSpPr>
          <p:nvPr/>
        </p:nvSpPr>
        <p:spPr>
          <a:xfrm>
            <a:off x="7451684" y="553649"/>
            <a:ext cx="300952" cy="418635"/>
          </a:xfrm>
          <a:custGeom>
            <a:avLst/>
            <a:gdLst>
              <a:gd name="connsiteX0" fmla="*/ 0 w 5040560"/>
              <a:gd name="connsiteY0" fmla="*/ 0 h 4104456"/>
              <a:gd name="connsiteX1" fmla="*/ 5040560 w 5040560"/>
              <a:gd name="connsiteY1" fmla="*/ 0 h 4104456"/>
              <a:gd name="connsiteX2" fmla="*/ 5040560 w 5040560"/>
              <a:gd name="connsiteY2" fmla="*/ 4104456 h 4104456"/>
              <a:gd name="connsiteX3" fmla="*/ 0 w 5040560"/>
              <a:gd name="connsiteY3" fmla="*/ 4104456 h 4104456"/>
              <a:gd name="connsiteX4" fmla="*/ 0 w 5040560"/>
              <a:gd name="connsiteY4" fmla="*/ 0 h 4104456"/>
              <a:gd name="connsiteX0" fmla="*/ 0 w 5040560"/>
              <a:gd name="connsiteY0" fmla="*/ 9 h 4104465"/>
              <a:gd name="connsiteX1" fmla="*/ 2673018 w 5040560"/>
              <a:gd name="connsiteY1" fmla="*/ 1498384 h 4104465"/>
              <a:gd name="connsiteX2" fmla="*/ 5040560 w 5040560"/>
              <a:gd name="connsiteY2" fmla="*/ 9 h 4104465"/>
              <a:gd name="connsiteX3" fmla="*/ 5040560 w 5040560"/>
              <a:gd name="connsiteY3" fmla="*/ 4104465 h 4104465"/>
              <a:gd name="connsiteX4" fmla="*/ 0 w 5040560"/>
              <a:gd name="connsiteY4" fmla="*/ 4104465 h 4104465"/>
              <a:gd name="connsiteX5" fmla="*/ 0 w 5040560"/>
              <a:gd name="connsiteY5" fmla="*/ 9 h 4104465"/>
              <a:gd name="connsiteX0" fmla="*/ 0 w 5040560"/>
              <a:gd name="connsiteY0" fmla="*/ 9 h 4104465"/>
              <a:gd name="connsiteX1" fmla="*/ 2673018 w 5040560"/>
              <a:gd name="connsiteY1" fmla="*/ 1498384 h 4104465"/>
              <a:gd name="connsiteX2" fmla="*/ 5040560 w 5040560"/>
              <a:gd name="connsiteY2" fmla="*/ 9 h 4104465"/>
              <a:gd name="connsiteX3" fmla="*/ 5040560 w 5040560"/>
              <a:gd name="connsiteY3" fmla="*/ 4104465 h 4104465"/>
              <a:gd name="connsiteX4" fmla="*/ 0 w 5040560"/>
              <a:gd name="connsiteY4" fmla="*/ 4104465 h 4104465"/>
              <a:gd name="connsiteX5" fmla="*/ 0 w 5040560"/>
              <a:gd name="connsiteY5" fmla="*/ 9 h 4104465"/>
              <a:gd name="connsiteX0" fmla="*/ 0 w 5040560"/>
              <a:gd name="connsiteY0" fmla="*/ 53186 h 4157642"/>
              <a:gd name="connsiteX1" fmla="*/ 2673018 w 5040560"/>
              <a:gd name="connsiteY1" fmla="*/ 1551561 h 4157642"/>
              <a:gd name="connsiteX2" fmla="*/ 5040560 w 5040560"/>
              <a:gd name="connsiteY2" fmla="*/ 53186 h 4157642"/>
              <a:gd name="connsiteX3" fmla="*/ 5040560 w 5040560"/>
              <a:gd name="connsiteY3" fmla="*/ 4157642 h 4157642"/>
              <a:gd name="connsiteX4" fmla="*/ 0 w 5040560"/>
              <a:gd name="connsiteY4" fmla="*/ 4157642 h 4157642"/>
              <a:gd name="connsiteX5" fmla="*/ 0 w 5040560"/>
              <a:gd name="connsiteY5" fmla="*/ 53186 h 4157642"/>
              <a:gd name="connsiteX0" fmla="*/ 0 w 5040560"/>
              <a:gd name="connsiteY0" fmla="*/ 53186 h 4157642"/>
              <a:gd name="connsiteX1" fmla="*/ 2673018 w 5040560"/>
              <a:gd name="connsiteY1" fmla="*/ 1551561 h 4157642"/>
              <a:gd name="connsiteX2" fmla="*/ 5040560 w 5040560"/>
              <a:gd name="connsiteY2" fmla="*/ 53186 h 4157642"/>
              <a:gd name="connsiteX3" fmla="*/ 5040560 w 5040560"/>
              <a:gd name="connsiteY3" fmla="*/ 4157642 h 4157642"/>
              <a:gd name="connsiteX4" fmla="*/ 0 w 5040560"/>
              <a:gd name="connsiteY4" fmla="*/ 4157642 h 4157642"/>
              <a:gd name="connsiteX5" fmla="*/ 0 w 5040560"/>
              <a:gd name="connsiteY5" fmla="*/ 53186 h 4157642"/>
              <a:gd name="connsiteX0" fmla="*/ 0 w 5040560"/>
              <a:gd name="connsiteY0" fmla="*/ 52226 h 4156682"/>
              <a:gd name="connsiteX1" fmla="*/ 2673018 w 5040560"/>
              <a:gd name="connsiteY1" fmla="*/ 1550601 h 4156682"/>
              <a:gd name="connsiteX2" fmla="*/ 5040560 w 5040560"/>
              <a:gd name="connsiteY2" fmla="*/ 52226 h 4156682"/>
              <a:gd name="connsiteX3" fmla="*/ 5040560 w 5040560"/>
              <a:gd name="connsiteY3" fmla="*/ 4156682 h 4156682"/>
              <a:gd name="connsiteX4" fmla="*/ 0 w 5040560"/>
              <a:gd name="connsiteY4" fmla="*/ 4156682 h 4156682"/>
              <a:gd name="connsiteX5" fmla="*/ 0 w 5040560"/>
              <a:gd name="connsiteY5" fmla="*/ 52226 h 4156682"/>
              <a:gd name="connsiteX0" fmla="*/ 0 w 5040560"/>
              <a:gd name="connsiteY0" fmla="*/ 52226 h 4156682"/>
              <a:gd name="connsiteX1" fmla="*/ 2673018 w 5040560"/>
              <a:gd name="connsiteY1" fmla="*/ 1550601 h 4156682"/>
              <a:gd name="connsiteX2" fmla="*/ 5040560 w 5040560"/>
              <a:gd name="connsiteY2" fmla="*/ 52226 h 4156682"/>
              <a:gd name="connsiteX3" fmla="*/ 5040560 w 5040560"/>
              <a:gd name="connsiteY3" fmla="*/ 4156682 h 4156682"/>
              <a:gd name="connsiteX4" fmla="*/ 0 w 5040560"/>
              <a:gd name="connsiteY4" fmla="*/ 4156682 h 4156682"/>
              <a:gd name="connsiteX5" fmla="*/ 0 w 5040560"/>
              <a:gd name="connsiteY5" fmla="*/ 52226 h 4156682"/>
              <a:gd name="connsiteX0" fmla="*/ 0 w 5040560"/>
              <a:gd name="connsiteY0" fmla="*/ 63427 h 4167883"/>
              <a:gd name="connsiteX1" fmla="*/ 2673018 w 5040560"/>
              <a:gd name="connsiteY1" fmla="*/ 1561802 h 4167883"/>
              <a:gd name="connsiteX2" fmla="*/ 4182143 w 5040560"/>
              <a:gd name="connsiteY2" fmla="*/ 26105 h 4167883"/>
              <a:gd name="connsiteX3" fmla="*/ 5040560 w 5040560"/>
              <a:gd name="connsiteY3" fmla="*/ 4167883 h 4167883"/>
              <a:gd name="connsiteX4" fmla="*/ 0 w 5040560"/>
              <a:gd name="connsiteY4" fmla="*/ 4167883 h 4167883"/>
              <a:gd name="connsiteX5" fmla="*/ 0 w 5040560"/>
              <a:gd name="connsiteY5" fmla="*/ 63427 h 4167883"/>
              <a:gd name="connsiteX0" fmla="*/ 0 w 5040560"/>
              <a:gd name="connsiteY0" fmla="*/ 63427 h 4167883"/>
              <a:gd name="connsiteX1" fmla="*/ 2673018 w 5040560"/>
              <a:gd name="connsiteY1" fmla="*/ 1561802 h 4167883"/>
              <a:gd name="connsiteX2" fmla="*/ 4182143 w 5040560"/>
              <a:gd name="connsiteY2" fmla="*/ 26105 h 4167883"/>
              <a:gd name="connsiteX3" fmla="*/ 4884373 w 5040560"/>
              <a:gd name="connsiteY3" fmla="*/ 171543 h 4167883"/>
              <a:gd name="connsiteX4" fmla="*/ 5040560 w 5040560"/>
              <a:gd name="connsiteY4" fmla="*/ 4167883 h 4167883"/>
              <a:gd name="connsiteX5" fmla="*/ 0 w 5040560"/>
              <a:gd name="connsiteY5" fmla="*/ 4167883 h 4167883"/>
              <a:gd name="connsiteX6" fmla="*/ 0 w 5040560"/>
              <a:gd name="connsiteY6" fmla="*/ 63427 h 4167883"/>
              <a:gd name="connsiteX0" fmla="*/ 0 w 5040560"/>
              <a:gd name="connsiteY0" fmla="*/ 63427 h 4167883"/>
              <a:gd name="connsiteX1" fmla="*/ 2673018 w 5040560"/>
              <a:gd name="connsiteY1" fmla="*/ 1561802 h 4167883"/>
              <a:gd name="connsiteX2" fmla="*/ 4182143 w 5040560"/>
              <a:gd name="connsiteY2" fmla="*/ 26105 h 4167883"/>
              <a:gd name="connsiteX3" fmla="*/ 4884373 w 5040560"/>
              <a:gd name="connsiteY3" fmla="*/ 171543 h 4167883"/>
              <a:gd name="connsiteX4" fmla="*/ 3522103 w 5040560"/>
              <a:gd name="connsiteY4" fmla="*/ 2214947 h 4167883"/>
              <a:gd name="connsiteX5" fmla="*/ 5040560 w 5040560"/>
              <a:gd name="connsiteY5" fmla="*/ 4167883 h 4167883"/>
              <a:gd name="connsiteX6" fmla="*/ 0 w 5040560"/>
              <a:gd name="connsiteY6" fmla="*/ 4167883 h 4167883"/>
              <a:gd name="connsiteX7" fmla="*/ 0 w 5040560"/>
              <a:gd name="connsiteY7" fmla="*/ 63427 h 4167883"/>
              <a:gd name="connsiteX0" fmla="*/ 0 w 5040560"/>
              <a:gd name="connsiteY0" fmla="*/ 63427 h 4167883"/>
              <a:gd name="connsiteX1" fmla="*/ 2673018 w 5040560"/>
              <a:gd name="connsiteY1" fmla="*/ 1561802 h 4167883"/>
              <a:gd name="connsiteX2" fmla="*/ 4182143 w 5040560"/>
              <a:gd name="connsiteY2" fmla="*/ 26105 h 4167883"/>
              <a:gd name="connsiteX3" fmla="*/ 4884373 w 5040560"/>
              <a:gd name="connsiteY3" fmla="*/ 171543 h 4167883"/>
              <a:gd name="connsiteX4" fmla="*/ 3522103 w 5040560"/>
              <a:gd name="connsiteY4" fmla="*/ 2214947 h 4167883"/>
              <a:gd name="connsiteX5" fmla="*/ 5040560 w 5040560"/>
              <a:gd name="connsiteY5" fmla="*/ 4167883 h 4167883"/>
              <a:gd name="connsiteX6" fmla="*/ 862879 w 5040560"/>
              <a:gd name="connsiteY6" fmla="*/ 1608457 h 4167883"/>
              <a:gd name="connsiteX7" fmla="*/ 0 w 5040560"/>
              <a:gd name="connsiteY7" fmla="*/ 4167883 h 4167883"/>
              <a:gd name="connsiteX8" fmla="*/ 0 w 5040560"/>
              <a:gd name="connsiteY8" fmla="*/ 63427 h 4167883"/>
              <a:gd name="connsiteX0" fmla="*/ 0 w 5047614"/>
              <a:gd name="connsiteY0" fmla="*/ 63427 h 4333819"/>
              <a:gd name="connsiteX1" fmla="*/ 2673018 w 5047614"/>
              <a:gd name="connsiteY1" fmla="*/ 1561802 h 4333819"/>
              <a:gd name="connsiteX2" fmla="*/ 4182143 w 5047614"/>
              <a:gd name="connsiteY2" fmla="*/ 26105 h 4333819"/>
              <a:gd name="connsiteX3" fmla="*/ 4884373 w 5047614"/>
              <a:gd name="connsiteY3" fmla="*/ 171543 h 4333819"/>
              <a:gd name="connsiteX4" fmla="*/ 3522103 w 5047614"/>
              <a:gd name="connsiteY4" fmla="*/ 2214947 h 4333819"/>
              <a:gd name="connsiteX5" fmla="*/ 5040560 w 5047614"/>
              <a:gd name="connsiteY5" fmla="*/ 4167883 h 4333819"/>
              <a:gd name="connsiteX6" fmla="*/ 3997964 w 5047614"/>
              <a:gd name="connsiteY6" fmla="*/ 3987763 h 4333819"/>
              <a:gd name="connsiteX7" fmla="*/ 862879 w 5047614"/>
              <a:gd name="connsiteY7" fmla="*/ 1608457 h 4333819"/>
              <a:gd name="connsiteX8" fmla="*/ 0 w 5047614"/>
              <a:gd name="connsiteY8" fmla="*/ 4167883 h 4333819"/>
              <a:gd name="connsiteX9" fmla="*/ 0 w 5047614"/>
              <a:gd name="connsiteY9" fmla="*/ 63427 h 4333819"/>
              <a:gd name="connsiteX0" fmla="*/ 0 w 5047614"/>
              <a:gd name="connsiteY0" fmla="*/ 63427 h 4333819"/>
              <a:gd name="connsiteX1" fmla="*/ 2673018 w 5047614"/>
              <a:gd name="connsiteY1" fmla="*/ 1561802 h 4333819"/>
              <a:gd name="connsiteX2" fmla="*/ 4182143 w 5047614"/>
              <a:gd name="connsiteY2" fmla="*/ 26105 h 4333819"/>
              <a:gd name="connsiteX3" fmla="*/ 4884373 w 5047614"/>
              <a:gd name="connsiteY3" fmla="*/ 171543 h 4333819"/>
              <a:gd name="connsiteX4" fmla="*/ 3522103 w 5047614"/>
              <a:gd name="connsiteY4" fmla="*/ 2214947 h 4333819"/>
              <a:gd name="connsiteX5" fmla="*/ 5040560 w 5047614"/>
              <a:gd name="connsiteY5" fmla="*/ 4167883 h 4333819"/>
              <a:gd name="connsiteX6" fmla="*/ 3997964 w 5047614"/>
              <a:gd name="connsiteY6" fmla="*/ 3987763 h 4333819"/>
              <a:gd name="connsiteX7" fmla="*/ 862879 w 5047614"/>
              <a:gd name="connsiteY7" fmla="*/ 1608457 h 4333819"/>
              <a:gd name="connsiteX8" fmla="*/ 900201 w 5047614"/>
              <a:gd name="connsiteY8" fmla="*/ 4174375 h 4333819"/>
              <a:gd name="connsiteX9" fmla="*/ 0 w 5047614"/>
              <a:gd name="connsiteY9" fmla="*/ 4167883 h 4333819"/>
              <a:gd name="connsiteX10" fmla="*/ 0 w 5047614"/>
              <a:gd name="connsiteY10" fmla="*/ 63427 h 4333819"/>
              <a:gd name="connsiteX0" fmla="*/ 0 w 5047614"/>
              <a:gd name="connsiteY0" fmla="*/ 63427 h 4333819"/>
              <a:gd name="connsiteX1" fmla="*/ 2673018 w 5047614"/>
              <a:gd name="connsiteY1" fmla="*/ 1561802 h 4333819"/>
              <a:gd name="connsiteX2" fmla="*/ 4182143 w 5047614"/>
              <a:gd name="connsiteY2" fmla="*/ 26105 h 4333819"/>
              <a:gd name="connsiteX3" fmla="*/ 4884373 w 5047614"/>
              <a:gd name="connsiteY3" fmla="*/ 171543 h 4333819"/>
              <a:gd name="connsiteX4" fmla="*/ 3522103 w 5047614"/>
              <a:gd name="connsiteY4" fmla="*/ 2214947 h 4333819"/>
              <a:gd name="connsiteX5" fmla="*/ 5040560 w 5047614"/>
              <a:gd name="connsiteY5" fmla="*/ 4167883 h 4333819"/>
              <a:gd name="connsiteX6" fmla="*/ 3997964 w 5047614"/>
              <a:gd name="connsiteY6" fmla="*/ 3987763 h 4333819"/>
              <a:gd name="connsiteX7" fmla="*/ 862879 w 5047614"/>
              <a:gd name="connsiteY7" fmla="*/ 1608457 h 4333819"/>
              <a:gd name="connsiteX8" fmla="*/ 900201 w 5047614"/>
              <a:gd name="connsiteY8" fmla="*/ 4174375 h 4333819"/>
              <a:gd name="connsiteX9" fmla="*/ 0 w 5047614"/>
              <a:gd name="connsiteY9" fmla="*/ 4167883 h 4333819"/>
              <a:gd name="connsiteX10" fmla="*/ 219066 w 5047614"/>
              <a:gd name="connsiteY10" fmla="*/ 1113935 h 4333819"/>
              <a:gd name="connsiteX11" fmla="*/ 0 w 5047614"/>
              <a:gd name="connsiteY11" fmla="*/ 63427 h 4333819"/>
              <a:gd name="connsiteX0" fmla="*/ 200811 w 5248425"/>
              <a:gd name="connsiteY0" fmla="*/ 63427 h 4333819"/>
              <a:gd name="connsiteX1" fmla="*/ 2873829 w 5248425"/>
              <a:gd name="connsiteY1" fmla="*/ 1561802 h 4333819"/>
              <a:gd name="connsiteX2" fmla="*/ 4382954 w 5248425"/>
              <a:gd name="connsiteY2" fmla="*/ 26105 h 4333819"/>
              <a:gd name="connsiteX3" fmla="*/ 5085184 w 5248425"/>
              <a:gd name="connsiteY3" fmla="*/ 171543 h 4333819"/>
              <a:gd name="connsiteX4" fmla="*/ 3722914 w 5248425"/>
              <a:gd name="connsiteY4" fmla="*/ 2214947 h 4333819"/>
              <a:gd name="connsiteX5" fmla="*/ 5241371 w 5248425"/>
              <a:gd name="connsiteY5" fmla="*/ 4167883 h 4333819"/>
              <a:gd name="connsiteX6" fmla="*/ 4198775 w 5248425"/>
              <a:gd name="connsiteY6" fmla="*/ 3987763 h 4333819"/>
              <a:gd name="connsiteX7" fmla="*/ 1063690 w 5248425"/>
              <a:gd name="connsiteY7" fmla="*/ 1608457 h 4333819"/>
              <a:gd name="connsiteX8" fmla="*/ 1101012 w 5248425"/>
              <a:gd name="connsiteY8" fmla="*/ 4174375 h 4333819"/>
              <a:gd name="connsiteX9" fmla="*/ 200811 w 5248425"/>
              <a:gd name="connsiteY9" fmla="*/ 4167883 h 4333819"/>
              <a:gd name="connsiteX10" fmla="*/ 419877 w 5248425"/>
              <a:gd name="connsiteY10" fmla="*/ 1113935 h 4333819"/>
              <a:gd name="connsiteX11" fmla="*/ 0 w 5248425"/>
              <a:gd name="connsiteY11" fmla="*/ 806024 h 4333819"/>
              <a:gd name="connsiteX12" fmla="*/ 200811 w 5248425"/>
              <a:gd name="connsiteY12" fmla="*/ 63427 h 4333819"/>
              <a:gd name="connsiteX0" fmla="*/ 200811 w 5250830"/>
              <a:gd name="connsiteY0" fmla="*/ 63427 h 4355421"/>
              <a:gd name="connsiteX1" fmla="*/ 2873829 w 5250830"/>
              <a:gd name="connsiteY1" fmla="*/ 1561802 h 4355421"/>
              <a:gd name="connsiteX2" fmla="*/ 4382954 w 5250830"/>
              <a:gd name="connsiteY2" fmla="*/ 26105 h 4355421"/>
              <a:gd name="connsiteX3" fmla="*/ 5085184 w 5250830"/>
              <a:gd name="connsiteY3" fmla="*/ 171543 h 4355421"/>
              <a:gd name="connsiteX4" fmla="*/ 3722914 w 5250830"/>
              <a:gd name="connsiteY4" fmla="*/ 2214947 h 4355421"/>
              <a:gd name="connsiteX5" fmla="*/ 5241371 w 5250830"/>
              <a:gd name="connsiteY5" fmla="*/ 4167883 h 4355421"/>
              <a:gd name="connsiteX6" fmla="*/ 4198775 w 5250830"/>
              <a:gd name="connsiteY6" fmla="*/ 3987763 h 4355421"/>
              <a:gd name="connsiteX7" fmla="*/ 1063690 w 5250830"/>
              <a:gd name="connsiteY7" fmla="*/ 1608457 h 4355421"/>
              <a:gd name="connsiteX8" fmla="*/ 1101012 w 5250830"/>
              <a:gd name="connsiteY8" fmla="*/ 4174375 h 4355421"/>
              <a:gd name="connsiteX9" fmla="*/ 200811 w 5250830"/>
              <a:gd name="connsiteY9" fmla="*/ 4167883 h 4355421"/>
              <a:gd name="connsiteX10" fmla="*/ 419877 w 5250830"/>
              <a:gd name="connsiteY10" fmla="*/ 1113935 h 4355421"/>
              <a:gd name="connsiteX11" fmla="*/ 0 w 5250830"/>
              <a:gd name="connsiteY11" fmla="*/ 806024 h 4355421"/>
              <a:gd name="connsiteX12" fmla="*/ 200811 w 5250830"/>
              <a:gd name="connsiteY12" fmla="*/ 63427 h 4355421"/>
              <a:gd name="connsiteX0" fmla="*/ 200811 w 5250830"/>
              <a:gd name="connsiteY0" fmla="*/ 63427 h 4355421"/>
              <a:gd name="connsiteX1" fmla="*/ 2873829 w 5250830"/>
              <a:gd name="connsiteY1" fmla="*/ 1561802 h 4355421"/>
              <a:gd name="connsiteX2" fmla="*/ 4382954 w 5250830"/>
              <a:gd name="connsiteY2" fmla="*/ 26105 h 4355421"/>
              <a:gd name="connsiteX3" fmla="*/ 5085184 w 5250830"/>
              <a:gd name="connsiteY3" fmla="*/ 171543 h 4355421"/>
              <a:gd name="connsiteX4" fmla="*/ 3722914 w 5250830"/>
              <a:gd name="connsiteY4" fmla="*/ 2214947 h 4355421"/>
              <a:gd name="connsiteX5" fmla="*/ 5241371 w 5250830"/>
              <a:gd name="connsiteY5" fmla="*/ 4167883 h 4355421"/>
              <a:gd name="connsiteX6" fmla="*/ 4198775 w 5250830"/>
              <a:gd name="connsiteY6" fmla="*/ 3987763 h 4355421"/>
              <a:gd name="connsiteX7" fmla="*/ 1063690 w 5250830"/>
              <a:gd name="connsiteY7" fmla="*/ 1608457 h 4355421"/>
              <a:gd name="connsiteX8" fmla="*/ 1101012 w 5250830"/>
              <a:gd name="connsiteY8" fmla="*/ 4174375 h 4355421"/>
              <a:gd name="connsiteX9" fmla="*/ 200811 w 5250830"/>
              <a:gd name="connsiteY9" fmla="*/ 4167883 h 4355421"/>
              <a:gd name="connsiteX10" fmla="*/ 419877 w 5250830"/>
              <a:gd name="connsiteY10" fmla="*/ 1113935 h 4355421"/>
              <a:gd name="connsiteX11" fmla="*/ 0 w 5250830"/>
              <a:gd name="connsiteY11" fmla="*/ 806024 h 4355421"/>
              <a:gd name="connsiteX12" fmla="*/ 200811 w 5250830"/>
              <a:gd name="connsiteY12" fmla="*/ 63427 h 4355421"/>
              <a:gd name="connsiteX0" fmla="*/ 200811 w 5254353"/>
              <a:gd name="connsiteY0" fmla="*/ 63427 h 4266726"/>
              <a:gd name="connsiteX1" fmla="*/ 2873829 w 5254353"/>
              <a:gd name="connsiteY1" fmla="*/ 1561802 h 4266726"/>
              <a:gd name="connsiteX2" fmla="*/ 4382954 w 5254353"/>
              <a:gd name="connsiteY2" fmla="*/ 26105 h 4266726"/>
              <a:gd name="connsiteX3" fmla="*/ 5085184 w 5254353"/>
              <a:gd name="connsiteY3" fmla="*/ 171543 h 4266726"/>
              <a:gd name="connsiteX4" fmla="*/ 3722914 w 5254353"/>
              <a:gd name="connsiteY4" fmla="*/ 2214947 h 4266726"/>
              <a:gd name="connsiteX5" fmla="*/ 5241371 w 5254353"/>
              <a:gd name="connsiteY5" fmla="*/ 4167883 h 4266726"/>
              <a:gd name="connsiteX6" fmla="*/ 4198775 w 5254353"/>
              <a:gd name="connsiteY6" fmla="*/ 3987763 h 4266726"/>
              <a:gd name="connsiteX7" fmla="*/ 1063690 w 5254353"/>
              <a:gd name="connsiteY7" fmla="*/ 1608457 h 4266726"/>
              <a:gd name="connsiteX8" fmla="*/ 1101012 w 5254353"/>
              <a:gd name="connsiteY8" fmla="*/ 4174375 h 4266726"/>
              <a:gd name="connsiteX9" fmla="*/ 200811 w 5254353"/>
              <a:gd name="connsiteY9" fmla="*/ 4167883 h 4266726"/>
              <a:gd name="connsiteX10" fmla="*/ 419877 w 5254353"/>
              <a:gd name="connsiteY10" fmla="*/ 1113935 h 4266726"/>
              <a:gd name="connsiteX11" fmla="*/ 0 w 5254353"/>
              <a:gd name="connsiteY11" fmla="*/ 806024 h 4266726"/>
              <a:gd name="connsiteX12" fmla="*/ 200811 w 5254353"/>
              <a:gd name="connsiteY12" fmla="*/ 63427 h 4266726"/>
              <a:gd name="connsiteX0" fmla="*/ 200811 w 5085368"/>
              <a:gd name="connsiteY0" fmla="*/ 63427 h 4174375"/>
              <a:gd name="connsiteX1" fmla="*/ 2873829 w 5085368"/>
              <a:gd name="connsiteY1" fmla="*/ 1561802 h 4174375"/>
              <a:gd name="connsiteX2" fmla="*/ 4382954 w 5085368"/>
              <a:gd name="connsiteY2" fmla="*/ 26105 h 4174375"/>
              <a:gd name="connsiteX3" fmla="*/ 5085184 w 5085368"/>
              <a:gd name="connsiteY3" fmla="*/ 171543 h 4174375"/>
              <a:gd name="connsiteX4" fmla="*/ 3722914 w 5085368"/>
              <a:gd name="connsiteY4" fmla="*/ 2214947 h 4174375"/>
              <a:gd name="connsiteX5" fmla="*/ 4840154 w 5085368"/>
              <a:gd name="connsiteY5" fmla="*/ 3813320 h 4174375"/>
              <a:gd name="connsiteX6" fmla="*/ 4198775 w 5085368"/>
              <a:gd name="connsiteY6" fmla="*/ 3987763 h 4174375"/>
              <a:gd name="connsiteX7" fmla="*/ 1063690 w 5085368"/>
              <a:gd name="connsiteY7" fmla="*/ 1608457 h 4174375"/>
              <a:gd name="connsiteX8" fmla="*/ 1101012 w 5085368"/>
              <a:gd name="connsiteY8" fmla="*/ 4174375 h 4174375"/>
              <a:gd name="connsiteX9" fmla="*/ 200811 w 5085368"/>
              <a:gd name="connsiteY9" fmla="*/ 4167883 h 4174375"/>
              <a:gd name="connsiteX10" fmla="*/ 419877 w 5085368"/>
              <a:gd name="connsiteY10" fmla="*/ 1113935 h 4174375"/>
              <a:gd name="connsiteX11" fmla="*/ 0 w 5085368"/>
              <a:gd name="connsiteY11" fmla="*/ 806024 h 4174375"/>
              <a:gd name="connsiteX12" fmla="*/ 200811 w 5085368"/>
              <a:gd name="connsiteY12" fmla="*/ 63427 h 4174375"/>
              <a:gd name="connsiteX0" fmla="*/ 200811 w 5085368"/>
              <a:gd name="connsiteY0" fmla="*/ 135643 h 4246591"/>
              <a:gd name="connsiteX1" fmla="*/ 2873829 w 5085368"/>
              <a:gd name="connsiteY1" fmla="*/ 1634018 h 4246591"/>
              <a:gd name="connsiteX2" fmla="*/ 4382954 w 5085368"/>
              <a:gd name="connsiteY2" fmla="*/ 98321 h 4246591"/>
              <a:gd name="connsiteX3" fmla="*/ 5085184 w 5085368"/>
              <a:gd name="connsiteY3" fmla="*/ 243759 h 4246591"/>
              <a:gd name="connsiteX4" fmla="*/ 3722914 w 5085368"/>
              <a:gd name="connsiteY4" fmla="*/ 2287163 h 4246591"/>
              <a:gd name="connsiteX5" fmla="*/ 4840154 w 5085368"/>
              <a:gd name="connsiteY5" fmla="*/ 3885536 h 4246591"/>
              <a:gd name="connsiteX6" fmla="*/ 4198775 w 5085368"/>
              <a:gd name="connsiteY6" fmla="*/ 4059979 h 4246591"/>
              <a:gd name="connsiteX7" fmla="*/ 1063690 w 5085368"/>
              <a:gd name="connsiteY7" fmla="*/ 1680673 h 4246591"/>
              <a:gd name="connsiteX8" fmla="*/ 1101012 w 5085368"/>
              <a:gd name="connsiteY8" fmla="*/ 4246591 h 4246591"/>
              <a:gd name="connsiteX9" fmla="*/ 200811 w 5085368"/>
              <a:gd name="connsiteY9" fmla="*/ 4240099 h 4246591"/>
              <a:gd name="connsiteX10" fmla="*/ 419877 w 5085368"/>
              <a:gd name="connsiteY10" fmla="*/ 1186151 h 4246591"/>
              <a:gd name="connsiteX11" fmla="*/ 0 w 5085368"/>
              <a:gd name="connsiteY11" fmla="*/ 878240 h 4246591"/>
              <a:gd name="connsiteX12" fmla="*/ 200811 w 5085368"/>
              <a:gd name="connsiteY12" fmla="*/ 135643 h 4246591"/>
              <a:gd name="connsiteX0" fmla="*/ 200811 w 5085368"/>
              <a:gd name="connsiteY0" fmla="*/ 63428 h 4174376"/>
              <a:gd name="connsiteX1" fmla="*/ 2873829 w 5085368"/>
              <a:gd name="connsiteY1" fmla="*/ 1561803 h 4174376"/>
              <a:gd name="connsiteX2" fmla="*/ 4382954 w 5085368"/>
              <a:gd name="connsiteY2" fmla="*/ 26106 h 4174376"/>
              <a:gd name="connsiteX3" fmla="*/ 5085184 w 5085368"/>
              <a:gd name="connsiteY3" fmla="*/ 171544 h 4174376"/>
              <a:gd name="connsiteX4" fmla="*/ 3722914 w 5085368"/>
              <a:gd name="connsiteY4" fmla="*/ 2214948 h 4174376"/>
              <a:gd name="connsiteX5" fmla="*/ 4840154 w 5085368"/>
              <a:gd name="connsiteY5" fmla="*/ 3813321 h 4174376"/>
              <a:gd name="connsiteX6" fmla="*/ 4198775 w 5085368"/>
              <a:gd name="connsiteY6" fmla="*/ 3987764 h 4174376"/>
              <a:gd name="connsiteX7" fmla="*/ 1063690 w 5085368"/>
              <a:gd name="connsiteY7" fmla="*/ 1608458 h 4174376"/>
              <a:gd name="connsiteX8" fmla="*/ 1101012 w 5085368"/>
              <a:gd name="connsiteY8" fmla="*/ 4174376 h 4174376"/>
              <a:gd name="connsiteX9" fmla="*/ 200811 w 5085368"/>
              <a:gd name="connsiteY9" fmla="*/ 4167884 h 4174376"/>
              <a:gd name="connsiteX10" fmla="*/ 419877 w 5085368"/>
              <a:gd name="connsiteY10" fmla="*/ 1113936 h 4174376"/>
              <a:gd name="connsiteX11" fmla="*/ 0 w 5085368"/>
              <a:gd name="connsiteY11" fmla="*/ 806025 h 4174376"/>
              <a:gd name="connsiteX12" fmla="*/ 200811 w 5085368"/>
              <a:gd name="connsiteY12" fmla="*/ 63428 h 4174376"/>
              <a:gd name="connsiteX0" fmla="*/ 200811 w 5085368"/>
              <a:gd name="connsiteY0" fmla="*/ 63428 h 4174376"/>
              <a:gd name="connsiteX1" fmla="*/ 2873829 w 5085368"/>
              <a:gd name="connsiteY1" fmla="*/ 1561803 h 4174376"/>
              <a:gd name="connsiteX2" fmla="*/ 4382954 w 5085368"/>
              <a:gd name="connsiteY2" fmla="*/ 26106 h 4174376"/>
              <a:gd name="connsiteX3" fmla="*/ 5085184 w 5085368"/>
              <a:gd name="connsiteY3" fmla="*/ 171544 h 4174376"/>
              <a:gd name="connsiteX4" fmla="*/ 3722914 w 5085368"/>
              <a:gd name="connsiteY4" fmla="*/ 2214948 h 4174376"/>
              <a:gd name="connsiteX5" fmla="*/ 4840154 w 5085368"/>
              <a:gd name="connsiteY5" fmla="*/ 3813321 h 4174376"/>
              <a:gd name="connsiteX6" fmla="*/ 4198775 w 5085368"/>
              <a:gd name="connsiteY6" fmla="*/ 3987764 h 4174376"/>
              <a:gd name="connsiteX7" fmla="*/ 1063690 w 5085368"/>
              <a:gd name="connsiteY7" fmla="*/ 1608458 h 4174376"/>
              <a:gd name="connsiteX8" fmla="*/ 1101012 w 5085368"/>
              <a:gd name="connsiteY8" fmla="*/ 4174376 h 4174376"/>
              <a:gd name="connsiteX9" fmla="*/ 200811 w 5085368"/>
              <a:gd name="connsiteY9" fmla="*/ 4167884 h 4174376"/>
              <a:gd name="connsiteX10" fmla="*/ 419877 w 5085368"/>
              <a:gd name="connsiteY10" fmla="*/ 1113936 h 4174376"/>
              <a:gd name="connsiteX11" fmla="*/ 0 w 5085368"/>
              <a:gd name="connsiteY11" fmla="*/ 806025 h 4174376"/>
              <a:gd name="connsiteX12" fmla="*/ 200811 w 5085368"/>
              <a:gd name="connsiteY12" fmla="*/ 63428 h 4174376"/>
              <a:gd name="connsiteX0" fmla="*/ 200811 w 5085184"/>
              <a:gd name="connsiteY0" fmla="*/ 63428 h 4174376"/>
              <a:gd name="connsiteX1" fmla="*/ 2873829 w 5085184"/>
              <a:gd name="connsiteY1" fmla="*/ 1561803 h 4174376"/>
              <a:gd name="connsiteX2" fmla="*/ 4382954 w 5085184"/>
              <a:gd name="connsiteY2" fmla="*/ 26106 h 4174376"/>
              <a:gd name="connsiteX3" fmla="*/ 5085184 w 5085184"/>
              <a:gd name="connsiteY3" fmla="*/ 171544 h 4174376"/>
              <a:gd name="connsiteX4" fmla="*/ 3722914 w 5085184"/>
              <a:gd name="connsiteY4" fmla="*/ 2214948 h 4174376"/>
              <a:gd name="connsiteX5" fmla="*/ 4840154 w 5085184"/>
              <a:gd name="connsiteY5" fmla="*/ 3813321 h 4174376"/>
              <a:gd name="connsiteX6" fmla="*/ 4198775 w 5085184"/>
              <a:gd name="connsiteY6" fmla="*/ 3987764 h 4174376"/>
              <a:gd name="connsiteX7" fmla="*/ 1063690 w 5085184"/>
              <a:gd name="connsiteY7" fmla="*/ 1608458 h 4174376"/>
              <a:gd name="connsiteX8" fmla="*/ 1101012 w 5085184"/>
              <a:gd name="connsiteY8" fmla="*/ 4174376 h 4174376"/>
              <a:gd name="connsiteX9" fmla="*/ 200811 w 5085184"/>
              <a:gd name="connsiteY9" fmla="*/ 4167884 h 4174376"/>
              <a:gd name="connsiteX10" fmla="*/ 419877 w 5085184"/>
              <a:gd name="connsiteY10" fmla="*/ 1113936 h 4174376"/>
              <a:gd name="connsiteX11" fmla="*/ 0 w 5085184"/>
              <a:gd name="connsiteY11" fmla="*/ 806025 h 4174376"/>
              <a:gd name="connsiteX12" fmla="*/ 200811 w 5085184"/>
              <a:gd name="connsiteY12" fmla="*/ 63428 h 4174376"/>
              <a:gd name="connsiteX0" fmla="*/ 200811 w 5085184"/>
              <a:gd name="connsiteY0" fmla="*/ 63428 h 4174376"/>
              <a:gd name="connsiteX1" fmla="*/ 2873829 w 5085184"/>
              <a:gd name="connsiteY1" fmla="*/ 1561803 h 4174376"/>
              <a:gd name="connsiteX2" fmla="*/ 4382954 w 5085184"/>
              <a:gd name="connsiteY2" fmla="*/ 26106 h 4174376"/>
              <a:gd name="connsiteX3" fmla="*/ 5085184 w 5085184"/>
              <a:gd name="connsiteY3" fmla="*/ 171544 h 4174376"/>
              <a:gd name="connsiteX4" fmla="*/ 3722914 w 5085184"/>
              <a:gd name="connsiteY4" fmla="*/ 2214948 h 4174376"/>
              <a:gd name="connsiteX5" fmla="*/ 4840154 w 5085184"/>
              <a:gd name="connsiteY5" fmla="*/ 3813321 h 4174376"/>
              <a:gd name="connsiteX6" fmla="*/ 4198775 w 5085184"/>
              <a:gd name="connsiteY6" fmla="*/ 3987764 h 4174376"/>
              <a:gd name="connsiteX7" fmla="*/ 1063690 w 5085184"/>
              <a:gd name="connsiteY7" fmla="*/ 1608458 h 4174376"/>
              <a:gd name="connsiteX8" fmla="*/ 1101012 w 5085184"/>
              <a:gd name="connsiteY8" fmla="*/ 4174376 h 4174376"/>
              <a:gd name="connsiteX9" fmla="*/ 200811 w 5085184"/>
              <a:gd name="connsiteY9" fmla="*/ 4167884 h 4174376"/>
              <a:gd name="connsiteX10" fmla="*/ 419877 w 5085184"/>
              <a:gd name="connsiteY10" fmla="*/ 1113936 h 4174376"/>
              <a:gd name="connsiteX11" fmla="*/ 0 w 5085184"/>
              <a:gd name="connsiteY11" fmla="*/ 806025 h 4174376"/>
              <a:gd name="connsiteX12" fmla="*/ 200811 w 5085184"/>
              <a:gd name="connsiteY12" fmla="*/ 63428 h 4174376"/>
              <a:gd name="connsiteX0" fmla="*/ 200811 w 5085184"/>
              <a:gd name="connsiteY0" fmla="*/ 303644 h 4414592"/>
              <a:gd name="connsiteX1" fmla="*/ 2873829 w 5085184"/>
              <a:gd name="connsiteY1" fmla="*/ 1802019 h 4414592"/>
              <a:gd name="connsiteX2" fmla="*/ 4048374 w 5085184"/>
              <a:gd name="connsiteY2" fmla="*/ 0 h 4414592"/>
              <a:gd name="connsiteX3" fmla="*/ 5085184 w 5085184"/>
              <a:gd name="connsiteY3" fmla="*/ 411760 h 4414592"/>
              <a:gd name="connsiteX4" fmla="*/ 3722914 w 5085184"/>
              <a:gd name="connsiteY4" fmla="*/ 2455164 h 4414592"/>
              <a:gd name="connsiteX5" fmla="*/ 4840154 w 5085184"/>
              <a:gd name="connsiteY5" fmla="*/ 4053537 h 4414592"/>
              <a:gd name="connsiteX6" fmla="*/ 4198775 w 5085184"/>
              <a:gd name="connsiteY6" fmla="*/ 4227980 h 4414592"/>
              <a:gd name="connsiteX7" fmla="*/ 1063690 w 5085184"/>
              <a:gd name="connsiteY7" fmla="*/ 1848674 h 4414592"/>
              <a:gd name="connsiteX8" fmla="*/ 1101012 w 5085184"/>
              <a:gd name="connsiteY8" fmla="*/ 4414592 h 4414592"/>
              <a:gd name="connsiteX9" fmla="*/ 200811 w 5085184"/>
              <a:gd name="connsiteY9" fmla="*/ 4408100 h 4414592"/>
              <a:gd name="connsiteX10" fmla="*/ 419877 w 5085184"/>
              <a:gd name="connsiteY10" fmla="*/ 1354152 h 4414592"/>
              <a:gd name="connsiteX11" fmla="*/ 0 w 5085184"/>
              <a:gd name="connsiteY11" fmla="*/ 1046241 h 4414592"/>
              <a:gd name="connsiteX12" fmla="*/ 200811 w 5085184"/>
              <a:gd name="connsiteY12" fmla="*/ 303644 h 4414592"/>
              <a:gd name="connsiteX0" fmla="*/ 200811 w 5085184"/>
              <a:gd name="connsiteY0" fmla="*/ 303644 h 4414592"/>
              <a:gd name="connsiteX1" fmla="*/ 2873829 w 5085184"/>
              <a:gd name="connsiteY1" fmla="*/ 1802019 h 4414592"/>
              <a:gd name="connsiteX2" fmla="*/ 4048374 w 5085184"/>
              <a:gd name="connsiteY2" fmla="*/ 0 h 4414592"/>
              <a:gd name="connsiteX3" fmla="*/ 5085184 w 5085184"/>
              <a:gd name="connsiteY3" fmla="*/ 411760 h 4414592"/>
              <a:gd name="connsiteX4" fmla="*/ 3722914 w 5085184"/>
              <a:gd name="connsiteY4" fmla="*/ 2455164 h 4414592"/>
              <a:gd name="connsiteX5" fmla="*/ 4840154 w 5085184"/>
              <a:gd name="connsiteY5" fmla="*/ 4053537 h 4414592"/>
              <a:gd name="connsiteX6" fmla="*/ 4198775 w 5085184"/>
              <a:gd name="connsiteY6" fmla="*/ 4227980 h 4414592"/>
              <a:gd name="connsiteX7" fmla="*/ 1063690 w 5085184"/>
              <a:gd name="connsiteY7" fmla="*/ 1848674 h 4414592"/>
              <a:gd name="connsiteX8" fmla="*/ 1101012 w 5085184"/>
              <a:gd name="connsiteY8" fmla="*/ 4414592 h 4414592"/>
              <a:gd name="connsiteX9" fmla="*/ 200811 w 5085184"/>
              <a:gd name="connsiteY9" fmla="*/ 4408100 h 4414592"/>
              <a:gd name="connsiteX10" fmla="*/ 419877 w 5085184"/>
              <a:gd name="connsiteY10" fmla="*/ 1354152 h 4414592"/>
              <a:gd name="connsiteX11" fmla="*/ 0 w 5085184"/>
              <a:gd name="connsiteY11" fmla="*/ 1046241 h 4414592"/>
              <a:gd name="connsiteX12" fmla="*/ 200811 w 5085184"/>
              <a:gd name="connsiteY12" fmla="*/ 303644 h 4414592"/>
              <a:gd name="connsiteX0" fmla="*/ 200811 w 5308238"/>
              <a:gd name="connsiteY0" fmla="*/ 303644 h 4414592"/>
              <a:gd name="connsiteX1" fmla="*/ 2873829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840154 w 5308238"/>
              <a:gd name="connsiteY5" fmla="*/ 4053537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419877 w 5308238"/>
              <a:gd name="connsiteY10" fmla="*/ 1354152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873829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840154 w 5308238"/>
              <a:gd name="connsiteY5" fmla="*/ 4053537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419877 w 5308238"/>
              <a:gd name="connsiteY10" fmla="*/ 1354152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873829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840154 w 5308238"/>
              <a:gd name="connsiteY5" fmla="*/ 4053537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419877 w 5308238"/>
              <a:gd name="connsiteY10" fmla="*/ 1354152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873829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840154 w 5308238"/>
              <a:gd name="connsiteY5" fmla="*/ 4053537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419877 w 5308238"/>
              <a:gd name="connsiteY10" fmla="*/ 1354152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873829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840154 w 5308238"/>
              <a:gd name="connsiteY5" fmla="*/ 4053537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419877 w 5308238"/>
              <a:gd name="connsiteY10" fmla="*/ 1354152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873829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840154 w 5308238"/>
              <a:gd name="connsiteY5" fmla="*/ 4053537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419877 w 5308238"/>
              <a:gd name="connsiteY10" fmla="*/ 1354152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873829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840154 w 5308238"/>
              <a:gd name="connsiteY5" fmla="*/ 4053537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419877 w 5308238"/>
              <a:gd name="connsiteY10" fmla="*/ 1354152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873829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840154 w 5308238"/>
              <a:gd name="connsiteY5" fmla="*/ 4053537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419877 w 5308238"/>
              <a:gd name="connsiteY10" fmla="*/ 1354152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873829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840154 w 5308238"/>
              <a:gd name="connsiteY5" fmla="*/ 4053537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419877 w 5308238"/>
              <a:gd name="connsiteY10" fmla="*/ 1354152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873829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840154 w 5308238"/>
              <a:gd name="connsiteY5" fmla="*/ 4053537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419877 w 5308238"/>
              <a:gd name="connsiteY10" fmla="*/ 1354152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873829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840154 w 5308238"/>
              <a:gd name="connsiteY5" fmla="*/ 4053537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419877 w 5308238"/>
              <a:gd name="connsiteY10" fmla="*/ 1354152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873829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840154 w 5308238"/>
              <a:gd name="connsiteY5" fmla="*/ 4053537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419877 w 5308238"/>
              <a:gd name="connsiteY10" fmla="*/ 1354152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873829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840154 w 5308238"/>
              <a:gd name="connsiteY5" fmla="*/ 4053537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419877 w 5308238"/>
              <a:gd name="connsiteY10" fmla="*/ 1354152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873829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840154 w 5308238"/>
              <a:gd name="connsiteY5" fmla="*/ 4053537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419877 w 5308238"/>
              <a:gd name="connsiteY10" fmla="*/ 1354152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873829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840154 w 5308238"/>
              <a:gd name="connsiteY5" fmla="*/ 4053537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419877 w 5308238"/>
              <a:gd name="connsiteY10" fmla="*/ 1354152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873829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840154 w 5308238"/>
              <a:gd name="connsiteY5" fmla="*/ 4053537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419877 w 5308238"/>
              <a:gd name="connsiteY10" fmla="*/ 1354152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873829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840154 w 5308238"/>
              <a:gd name="connsiteY5" fmla="*/ 4053537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419877 w 5308238"/>
              <a:gd name="connsiteY10" fmla="*/ 1354152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873829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840154 w 5308238"/>
              <a:gd name="connsiteY5" fmla="*/ 4053537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419877 w 5308238"/>
              <a:gd name="connsiteY10" fmla="*/ 1354152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873829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840154 w 5308238"/>
              <a:gd name="connsiteY5" fmla="*/ 4053537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419877 w 5308238"/>
              <a:gd name="connsiteY10" fmla="*/ 1354152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873829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840154 w 5308238"/>
              <a:gd name="connsiteY5" fmla="*/ 4053537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419877 w 5308238"/>
              <a:gd name="connsiteY10" fmla="*/ 1354152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873829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982098 w 5308238"/>
              <a:gd name="connsiteY5" fmla="*/ 4145084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419877 w 5308238"/>
              <a:gd name="connsiteY10" fmla="*/ 1354152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873829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982098 w 5308238"/>
              <a:gd name="connsiteY5" fmla="*/ 4145084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419877 w 5308238"/>
              <a:gd name="connsiteY10" fmla="*/ 1354152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873829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982098 w 5308238"/>
              <a:gd name="connsiteY5" fmla="*/ 4145084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632792 w 5308238"/>
              <a:gd name="connsiteY10" fmla="*/ 1528926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873829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982098 w 5308238"/>
              <a:gd name="connsiteY5" fmla="*/ 4145084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632792 w 5308238"/>
              <a:gd name="connsiteY10" fmla="*/ 1528926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873829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982098 w 5308238"/>
              <a:gd name="connsiteY5" fmla="*/ 4145084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632792 w 5308238"/>
              <a:gd name="connsiteY10" fmla="*/ 1528926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873829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982098 w 5308238"/>
              <a:gd name="connsiteY5" fmla="*/ 4145084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632792 w 5308238"/>
              <a:gd name="connsiteY10" fmla="*/ 1528926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873829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982098 w 5308238"/>
              <a:gd name="connsiteY5" fmla="*/ 4145084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632792 w 5308238"/>
              <a:gd name="connsiteY10" fmla="*/ 1528926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873829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982098 w 5308238"/>
              <a:gd name="connsiteY5" fmla="*/ 4145084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470571 w 5308238"/>
              <a:gd name="connsiteY10" fmla="*/ 1379120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873829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982098 w 5308238"/>
              <a:gd name="connsiteY5" fmla="*/ 4145084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328629 w 5308238"/>
              <a:gd name="connsiteY10" fmla="*/ 1254282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346611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982098 w 5308238"/>
              <a:gd name="connsiteY5" fmla="*/ 4145084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328629 w 5308238"/>
              <a:gd name="connsiteY10" fmla="*/ 1254282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346611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337639 w 5308238"/>
              <a:gd name="connsiteY4" fmla="*/ 2621615 h 4414592"/>
              <a:gd name="connsiteX5" fmla="*/ 4982098 w 5308238"/>
              <a:gd name="connsiteY5" fmla="*/ 4145084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328629 w 5308238"/>
              <a:gd name="connsiteY10" fmla="*/ 1254282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62290 h 4173238"/>
              <a:gd name="connsiteX1" fmla="*/ 2346611 w 5308238"/>
              <a:gd name="connsiteY1" fmla="*/ 1560665 h 4173238"/>
              <a:gd name="connsiteX2" fmla="*/ 2405888 w 5308238"/>
              <a:gd name="connsiteY2" fmla="*/ 0 h 4173238"/>
              <a:gd name="connsiteX3" fmla="*/ 5308238 w 5308238"/>
              <a:gd name="connsiteY3" fmla="*/ 253632 h 4173238"/>
              <a:gd name="connsiteX4" fmla="*/ 3337639 w 5308238"/>
              <a:gd name="connsiteY4" fmla="*/ 2380261 h 4173238"/>
              <a:gd name="connsiteX5" fmla="*/ 4982098 w 5308238"/>
              <a:gd name="connsiteY5" fmla="*/ 3903730 h 4173238"/>
              <a:gd name="connsiteX6" fmla="*/ 4198775 w 5308238"/>
              <a:gd name="connsiteY6" fmla="*/ 3986626 h 4173238"/>
              <a:gd name="connsiteX7" fmla="*/ 1063690 w 5308238"/>
              <a:gd name="connsiteY7" fmla="*/ 1607320 h 4173238"/>
              <a:gd name="connsiteX8" fmla="*/ 1101012 w 5308238"/>
              <a:gd name="connsiteY8" fmla="*/ 4173238 h 4173238"/>
              <a:gd name="connsiteX9" fmla="*/ 200811 w 5308238"/>
              <a:gd name="connsiteY9" fmla="*/ 4166746 h 4173238"/>
              <a:gd name="connsiteX10" fmla="*/ 328629 w 5308238"/>
              <a:gd name="connsiteY10" fmla="*/ 1012928 h 4173238"/>
              <a:gd name="connsiteX11" fmla="*/ 0 w 5308238"/>
              <a:gd name="connsiteY11" fmla="*/ 804887 h 4173238"/>
              <a:gd name="connsiteX12" fmla="*/ 200811 w 5308238"/>
              <a:gd name="connsiteY12" fmla="*/ 62290 h 4173238"/>
              <a:gd name="connsiteX0" fmla="*/ 200811 w 5308238"/>
              <a:gd name="connsiteY0" fmla="*/ 62290 h 4173238"/>
              <a:gd name="connsiteX1" fmla="*/ 2346611 w 5308238"/>
              <a:gd name="connsiteY1" fmla="*/ 1560665 h 4173238"/>
              <a:gd name="connsiteX2" fmla="*/ 2405888 w 5308238"/>
              <a:gd name="connsiteY2" fmla="*/ 0 h 4173238"/>
              <a:gd name="connsiteX3" fmla="*/ 5308238 w 5308238"/>
              <a:gd name="connsiteY3" fmla="*/ 253632 h 4173238"/>
              <a:gd name="connsiteX4" fmla="*/ 3337639 w 5308238"/>
              <a:gd name="connsiteY4" fmla="*/ 2380261 h 4173238"/>
              <a:gd name="connsiteX5" fmla="*/ 4982098 w 5308238"/>
              <a:gd name="connsiteY5" fmla="*/ 3903730 h 4173238"/>
              <a:gd name="connsiteX6" fmla="*/ 4198775 w 5308238"/>
              <a:gd name="connsiteY6" fmla="*/ 3986626 h 4173238"/>
              <a:gd name="connsiteX7" fmla="*/ 1063690 w 5308238"/>
              <a:gd name="connsiteY7" fmla="*/ 1607320 h 4173238"/>
              <a:gd name="connsiteX8" fmla="*/ 1101012 w 5308238"/>
              <a:gd name="connsiteY8" fmla="*/ 4173238 h 4173238"/>
              <a:gd name="connsiteX9" fmla="*/ 200811 w 5308238"/>
              <a:gd name="connsiteY9" fmla="*/ 4166746 h 4173238"/>
              <a:gd name="connsiteX10" fmla="*/ 328629 w 5308238"/>
              <a:gd name="connsiteY10" fmla="*/ 1012928 h 4173238"/>
              <a:gd name="connsiteX11" fmla="*/ 0 w 5308238"/>
              <a:gd name="connsiteY11" fmla="*/ 804887 h 4173238"/>
              <a:gd name="connsiteX12" fmla="*/ 200811 w 5308238"/>
              <a:gd name="connsiteY12" fmla="*/ 62290 h 4173238"/>
              <a:gd name="connsiteX0" fmla="*/ 200811 w 5308238"/>
              <a:gd name="connsiteY0" fmla="*/ 62290 h 4173238"/>
              <a:gd name="connsiteX1" fmla="*/ 2346611 w 5308238"/>
              <a:gd name="connsiteY1" fmla="*/ 1560665 h 4173238"/>
              <a:gd name="connsiteX2" fmla="*/ 2405888 w 5308238"/>
              <a:gd name="connsiteY2" fmla="*/ 0 h 4173238"/>
              <a:gd name="connsiteX3" fmla="*/ 5308238 w 5308238"/>
              <a:gd name="connsiteY3" fmla="*/ 253632 h 4173238"/>
              <a:gd name="connsiteX4" fmla="*/ 3337639 w 5308238"/>
              <a:gd name="connsiteY4" fmla="*/ 2380261 h 4173238"/>
              <a:gd name="connsiteX5" fmla="*/ 4982098 w 5308238"/>
              <a:gd name="connsiteY5" fmla="*/ 3903730 h 4173238"/>
              <a:gd name="connsiteX6" fmla="*/ 4198775 w 5308238"/>
              <a:gd name="connsiteY6" fmla="*/ 3986626 h 4173238"/>
              <a:gd name="connsiteX7" fmla="*/ 1063690 w 5308238"/>
              <a:gd name="connsiteY7" fmla="*/ 1607320 h 4173238"/>
              <a:gd name="connsiteX8" fmla="*/ 1101012 w 5308238"/>
              <a:gd name="connsiteY8" fmla="*/ 4173238 h 4173238"/>
              <a:gd name="connsiteX9" fmla="*/ 200811 w 5308238"/>
              <a:gd name="connsiteY9" fmla="*/ 4166746 h 4173238"/>
              <a:gd name="connsiteX10" fmla="*/ 328629 w 5308238"/>
              <a:gd name="connsiteY10" fmla="*/ 1012928 h 4173238"/>
              <a:gd name="connsiteX11" fmla="*/ 0 w 5308238"/>
              <a:gd name="connsiteY11" fmla="*/ 804887 h 4173238"/>
              <a:gd name="connsiteX12" fmla="*/ 200811 w 5308238"/>
              <a:gd name="connsiteY12" fmla="*/ 62290 h 4173238"/>
              <a:gd name="connsiteX0" fmla="*/ 200811 w 4982098"/>
              <a:gd name="connsiteY0" fmla="*/ 62290 h 4173238"/>
              <a:gd name="connsiteX1" fmla="*/ 2346611 w 4982098"/>
              <a:gd name="connsiteY1" fmla="*/ 1560665 h 4173238"/>
              <a:gd name="connsiteX2" fmla="*/ 2405888 w 4982098"/>
              <a:gd name="connsiteY2" fmla="*/ 0 h 4173238"/>
              <a:gd name="connsiteX3" fmla="*/ 4294358 w 4982098"/>
              <a:gd name="connsiteY3" fmla="*/ 162083 h 4173238"/>
              <a:gd name="connsiteX4" fmla="*/ 3337639 w 4982098"/>
              <a:gd name="connsiteY4" fmla="*/ 2380261 h 4173238"/>
              <a:gd name="connsiteX5" fmla="*/ 4982098 w 4982098"/>
              <a:gd name="connsiteY5" fmla="*/ 3903730 h 4173238"/>
              <a:gd name="connsiteX6" fmla="*/ 4198775 w 4982098"/>
              <a:gd name="connsiteY6" fmla="*/ 3986626 h 4173238"/>
              <a:gd name="connsiteX7" fmla="*/ 1063690 w 4982098"/>
              <a:gd name="connsiteY7" fmla="*/ 1607320 h 4173238"/>
              <a:gd name="connsiteX8" fmla="*/ 1101012 w 4982098"/>
              <a:gd name="connsiteY8" fmla="*/ 4173238 h 4173238"/>
              <a:gd name="connsiteX9" fmla="*/ 200811 w 4982098"/>
              <a:gd name="connsiteY9" fmla="*/ 4166746 h 4173238"/>
              <a:gd name="connsiteX10" fmla="*/ 328629 w 4982098"/>
              <a:gd name="connsiteY10" fmla="*/ 1012928 h 4173238"/>
              <a:gd name="connsiteX11" fmla="*/ 0 w 4982098"/>
              <a:gd name="connsiteY11" fmla="*/ 804887 h 4173238"/>
              <a:gd name="connsiteX12" fmla="*/ 200811 w 4982098"/>
              <a:gd name="connsiteY12" fmla="*/ 62290 h 4173238"/>
              <a:gd name="connsiteX0" fmla="*/ 200811 w 4982098"/>
              <a:gd name="connsiteY0" fmla="*/ 62290 h 4173238"/>
              <a:gd name="connsiteX1" fmla="*/ 2346611 w 4982098"/>
              <a:gd name="connsiteY1" fmla="*/ 1560665 h 4173238"/>
              <a:gd name="connsiteX2" fmla="*/ 2405888 w 4982098"/>
              <a:gd name="connsiteY2" fmla="*/ 0 h 4173238"/>
              <a:gd name="connsiteX3" fmla="*/ 4294358 w 4982098"/>
              <a:gd name="connsiteY3" fmla="*/ 162083 h 4173238"/>
              <a:gd name="connsiteX4" fmla="*/ 3469442 w 4982098"/>
              <a:gd name="connsiteY4" fmla="*/ 2488454 h 4173238"/>
              <a:gd name="connsiteX5" fmla="*/ 4982098 w 4982098"/>
              <a:gd name="connsiteY5" fmla="*/ 3903730 h 4173238"/>
              <a:gd name="connsiteX6" fmla="*/ 4198775 w 4982098"/>
              <a:gd name="connsiteY6" fmla="*/ 3986626 h 4173238"/>
              <a:gd name="connsiteX7" fmla="*/ 1063690 w 4982098"/>
              <a:gd name="connsiteY7" fmla="*/ 1607320 h 4173238"/>
              <a:gd name="connsiteX8" fmla="*/ 1101012 w 4982098"/>
              <a:gd name="connsiteY8" fmla="*/ 4173238 h 4173238"/>
              <a:gd name="connsiteX9" fmla="*/ 200811 w 4982098"/>
              <a:gd name="connsiteY9" fmla="*/ 4166746 h 4173238"/>
              <a:gd name="connsiteX10" fmla="*/ 328629 w 4982098"/>
              <a:gd name="connsiteY10" fmla="*/ 1012928 h 4173238"/>
              <a:gd name="connsiteX11" fmla="*/ 0 w 4982098"/>
              <a:gd name="connsiteY11" fmla="*/ 804887 h 4173238"/>
              <a:gd name="connsiteX12" fmla="*/ 200811 w 4982098"/>
              <a:gd name="connsiteY12" fmla="*/ 62290 h 4173238"/>
              <a:gd name="connsiteX0" fmla="*/ 200811 w 4982098"/>
              <a:gd name="connsiteY0" fmla="*/ 62290 h 4173238"/>
              <a:gd name="connsiteX1" fmla="*/ 2488554 w 4982098"/>
              <a:gd name="connsiteY1" fmla="*/ 1693825 h 4173238"/>
              <a:gd name="connsiteX2" fmla="*/ 2405888 w 4982098"/>
              <a:gd name="connsiteY2" fmla="*/ 0 h 4173238"/>
              <a:gd name="connsiteX3" fmla="*/ 4294358 w 4982098"/>
              <a:gd name="connsiteY3" fmla="*/ 162083 h 4173238"/>
              <a:gd name="connsiteX4" fmla="*/ 3469442 w 4982098"/>
              <a:gd name="connsiteY4" fmla="*/ 2488454 h 4173238"/>
              <a:gd name="connsiteX5" fmla="*/ 4982098 w 4982098"/>
              <a:gd name="connsiteY5" fmla="*/ 3903730 h 4173238"/>
              <a:gd name="connsiteX6" fmla="*/ 4198775 w 4982098"/>
              <a:gd name="connsiteY6" fmla="*/ 3986626 h 4173238"/>
              <a:gd name="connsiteX7" fmla="*/ 1063690 w 4982098"/>
              <a:gd name="connsiteY7" fmla="*/ 1607320 h 4173238"/>
              <a:gd name="connsiteX8" fmla="*/ 1101012 w 4982098"/>
              <a:gd name="connsiteY8" fmla="*/ 4173238 h 4173238"/>
              <a:gd name="connsiteX9" fmla="*/ 200811 w 4982098"/>
              <a:gd name="connsiteY9" fmla="*/ 4166746 h 4173238"/>
              <a:gd name="connsiteX10" fmla="*/ 328629 w 4982098"/>
              <a:gd name="connsiteY10" fmla="*/ 1012928 h 4173238"/>
              <a:gd name="connsiteX11" fmla="*/ 0 w 4982098"/>
              <a:gd name="connsiteY11" fmla="*/ 804887 h 4173238"/>
              <a:gd name="connsiteX12" fmla="*/ 200811 w 4982098"/>
              <a:gd name="connsiteY12" fmla="*/ 62290 h 4173238"/>
              <a:gd name="connsiteX0" fmla="*/ 200811 w 4982098"/>
              <a:gd name="connsiteY0" fmla="*/ 20677 h 4131625"/>
              <a:gd name="connsiteX1" fmla="*/ 2488554 w 4982098"/>
              <a:gd name="connsiteY1" fmla="*/ 1652212 h 4131625"/>
              <a:gd name="connsiteX2" fmla="*/ 2710051 w 4982098"/>
              <a:gd name="connsiteY2" fmla="*/ 0 h 4131625"/>
              <a:gd name="connsiteX3" fmla="*/ 4294358 w 4982098"/>
              <a:gd name="connsiteY3" fmla="*/ 120470 h 4131625"/>
              <a:gd name="connsiteX4" fmla="*/ 3469442 w 4982098"/>
              <a:gd name="connsiteY4" fmla="*/ 2446841 h 4131625"/>
              <a:gd name="connsiteX5" fmla="*/ 4982098 w 4982098"/>
              <a:gd name="connsiteY5" fmla="*/ 3862117 h 4131625"/>
              <a:gd name="connsiteX6" fmla="*/ 4198775 w 4982098"/>
              <a:gd name="connsiteY6" fmla="*/ 3945013 h 4131625"/>
              <a:gd name="connsiteX7" fmla="*/ 1063690 w 4982098"/>
              <a:gd name="connsiteY7" fmla="*/ 1565707 h 4131625"/>
              <a:gd name="connsiteX8" fmla="*/ 1101012 w 4982098"/>
              <a:gd name="connsiteY8" fmla="*/ 4131625 h 4131625"/>
              <a:gd name="connsiteX9" fmla="*/ 200811 w 4982098"/>
              <a:gd name="connsiteY9" fmla="*/ 4125133 h 4131625"/>
              <a:gd name="connsiteX10" fmla="*/ 328629 w 4982098"/>
              <a:gd name="connsiteY10" fmla="*/ 971315 h 4131625"/>
              <a:gd name="connsiteX11" fmla="*/ 0 w 4982098"/>
              <a:gd name="connsiteY11" fmla="*/ 763274 h 4131625"/>
              <a:gd name="connsiteX12" fmla="*/ 200811 w 4982098"/>
              <a:gd name="connsiteY12" fmla="*/ 20677 h 4131625"/>
              <a:gd name="connsiteX0" fmla="*/ 200811 w 5438344"/>
              <a:gd name="connsiteY0" fmla="*/ 20677 h 4131625"/>
              <a:gd name="connsiteX1" fmla="*/ 2488554 w 5438344"/>
              <a:gd name="connsiteY1" fmla="*/ 1652212 h 4131625"/>
              <a:gd name="connsiteX2" fmla="*/ 2710051 w 5438344"/>
              <a:gd name="connsiteY2" fmla="*/ 0 h 4131625"/>
              <a:gd name="connsiteX3" fmla="*/ 4294358 w 5438344"/>
              <a:gd name="connsiteY3" fmla="*/ 120470 h 4131625"/>
              <a:gd name="connsiteX4" fmla="*/ 3469442 w 5438344"/>
              <a:gd name="connsiteY4" fmla="*/ 2446841 h 4131625"/>
              <a:gd name="connsiteX5" fmla="*/ 5438344 w 5438344"/>
              <a:gd name="connsiteY5" fmla="*/ 3770569 h 4131625"/>
              <a:gd name="connsiteX6" fmla="*/ 4198775 w 5438344"/>
              <a:gd name="connsiteY6" fmla="*/ 3945013 h 4131625"/>
              <a:gd name="connsiteX7" fmla="*/ 1063690 w 5438344"/>
              <a:gd name="connsiteY7" fmla="*/ 1565707 h 4131625"/>
              <a:gd name="connsiteX8" fmla="*/ 1101012 w 5438344"/>
              <a:gd name="connsiteY8" fmla="*/ 4131625 h 4131625"/>
              <a:gd name="connsiteX9" fmla="*/ 200811 w 5438344"/>
              <a:gd name="connsiteY9" fmla="*/ 4125133 h 4131625"/>
              <a:gd name="connsiteX10" fmla="*/ 328629 w 5438344"/>
              <a:gd name="connsiteY10" fmla="*/ 971315 h 4131625"/>
              <a:gd name="connsiteX11" fmla="*/ 0 w 5438344"/>
              <a:gd name="connsiteY11" fmla="*/ 763274 h 4131625"/>
              <a:gd name="connsiteX12" fmla="*/ 200811 w 5438344"/>
              <a:gd name="connsiteY12" fmla="*/ 20677 h 4131625"/>
              <a:gd name="connsiteX0" fmla="*/ 200811 w 5438344"/>
              <a:gd name="connsiteY0" fmla="*/ 20677 h 4131625"/>
              <a:gd name="connsiteX1" fmla="*/ 2488554 w 5438344"/>
              <a:gd name="connsiteY1" fmla="*/ 1652212 h 4131625"/>
              <a:gd name="connsiteX2" fmla="*/ 2710051 w 5438344"/>
              <a:gd name="connsiteY2" fmla="*/ 0 h 4131625"/>
              <a:gd name="connsiteX3" fmla="*/ 4294358 w 5438344"/>
              <a:gd name="connsiteY3" fmla="*/ 120470 h 4131625"/>
              <a:gd name="connsiteX4" fmla="*/ 3743191 w 5438344"/>
              <a:gd name="connsiteY4" fmla="*/ 1722781 h 4131625"/>
              <a:gd name="connsiteX5" fmla="*/ 5438344 w 5438344"/>
              <a:gd name="connsiteY5" fmla="*/ 3770569 h 4131625"/>
              <a:gd name="connsiteX6" fmla="*/ 4198775 w 5438344"/>
              <a:gd name="connsiteY6" fmla="*/ 3945013 h 4131625"/>
              <a:gd name="connsiteX7" fmla="*/ 1063690 w 5438344"/>
              <a:gd name="connsiteY7" fmla="*/ 1565707 h 4131625"/>
              <a:gd name="connsiteX8" fmla="*/ 1101012 w 5438344"/>
              <a:gd name="connsiteY8" fmla="*/ 4131625 h 4131625"/>
              <a:gd name="connsiteX9" fmla="*/ 200811 w 5438344"/>
              <a:gd name="connsiteY9" fmla="*/ 4125133 h 4131625"/>
              <a:gd name="connsiteX10" fmla="*/ 328629 w 5438344"/>
              <a:gd name="connsiteY10" fmla="*/ 971315 h 4131625"/>
              <a:gd name="connsiteX11" fmla="*/ 0 w 5438344"/>
              <a:gd name="connsiteY11" fmla="*/ 763274 h 4131625"/>
              <a:gd name="connsiteX12" fmla="*/ 200811 w 5438344"/>
              <a:gd name="connsiteY12" fmla="*/ 20677 h 4131625"/>
              <a:gd name="connsiteX0" fmla="*/ 200811 w 5620842"/>
              <a:gd name="connsiteY0" fmla="*/ 20677 h 4131625"/>
              <a:gd name="connsiteX1" fmla="*/ 2488554 w 5620842"/>
              <a:gd name="connsiteY1" fmla="*/ 1652212 h 4131625"/>
              <a:gd name="connsiteX2" fmla="*/ 2710051 w 5620842"/>
              <a:gd name="connsiteY2" fmla="*/ 0 h 4131625"/>
              <a:gd name="connsiteX3" fmla="*/ 4294358 w 5620842"/>
              <a:gd name="connsiteY3" fmla="*/ 120470 h 4131625"/>
              <a:gd name="connsiteX4" fmla="*/ 3743191 w 5620842"/>
              <a:gd name="connsiteY4" fmla="*/ 1722781 h 4131625"/>
              <a:gd name="connsiteX5" fmla="*/ 5620842 w 5620842"/>
              <a:gd name="connsiteY5" fmla="*/ 3787214 h 4131625"/>
              <a:gd name="connsiteX6" fmla="*/ 4198775 w 5620842"/>
              <a:gd name="connsiteY6" fmla="*/ 3945013 h 4131625"/>
              <a:gd name="connsiteX7" fmla="*/ 1063690 w 5620842"/>
              <a:gd name="connsiteY7" fmla="*/ 1565707 h 4131625"/>
              <a:gd name="connsiteX8" fmla="*/ 1101012 w 5620842"/>
              <a:gd name="connsiteY8" fmla="*/ 4131625 h 4131625"/>
              <a:gd name="connsiteX9" fmla="*/ 200811 w 5620842"/>
              <a:gd name="connsiteY9" fmla="*/ 4125133 h 4131625"/>
              <a:gd name="connsiteX10" fmla="*/ 328629 w 5620842"/>
              <a:gd name="connsiteY10" fmla="*/ 971315 h 4131625"/>
              <a:gd name="connsiteX11" fmla="*/ 0 w 5620842"/>
              <a:gd name="connsiteY11" fmla="*/ 763274 h 4131625"/>
              <a:gd name="connsiteX12" fmla="*/ 200811 w 5620842"/>
              <a:gd name="connsiteY12" fmla="*/ 20677 h 4131625"/>
              <a:gd name="connsiteX0" fmla="*/ 200811 w 5620842"/>
              <a:gd name="connsiteY0" fmla="*/ 20677 h 4131625"/>
              <a:gd name="connsiteX1" fmla="*/ 2671053 w 5620842"/>
              <a:gd name="connsiteY1" fmla="*/ 1286021 h 4131625"/>
              <a:gd name="connsiteX2" fmla="*/ 2710051 w 5620842"/>
              <a:gd name="connsiteY2" fmla="*/ 0 h 4131625"/>
              <a:gd name="connsiteX3" fmla="*/ 4294358 w 5620842"/>
              <a:gd name="connsiteY3" fmla="*/ 120470 h 4131625"/>
              <a:gd name="connsiteX4" fmla="*/ 3743191 w 5620842"/>
              <a:gd name="connsiteY4" fmla="*/ 1722781 h 4131625"/>
              <a:gd name="connsiteX5" fmla="*/ 5620842 w 5620842"/>
              <a:gd name="connsiteY5" fmla="*/ 3787214 h 4131625"/>
              <a:gd name="connsiteX6" fmla="*/ 4198775 w 5620842"/>
              <a:gd name="connsiteY6" fmla="*/ 3945013 h 4131625"/>
              <a:gd name="connsiteX7" fmla="*/ 1063690 w 5620842"/>
              <a:gd name="connsiteY7" fmla="*/ 1565707 h 4131625"/>
              <a:gd name="connsiteX8" fmla="*/ 1101012 w 5620842"/>
              <a:gd name="connsiteY8" fmla="*/ 4131625 h 4131625"/>
              <a:gd name="connsiteX9" fmla="*/ 200811 w 5620842"/>
              <a:gd name="connsiteY9" fmla="*/ 4125133 h 4131625"/>
              <a:gd name="connsiteX10" fmla="*/ 328629 w 5620842"/>
              <a:gd name="connsiteY10" fmla="*/ 971315 h 4131625"/>
              <a:gd name="connsiteX11" fmla="*/ 0 w 5620842"/>
              <a:gd name="connsiteY11" fmla="*/ 763274 h 4131625"/>
              <a:gd name="connsiteX12" fmla="*/ 200811 w 5620842"/>
              <a:gd name="connsiteY12" fmla="*/ 20677 h 4131625"/>
              <a:gd name="connsiteX0" fmla="*/ 200811 w 5620842"/>
              <a:gd name="connsiteY0" fmla="*/ 20677 h 4131625"/>
              <a:gd name="connsiteX1" fmla="*/ 2671053 w 5620842"/>
              <a:gd name="connsiteY1" fmla="*/ 1286021 h 4131625"/>
              <a:gd name="connsiteX2" fmla="*/ 2710051 w 5620842"/>
              <a:gd name="connsiteY2" fmla="*/ 0 h 4131625"/>
              <a:gd name="connsiteX3" fmla="*/ 4294358 w 5620842"/>
              <a:gd name="connsiteY3" fmla="*/ 120470 h 4131625"/>
              <a:gd name="connsiteX4" fmla="*/ 3743191 w 5620842"/>
              <a:gd name="connsiteY4" fmla="*/ 1722781 h 4131625"/>
              <a:gd name="connsiteX5" fmla="*/ 5620842 w 5620842"/>
              <a:gd name="connsiteY5" fmla="*/ 3787214 h 4131625"/>
              <a:gd name="connsiteX6" fmla="*/ 4198775 w 5620842"/>
              <a:gd name="connsiteY6" fmla="*/ 3945013 h 4131625"/>
              <a:gd name="connsiteX7" fmla="*/ 1063690 w 5620842"/>
              <a:gd name="connsiteY7" fmla="*/ 1565707 h 4131625"/>
              <a:gd name="connsiteX8" fmla="*/ 1101012 w 5620842"/>
              <a:gd name="connsiteY8" fmla="*/ 4131625 h 4131625"/>
              <a:gd name="connsiteX9" fmla="*/ 200811 w 5620842"/>
              <a:gd name="connsiteY9" fmla="*/ 4125133 h 4131625"/>
              <a:gd name="connsiteX10" fmla="*/ 328629 w 5620842"/>
              <a:gd name="connsiteY10" fmla="*/ 971315 h 4131625"/>
              <a:gd name="connsiteX11" fmla="*/ 0 w 5620842"/>
              <a:gd name="connsiteY11" fmla="*/ 763274 h 4131625"/>
              <a:gd name="connsiteX12" fmla="*/ 200811 w 5620842"/>
              <a:gd name="connsiteY12" fmla="*/ 20677 h 4131625"/>
              <a:gd name="connsiteX0" fmla="*/ 200811 w 5620842"/>
              <a:gd name="connsiteY0" fmla="*/ 20677 h 4131625"/>
              <a:gd name="connsiteX1" fmla="*/ 2671053 w 5620842"/>
              <a:gd name="connsiteY1" fmla="*/ 1286021 h 4131625"/>
              <a:gd name="connsiteX2" fmla="*/ 2710051 w 5620842"/>
              <a:gd name="connsiteY2" fmla="*/ 0 h 4131625"/>
              <a:gd name="connsiteX3" fmla="*/ 4294358 w 5620842"/>
              <a:gd name="connsiteY3" fmla="*/ 120470 h 4131625"/>
              <a:gd name="connsiteX4" fmla="*/ 3439027 w 5620842"/>
              <a:gd name="connsiteY4" fmla="*/ 1830974 h 4131625"/>
              <a:gd name="connsiteX5" fmla="*/ 5620842 w 5620842"/>
              <a:gd name="connsiteY5" fmla="*/ 3787214 h 4131625"/>
              <a:gd name="connsiteX6" fmla="*/ 4198775 w 5620842"/>
              <a:gd name="connsiteY6" fmla="*/ 3945013 h 4131625"/>
              <a:gd name="connsiteX7" fmla="*/ 1063690 w 5620842"/>
              <a:gd name="connsiteY7" fmla="*/ 1565707 h 4131625"/>
              <a:gd name="connsiteX8" fmla="*/ 1101012 w 5620842"/>
              <a:gd name="connsiteY8" fmla="*/ 4131625 h 4131625"/>
              <a:gd name="connsiteX9" fmla="*/ 200811 w 5620842"/>
              <a:gd name="connsiteY9" fmla="*/ 4125133 h 4131625"/>
              <a:gd name="connsiteX10" fmla="*/ 328629 w 5620842"/>
              <a:gd name="connsiteY10" fmla="*/ 971315 h 4131625"/>
              <a:gd name="connsiteX11" fmla="*/ 0 w 5620842"/>
              <a:gd name="connsiteY11" fmla="*/ 763274 h 4131625"/>
              <a:gd name="connsiteX12" fmla="*/ 200811 w 5620842"/>
              <a:gd name="connsiteY12" fmla="*/ 20677 h 4131625"/>
              <a:gd name="connsiteX0" fmla="*/ 200811 w 5620842"/>
              <a:gd name="connsiteY0" fmla="*/ 20677 h 4131625"/>
              <a:gd name="connsiteX1" fmla="*/ 2478415 w 5620842"/>
              <a:gd name="connsiteY1" fmla="*/ 1277699 h 4131625"/>
              <a:gd name="connsiteX2" fmla="*/ 2710051 w 5620842"/>
              <a:gd name="connsiteY2" fmla="*/ 0 h 4131625"/>
              <a:gd name="connsiteX3" fmla="*/ 4294358 w 5620842"/>
              <a:gd name="connsiteY3" fmla="*/ 120470 h 4131625"/>
              <a:gd name="connsiteX4" fmla="*/ 3439027 w 5620842"/>
              <a:gd name="connsiteY4" fmla="*/ 1830974 h 4131625"/>
              <a:gd name="connsiteX5" fmla="*/ 5620842 w 5620842"/>
              <a:gd name="connsiteY5" fmla="*/ 3787214 h 4131625"/>
              <a:gd name="connsiteX6" fmla="*/ 4198775 w 5620842"/>
              <a:gd name="connsiteY6" fmla="*/ 3945013 h 4131625"/>
              <a:gd name="connsiteX7" fmla="*/ 1063690 w 5620842"/>
              <a:gd name="connsiteY7" fmla="*/ 1565707 h 4131625"/>
              <a:gd name="connsiteX8" fmla="*/ 1101012 w 5620842"/>
              <a:gd name="connsiteY8" fmla="*/ 4131625 h 4131625"/>
              <a:gd name="connsiteX9" fmla="*/ 200811 w 5620842"/>
              <a:gd name="connsiteY9" fmla="*/ 4125133 h 4131625"/>
              <a:gd name="connsiteX10" fmla="*/ 328629 w 5620842"/>
              <a:gd name="connsiteY10" fmla="*/ 971315 h 4131625"/>
              <a:gd name="connsiteX11" fmla="*/ 0 w 5620842"/>
              <a:gd name="connsiteY11" fmla="*/ 763274 h 4131625"/>
              <a:gd name="connsiteX12" fmla="*/ 200811 w 5620842"/>
              <a:gd name="connsiteY12" fmla="*/ 20677 h 4131625"/>
              <a:gd name="connsiteX0" fmla="*/ 200811 w 5620842"/>
              <a:gd name="connsiteY0" fmla="*/ 20677 h 4131625"/>
              <a:gd name="connsiteX1" fmla="*/ 2478415 w 5620842"/>
              <a:gd name="connsiteY1" fmla="*/ 1277699 h 4131625"/>
              <a:gd name="connsiteX2" fmla="*/ 2710051 w 5620842"/>
              <a:gd name="connsiteY2" fmla="*/ 0 h 4131625"/>
              <a:gd name="connsiteX3" fmla="*/ 4294358 w 5620842"/>
              <a:gd name="connsiteY3" fmla="*/ 120470 h 4131625"/>
              <a:gd name="connsiteX4" fmla="*/ 3692497 w 5620842"/>
              <a:gd name="connsiteY4" fmla="*/ 2097295 h 4131625"/>
              <a:gd name="connsiteX5" fmla="*/ 5620842 w 5620842"/>
              <a:gd name="connsiteY5" fmla="*/ 3787214 h 4131625"/>
              <a:gd name="connsiteX6" fmla="*/ 4198775 w 5620842"/>
              <a:gd name="connsiteY6" fmla="*/ 3945013 h 4131625"/>
              <a:gd name="connsiteX7" fmla="*/ 1063690 w 5620842"/>
              <a:gd name="connsiteY7" fmla="*/ 1565707 h 4131625"/>
              <a:gd name="connsiteX8" fmla="*/ 1101012 w 5620842"/>
              <a:gd name="connsiteY8" fmla="*/ 4131625 h 4131625"/>
              <a:gd name="connsiteX9" fmla="*/ 200811 w 5620842"/>
              <a:gd name="connsiteY9" fmla="*/ 4125133 h 4131625"/>
              <a:gd name="connsiteX10" fmla="*/ 328629 w 5620842"/>
              <a:gd name="connsiteY10" fmla="*/ 971315 h 4131625"/>
              <a:gd name="connsiteX11" fmla="*/ 0 w 5620842"/>
              <a:gd name="connsiteY11" fmla="*/ 763274 h 4131625"/>
              <a:gd name="connsiteX12" fmla="*/ 200811 w 5620842"/>
              <a:gd name="connsiteY12" fmla="*/ 20677 h 4131625"/>
              <a:gd name="connsiteX0" fmla="*/ 200811 w 5620842"/>
              <a:gd name="connsiteY0" fmla="*/ 20677 h 4131625"/>
              <a:gd name="connsiteX1" fmla="*/ 2478415 w 5620842"/>
              <a:gd name="connsiteY1" fmla="*/ 1277699 h 4131625"/>
              <a:gd name="connsiteX2" fmla="*/ 3277824 w 5620842"/>
              <a:gd name="connsiteY2" fmla="*/ 0 h 4131625"/>
              <a:gd name="connsiteX3" fmla="*/ 4294358 w 5620842"/>
              <a:gd name="connsiteY3" fmla="*/ 120470 h 4131625"/>
              <a:gd name="connsiteX4" fmla="*/ 3692497 w 5620842"/>
              <a:gd name="connsiteY4" fmla="*/ 2097295 h 4131625"/>
              <a:gd name="connsiteX5" fmla="*/ 5620842 w 5620842"/>
              <a:gd name="connsiteY5" fmla="*/ 3787214 h 4131625"/>
              <a:gd name="connsiteX6" fmla="*/ 4198775 w 5620842"/>
              <a:gd name="connsiteY6" fmla="*/ 3945013 h 4131625"/>
              <a:gd name="connsiteX7" fmla="*/ 1063690 w 5620842"/>
              <a:gd name="connsiteY7" fmla="*/ 1565707 h 4131625"/>
              <a:gd name="connsiteX8" fmla="*/ 1101012 w 5620842"/>
              <a:gd name="connsiteY8" fmla="*/ 4131625 h 4131625"/>
              <a:gd name="connsiteX9" fmla="*/ 200811 w 5620842"/>
              <a:gd name="connsiteY9" fmla="*/ 4125133 h 4131625"/>
              <a:gd name="connsiteX10" fmla="*/ 328629 w 5620842"/>
              <a:gd name="connsiteY10" fmla="*/ 971315 h 4131625"/>
              <a:gd name="connsiteX11" fmla="*/ 0 w 5620842"/>
              <a:gd name="connsiteY11" fmla="*/ 763274 h 4131625"/>
              <a:gd name="connsiteX12" fmla="*/ 200811 w 5620842"/>
              <a:gd name="connsiteY12" fmla="*/ 20677 h 4131625"/>
              <a:gd name="connsiteX0" fmla="*/ 200811 w 5620842"/>
              <a:gd name="connsiteY0" fmla="*/ 20677 h 4131625"/>
              <a:gd name="connsiteX1" fmla="*/ 2985354 w 5620842"/>
              <a:gd name="connsiteY1" fmla="*/ 1635568 h 4131625"/>
              <a:gd name="connsiteX2" fmla="*/ 3277824 w 5620842"/>
              <a:gd name="connsiteY2" fmla="*/ 0 h 4131625"/>
              <a:gd name="connsiteX3" fmla="*/ 4294358 w 5620842"/>
              <a:gd name="connsiteY3" fmla="*/ 120470 h 4131625"/>
              <a:gd name="connsiteX4" fmla="*/ 3692497 w 5620842"/>
              <a:gd name="connsiteY4" fmla="*/ 2097295 h 4131625"/>
              <a:gd name="connsiteX5" fmla="*/ 5620842 w 5620842"/>
              <a:gd name="connsiteY5" fmla="*/ 3787214 h 4131625"/>
              <a:gd name="connsiteX6" fmla="*/ 4198775 w 5620842"/>
              <a:gd name="connsiteY6" fmla="*/ 3945013 h 4131625"/>
              <a:gd name="connsiteX7" fmla="*/ 1063690 w 5620842"/>
              <a:gd name="connsiteY7" fmla="*/ 1565707 h 4131625"/>
              <a:gd name="connsiteX8" fmla="*/ 1101012 w 5620842"/>
              <a:gd name="connsiteY8" fmla="*/ 4131625 h 4131625"/>
              <a:gd name="connsiteX9" fmla="*/ 200811 w 5620842"/>
              <a:gd name="connsiteY9" fmla="*/ 4125133 h 4131625"/>
              <a:gd name="connsiteX10" fmla="*/ 328629 w 5620842"/>
              <a:gd name="connsiteY10" fmla="*/ 971315 h 4131625"/>
              <a:gd name="connsiteX11" fmla="*/ 0 w 5620842"/>
              <a:gd name="connsiteY11" fmla="*/ 763274 h 4131625"/>
              <a:gd name="connsiteX12" fmla="*/ 200811 w 5620842"/>
              <a:gd name="connsiteY12" fmla="*/ 20677 h 4131625"/>
              <a:gd name="connsiteX0" fmla="*/ 200811 w 5620842"/>
              <a:gd name="connsiteY0" fmla="*/ 20677 h 4131625"/>
              <a:gd name="connsiteX1" fmla="*/ 2985354 w 5620842"/>
              <a:gd name="connsiteY1" fmla="*/ 1635568 h 4131625"/>
              <a:gd name="connsiteX2" fmla="*/ 3277824 w 5620842"/>
              <a:gd name="connsiteY2" fmla="*/ 0 h 4131625"/>
              <a:gd name="connsiteX3" fmla="*/ 4294358 w 5620842"/>
              <a:gd name="connsiteY3" fmla="*/ 120470 h 4131625"/>
              <a:gd name="connsiteX4" fmla="*/ 3499860 w 5620842"/>
              <a:gd name="connsiteY4" fmla="*/ 2238778 h 4131625"/>
              <a:gd name="connsiteX5" fmla="*/ 5620842 w 5620842"/>
              <a:gd name="connsiteY5" fmla="*/ 3787214 h 4131625"/>
              <a:gd name="connsiteX6" fmla="*/ 4198775 w 5620842"/>
              <a:gd name="connsiteY6" fmla="*/ 3945013 h 4131625"/>
              <a:gd name="connsiteX7" fmla="*/ 1063690 w 5620842"/>
              <a:gd name="connsiteY7" fmla="*/ 1565707 h 4131625"/>
              <a:gd name="connsiteX8" fmla="*/ 1101012 w 5620842"/>
              <a:gd name="connsiteY8" fmla="*/ 4131625 h 4131625"/>
              <a:gd name="connsiteX9" fmla="*/ 200811 w 5620842"/>
              <a:gd name="connsiteY9" fmla="*/ 4125133 h 4131625"/>
              <a:gd name="connsiteX10" fmla="*/ 328629 w 5620842"/>
              <a:gd name="connsiteY10" fmla="*/ 971315 h 4131625"/>
              <a:gd name="connsiteX11" fmla="*/ 0 w 5620842"/>
              <a:gd name="connsiteY11" fmla="*/ 763274 h 4131625"/>
              <a:gd name="connsiteX12" fmla="*/ 200811 w 5620842"/>
              <a:gd name="connsiteY12" fmla="*/ 20677 h 4131625"/>
              <a:gd name="connsiteX0" fmla="*/ 200811 w 5620842"/>
              <a:gd name="connsiteY0" fmla="*/ 20677 h 4131625"/>
              <a:gd name="connsiteX1" fmla="*/ 2843411 w 5620842"/>
              <a:gd name="connsiteY1" fmla="*/ 1752083 h 4131625"/>
              <a:gd name="connsiteX2" fmla="*/ 3277824 w 5620842"/>
              <a:gd name="connsiteY2" fmla="*/ 0 h 4131625"/>
              <a:gd name="connsiteX3" fmla="*/ 4294358 w 5620842"/>
              <a:gd name="connsiteY3" fmla="*/ 120470 h 4131625"/>
              <a:gd name="connsiteX4" fmla="*/ 3499860 w 5620842"/>
              <a:gd name="connsiteY4" fmla="*/ 2238778 h 4131625"/>
              <a:gd name="connsiteX5" fmla="*/ 5620842 w 5620842"/>
              <a:gd name="connsiteY5" fmla="*/ 3787214 h 4131625"/>
              <a:gd name="connsiteX6" fmla="*/ 4198775 w 5620842"/>
              <a:gd name="connsiteY6" fmla="*/ 3945013 h 4131625"/>
              <a:gd name="connsiteX7" fmla="*/ 1063690 w 5620842"/>
              <a:gd name="connsiteY7" fmla="*/ 1565707 h 4131625"/>
              <a:gd name="connsiteX8" fmla="*/ 1101012 w 5620842"/>
              <a:gd name="connsiteY8" fmla="*/ 4131625 h 4131625"/>
              <a:gd name="connsiteX9" fmla="*/ 200811 w 5620842"/>
              <a:gd name="connsiteY9" fmla="*/ 4125133 h 4131625"/>
              <a:gd name="connsiteX10" fmla="*/ 328629 w 5620842"/>
              <a:gd name="connsiteY10" fmla="*/ 971315 h 4131625"/>
              <a:gd name="connsiteX11" fmla="*/ 0 w 5620842"/>
              <a:gd name="connsiteY11" fmla="*/ 763274 h 4131625"/>
              <a:gd name="connsiteX12" fmla="*/ 200811 w 5620842"/>
              <a:gd name="connsiteY12" fmla="*/ 20677 h 4131625"/>
              <a:gd name="connsiteX0" fmla="*/ 413726 w 5620842"/>
              <a:gd name="connsiteY0" fmla="*/ 0 h 4135915"/>
              <a:gd name="connsiteX1" fmla="*/ 2843411 w 5620842"/>
              <a:gd name="connsiteY1" fmla="*/ 1756373 h 4135915"/>
              <a:gd name="connsiteX2" fmla="*/ 3277824 w 5620842"/>
              <a:gd name="connsiteY2" fmla="*/ 4290 h 4135915"/>
              <a:gd name="connsiteX3" fmla="*/ 4294358 w 5620842"/>
              <a:gd name="connsiteY3" fmla="*/ 124760 h 4135915"/>
              <a:gd name="connsiteX4" fmla="*/ 3499860 w 5620842"/>
              <a:gd name="connsiteY4" fmla="*/ 2243068 h 4135915"/>
              <a:gd name="connsiteX5" fmla="*/ 5620842 w 5620842"/>
              <a:gd name="connsiteY5" fmla="*/ 3791504 h 4135915"/>
              <a:gd name="connsiteX6" fmla="*/ 4198775 w 5620842"/>
              <a:gd name="connsiteY6" fmla="*/ 3949303 h 4135915"/>
              <a:gd name="connsiteX7" fmla="*/ 1063690 w 5620842"/>
              <a:gd name="connsiteY7" fmla="*/ 1569997 h 4135915"/>
              <a:gd name="connsiteX8" fmla="*/ 1101012 w 5620842"/>
              <a:gd name="connsiteY8" fmla="*/ 4135915 h 4135915"/>
              <a:gd name="connsiteX9" fmla="*/ 200811 w 5620842"/>
              <a:gd name="connsiteY9" fmla="*/ 4129423 h 4135915"/>
              <a:gd name="connsiteX10" fmla="*/ 328629 w 5620842"/>
              <a:gd name="connsiteY10" fmla="*/ 975605 h 4135915"/>
              <a:gd name="connsiteX11" fmla="*/ 0 w 5620842"/>
              <a:gd name="connsiteY11" fmla="*/ 767564 h 4135915"/>
              <a:gd name="connsiteX12" fmla="*/ 413726 w 5620842"/>
              <a:gd name="connsiteY12" fmla="*/ 0 h 4135915"/>
              <a:gd name="connsiteX0" fmla="*/ 413726 w 5174735"/>
              <a:gd name="connsiteY0" fmla="*/ 0 h 4135915"/>
              <a:gd name="connsiteX1" fmla="*/ 2843411 w 5174735"/>
              <a:gd name="connsiteY1" fmla="*/ 1756373 h 4135915"/>
              <a:gd name="connsiteX2" fmla="*/ 3277824 w 5174735"/>
              <a:gd name="connsiteY2" fmla="*/ 4290 h 4135915"/>
              <a:gd name="connsiteX3" fmla="*/ 4294358 w 5174735"/>
              <a:gd name="connsiteY3" fmla="*/ 124760 h 4135915"/>
              <a:gd name="connsiteX4" fmla="*/ 3499860 w 5174735"/>
              <a:gd name="connsiteY4" fmla="*/ 2243068 h 4135915"/>
              <a:gd name="connsiteX5" fmla="*/ 5174735 w 5174735"/>
              <a:gd name="connsiteY5" fmla="*/ 3824794 h 4135915"/>
              <a:gd name="connsiteX6" fmla="*/ 4198775 w 5174735"/>
              <a:gd name="connsiteY6" fmla="*/ 3949303 h 4135915"/>
              <a:gd name="connsiteX7" fmla="*/ 1063690 w 5174735"/>
              <a:gd name="connsiteY7" fmla="*/ 1569997 h 4135915"/>
              <a:gd name="connsiteX8" fmla="*/ 1101012 w 5174735"/>
              <a:gd name="connsiteY8" fmla="*/ 4135915 h 4135915"/>
              <a:gd name="connsiteX9" fmla="*/ 200811 w 5174735"/>
              <a:gd name="connsiteY9" fmla="*/ 4129423 h 4135915"/>
              <a:gd name="connsiteX10" fmla="*/ 328629 w 5174735"/>
              <a:gd name="connsiteY10" fmla="*/ 975605 h 4135915"/>
              <a:gd name="connsiteX11" fmla="*/ 0 w 5174735"/>
              <a:gd name="connsiteY11" fmla="*/ 767564 h 4135915"/>
              <a:gd name="connsiteX12" fmla="*/ 413726 w 5174735"/>
              <a:gd name="connsiteY12" fmla="*/ 0 h 4135915"/>
              <a:gd name="connsiteX0" fmla="*/ 413726 w 5174735"/>
              <a:gd name="connsiteY0" fmla="*/ 0 h 4135915"/>
              <a:gd name="connsiteX1" fmla="*/ 2843411 w 5174735"/>
              <a:gd name="connsiteY1" fmla="*/ 1756373 h 4135915"/>
              <a:gd name="connsiteX2" fmla="*/ 4294358 w 5174735"/>
              <a:gd name="connsiteY2" fmla="*/ 124760 h 4135915"/>
              <a:gd name="connsiteX3" fmla="*/ 3499860 w 5174735"/>
              <a:gd name="connsiteY3" fmla="*/ 2243068 h 4135915"/>
              <a:gd name="connsiteX4" fmla="*/ 5174735 w 5174735"/>
              <a:gd name="connsiteY4" fmla="*/ 3824794 h 4135915"/>
              <a:gd name="connsiteX5" fmla="*/ 4198775 w 5174735"/>
              <a:gd name="connsiteY5" fmla="*/ 3949303 h 4135915"/>
              <a:gd name="connsiteX6" fmla="*/ 1063690 w 5174735"/>
              <a:gd name="connsiteY6" fmla="*/ 1569997 h 4135915"/>
              <a:gd name="connsiteX7" fmla="*/ 1101012 w 5174735"/>
              <a:gd name="connsiteY7" fmla="*/ 4135915 h 4135915"/>
              <a:gd name="connsiteX8" fmla="*/ 200811 w 5174735"/>
              <a:gd name="connsiteY8" fmla="*/ 4129423 h 4135915"/>
              <a:gd name="connsiteX9" fmla="*/ 328629 w 5174735"/>
              <a:gd name="connsiteY9" fmla="*/ 975605 h 4135915"/>
              <a:gd name="connsiteX10" fmla="*/ 0 w 5174735"/>
              <a:gd name="connsiteY10" fmla="*/ 767564 h 4135915"/>
              <a:gd name="connsiteX11" fmla="*/ 413726 w 5174735"/>
              <a:gd name="connsiteY11" fmla="*/ 0 h 4135915"/>
              <a:gd name="connsiteX0" fmla="*/ 413726 w 5174735"/>
              <a:gd name="connsiteY0" fmla="*/ 0 h 4135915"/>
              <a:gd name="connsiteX1" fmla="*/ 2843411 w 5174735"/>
              <a:gd name="connsiteY1" fmla="*/ 1756373 h 4135915"/>
              <a:gd name="connsiteX2" fmla="*/ 3499860 w 5174735"/>
              <a:gd name="connsiteY2" fmla="*/ 2243068 h 4135915"/>
              <a:gd name="connsiteX3" fmla="*/ 5174735 w 5174735"/>
              <a:gd name="connsiteY3" fmla="*/ 3824794 h 4135915"/>
              <a:gd name="connsiteX4" fmla="*/ 4198775 w 5174735"/>
              <a:gd name="connsiteY4" fmla="*/ 3949303 h 4135915"/>
              <a:gd name="connsiteX5" fmla="*/ 1063690 w 5174735"/>
              <a:gd name="connsiteY5" fmla="*/ 1569997 h 4135915"/>
              <a:gd name="connsiteX6" fmla="*/ 1101012 w 5174735"/>
              <a:gd name="connsiteY6" fmla="*/ 4135915 h 4135915"/>
              <a:gd name="connsiteX7" fmla="*/ 200811 w 5174735"/>
              <a:gd name="connsiteY7" fmla="*/ 4129423 h 4135915"/>
              <a:gd name="connsiteX8" fmla="*/ 328629 w 5174735"/>
              <a:gd name="connsiteY8" fmla="*/ 975605 h 4135915"/>
              <a:gd name="connsiteX9" fmla="*/ 0 w 5174735"/>
              <a:gd name="connsiteY9" fmla="*/ 767564 h 4135915"/>
              <a:gd name="connsiteX10" fmla="*/ 413726 w 5174735"/>
              <a:gd name="connsiteY10" fmla="*/ 0 h 4135915"/>
              <a:gd name="connsiteX0" fmla="*/ 212915 w 4973924"/>
              <a:gd name="connsiteY0" fmla="*/ 23677 h 4159592"/>
              <a:gd name="connsiteX1" fmla="*/ 2642600 w 4973924"/>
              <a:gd name="connsiteY1" fmla="*/ 1780050 h 4159592"/>
              <a:gd name="connsiteX2" fmla="*/ 3299049 w 4973924"/>
              <a:gd name="connsiteY2" fmla="*/ 2266745 h 4159592"/>
              <a:gd name="connsiteX3" fmla="*/ 4973924 w 4973924"/>
              <a:gd name="connsiteY3" fmla="*/ 3848471 h 4159592"/>
              <a:gd name="connsiteX4" fmla="*/ 3997964 w 4973924"/>
              <a:gd name="connsiteY4" fmla="*/ 3972980 h 4159592"/>
              <a:gd name="connsiteX5" fmla="*/ 862879 w 4973924"/>
              <a:gd name="connsiteY5" fmla="*/ 1593674 h 4159592"/>
              <a:gd name="connsiteX6" fmla="*/ 900201 w 4973924"/>
              <a:gd name="connsiteY6" fmla="*/ 4159592 h 4159592"/>
              <a:gd name="connsiteX7" fmla="*/ 0 w 4973924"/>
              <a:gd name="connsiteY7" fmla="*/ 4153100 h 4159592"/>
              <a:gd name="connsiteX8" fmla="*/ 127818 w 4973924"/>
              <a:gd name="connsiteY8" fmla="*/ 999282 h 4159592"/>
              <a:gd name="connsiteX9" fmla="*/ 212915 w 4973924"/>
              <a:gd name="connsiteY9" fmla="*/ 23677 h 4159592"/>
              <a:gd name="connsiteX0" fmla="*/ 4866626 w 4973924"/>
              <a:gd name="connsiteY0" fmla="*/ 21766 h 4207616"/>
              <a:gd name="connsiteX1" fmla="*/ 2642600 w 4973924"/>
              <a:gd name="connsiteY1" fmla="*/ 1828074 h 4207616"/>
              <a:gd name="connsiteX2" fmla="*/ 3299049 w 4973924"/>
              <a:gd name="connsiteY2" fmla="*/ 2314769 h 4207616"/>
              <a:gd name="connsiteX3" fmla="*/ 4973924 w 4973924"/>
              <a:gd name="connsiteY3" fmla="*/ 3896495 h 4207616"/>
              <a:gd name="connsiteX4" fmla="*/ 3997964 w 4973924"/>
              <a:gd name="connsiteY4" fmla="*/ 4021004 h 4207616"/>
              <a:gd name="connsiteX5" fmla="*/ 862879 w 4973924"/>
              <a:gd name="connsiteY5" fmla="*/ 1641698 h 4207616"/>
              <a:gd name="connsiteX6" fmla="*/ 900201 w 4973924"/>
              <a:gd name="connsiteY6" fmla="*/ 4207616 h 4207616"/>
              <a:gd name="connsiteX7" fmla="*/ 0 w 4973924"/>
              <a:gd name="connsiteY7" fmla="*/ 4201124 h 4207616"/>
              <a:gd name="connsiteX8" fmla="*/ 127818 w 4973924"/>
              <a:gd name="connsiteY8" fmla="*/ 1047306 h 4207616"/>
              <a:gd name="connsiteX9" fmla="*/ 4866626 w 4973924"/>
              <a:gd name="connsiteY9" fmla="*/ 21766 h 4207616"/>
              <a:gd name="connsiteX0" fmla="*/ 4866626 w 4973924"/>
              <a:gd name="connsiteY0" fmla="*/ 21766 h 4207616"/>
              <a:gd name="connsiteX1" fmla="*/ 2642600 w 4973924"/>
              <a:gd name="connsiteY1" fmla="*/ 1828074 h 4207616"/>
              <a:gd name="connsiteX2" fmla="*/ 3299049 w 4973924"/>
              <a:gd name="connsiteY2" fmla="*/ 2314769 h 4207616"/>
              <a:gd name="connsiteX3" fmla="*/ 4973924 w 4973924"/>
              <a:gd name="connsiteY3" fmla="*/ 3896495 h 4207616"/>
              <a:gd name="connsiteX4" fmla="*/ 2629226 w 4973924"/>
              <a:gd name="connsiteY4" fmla="*/ 3421782 h 4207616"/>
              <a:gd name="connsiteX5" fmla="*/ 862879 w 4973924"/>
              <a:gd name="connsiteY5" fmla="*/ 1641698 h 4207616"/>
              <a:gd name="connsiteX6" fmla="*/ 900201 w 4973924"/>
              <a:gd name="connsiteY6" fmla="*/ 4207616 h 4207616"/>
              <a:gd name="connsiteX7" fmla="*/ 0 w 4973924"/>
              <a:gd name="connsiteY7" fmla="*/ 4201124 h 4207616"/>
              <a:gd name="connsiteX8" fmla="*/ 127818 w 4973924"/>
              <a:gd name="connsiteY8" fmla="*/ 1047306 h 4207616"/>
              <a:gd name="connsiteX9" fmla="*/ 4866626 w 4973924"/>
              <a:gd name="connsiteY9" fmla="*/ 21766 h 4207616"/>
              <a:gd name="connsiteX0" fmla="*/ 4866626 w 4924046"/>
              <a:gd name="connsiteY0" fmla="*/ 21766 h 4207616"/>
              <a:gd name="connsiteX1" fmla="*/ 2642600 w 4924046"/>
              <a:gd name="connsiteY1" fmla="*/ 1828074 h 4207616"/>
              <a:gd name="connsiteX2" fmla="*/ 3299049 w 4924046"/>
              <a:gd name="connsiteY2" fmla="*/ 2314769 h 4207616"/>
              <a:gd name="connsiteX3" fmla="*/ 2905608 w 4924046"/>
              <a:gd name="connsiteY3" fmla="*/ 4129526 h 4207616"/>
              <a:gd name="connsiteX4" fmla="*/ 2629226 w 4924046"/>
              <a:gd name="connsiteY4" fmla="*/ 3421782 h 4207616"/>
              <a:gd name="connsiteX5" fmla="*/ 862879 w 4924046"/>
              <a:gd name="connsiteY5" fmla="*/ 1641698 h 4207616"/>
              <a:gd name="connsiteX6" fmla="*/ 900201 w 4924046"/>
              <a:gd name="connsiteY6" fmla="*/ 4207616 h 4207616"/>
              <a:gd name="connsiteX7" fmla="*/ 0 w 4924046"/>
              <a:gd name="connsiteY7" fmla="*/ 4201124 h 4207616"/>
              <a:gd name="connsiteX8" fmla="*/ 127818 w 4924046"/>
              <a:gd name="connsiteY8" fmla="*/ 1047306 h 4207616"/>
              <a:gd name="connsiteX9" fmla="*/ 4866626 w 4924046"/>
              <a:gd name="connsiteY9" fmla="*/ 21766 h 4207616"/>
              <a:gd name="connsiteX0" fmla="*/ 4866626 w 5235561"/>
              <a:gd name="connsiteY0" fmla="*/ 21766 h 4207616"/>
              <a:gd name="connsiteX1" fmla="*/ 2642600 w 5235561"/>
              <a:gd name="connsiteY1" fmla="*/ 1828074 h 4207616"/>
              <a:gd name="connsiteX2" fmla="*/ 5235561 w 5235561"/>
              <a:gd name="connsiteY2" fmla="*/ 3879406 h 4207616"/>
              <a:gd name="connsiteX3" fmla="*/ 2905608 w 5235561"/>
              <a:gd name="connsiteY3" fmla="*/ 4129526 h 4207616"/>
              <a:gd name="connsiteX4" fmla="*/ 2629226 w 5235561"/>
              <a:gd name="connsiteY4" fmla="*/ 3421782 h 4207616"/>
              <a:gd name="connsiteX5" fmla="*/ 862879 w 5235561"/>
              <a:gd name="connsiteY5" fmla="*/ 1641698 h 4207616"/>
              <a:gd name="connsiteX6" fmla="*/ 900201 w 5235561"/>
              <a:gd name="connsiteY6" fmla="*/ 4207616 h 4207616"/>
              <a:gd name="connsiteX7" fmla="*/ 0 w 5235561"/>
              <a:gd name="connsiteY7" fmla="*/ 4201124 h 4207616"/>
              <a:gd name="connsiteX8" fmla="*/ 127818 w 5235561"/>
              <a:gd name="connsiteY8" fmla="*/ 1047306 h 4207616"/>
              <a:gd name="connsiteX9" fmla="*/ 4866626 w 5235561"/>
              <a:gd name="connsiteY9" fmla="*/ 21766 h 4207616"/>
              <a:gd name="connsiteX0" fmla="*/ 4866626 w 5496596"/>
              <a:gd name="connsiteY0" fmla="*/ 21766 h 4207616"/>
              <a:gd name="connsiteX1" fmla="*/ 5235561 w 5496596"/>
              <a:gd name="connsiteY1" fmla="*/ 3879406 h 4207616"/>
              <a:gd name="connsiteX2" fmla="*/ 2905608 w 5496596"/>
              <a:gd name="connsiteY2" fmla="*/ 4129526 h 4207616"/>
              <a:gd name="connsiteX3" fmla="*/ 2629226 w 5496596"/>
              <a:gd name="connsiteY3" fmla="*/ 3421782 h 4207616"/>
              <a:gd name="connsiteX4" fmla="*/ 862879 w 5496596"/>
              <a:gd name="connsiteY4" fmla="*/ 1641698 h 4207616"/>
              <a:gd name="connsiteX5" fmla="*/ 900201 w 5496596"/>
              <a:gd name="connsiteY5" fmla="*/ 4207616 h 4207616"/>
              <a:gd name="connsiteX6" fmla="*/ 0 w 5496596"/>
              <a:gd name="connsiteY6" fmla="*/ 4201124 h 4207616"/>
              <a:gd name="connsiteX7" fmla="*/ 127818 w 5496596"/>
              <a:gd name="connsiteY7" fmla="*/ 1047306 h 4207616"/>
              <a:gd name="connsiteX8" fmla="*/ 4866626 w 5496596"/>
              <a:gd name="connsiteY8" fmla="*/ 21766 h 4207616"/>
              <a:gd name="connsiteX0" fmla="*/ 4866626 w 5496596"/>
              <a:gd name="connsiteY0" fmla="*/ 258429 h 4444279"/>
              <a:gd name="connsiteX1" fmla="*/ 5235561 w 5496596"/>
              <a:gd name="connsiteY1" fmla="*/ 4116069 h 4444279"/>
              <a:gd name="connsiteX2" fmla="*/ 2905608 w 5496596"/>
              <a:gd name="connsiteY2" fmla="*/ 4366189 h 4444279"/>
              <a:gd name="connsiteX3" fmla="*/ 2629226 w 5496596"/>
              <a:gd name="connsiteY3" fmla="*/ 3658445 h 4444279"/>
              <a:gd name="connsiteX4" fmla="*/ 862879 w 5496596"/>
              <a:gd name="connsiteY4" fmla="*/ 1878361 h 4444279"/>
              <a:gd name="connsiteX5" fmla="*/ 900201 w 5496596"/>
              <a:gd name="connsiteY5" fmla="*/ 4444279 h 4444279"/>
              <a:gd name="connsiteX6" fmla="*/ 0 w 5496596"/>
              <a:gd name="connsiteY6" fmla="*/ 4437787 h 4444279"/>
              <a:gd name="connsiteX7" fmla="*/ 208928 w 5496596"/>
              <a:gd name="connsiteY7" fmla="*/ 376812 h 4444279"/>
              <a:gd name="connsiteX8" fmla="*/ 4866626 w 5496596"/>
              <a:gd name="connsiteY8" fmla="*/ 258429 h 4444279"/>
              <a:gd name="connsiteX0" fmla="*/ 4724683 w 5354653"/>
              <a:gd name="connsiteY0" fmla="*/ 258429 h 4444279"/>
              <a:gd name="connsiteX1" fmla="*/ 5093618 w 5354653"/>
              <a:gd name="connsiteY1" fmla="*/ 4116069 h 4444279"/>
              <a:gd name="connsiteX2" fmla="*/ 2763665 w 5354653"/>
              <a:gd name="connsiteY2" fmla="*/ 4366189 h 4444279"/>
              <a:gd name="connsiteX3" fmla="*/ 2487283 w 5354653"/>
              <a:gd name="connsiteY3" fmla="*/ 3658445 h 4444279"/>
              <a:gd name="connsiteX4" fmla="*/ 720936 w 5354653"/>
              <a:gd name="connsiteY4" fmla="*/ 1878361 h 4444279"/>
              <a:gd name="connsiteX5" fmla="*/ 758258 w 5354653"/>
              <a:gd name="connsiteY5" fmla="*/ 4444279 h 4444279"/>
              <a:gd name="connsiteX6" fmla="*/ 0 w 5354653"/>
              <a:gd name="connsiteY6" fmla="*/ 1208644 h 4444279"/>
              <a:gd name="connsiteX7" fmla="*/ 66985 w 5354653"/>
              <a:gd name="connsiteY7" fmla="*/ 376812 h 4444279"/>
              <a:gd name="connsiteX8" fmla="*/ 4724683 w 5354653"/>
              <a:gd name="connsiteY8" fmla="*/ 258429 h 4444279"/>
              <a:gd name="connsiteX0" fmla="*/ 4724683 w 5354653"/>
              <a:gd name="connsiteY0" fmla="*/ 258429 h 4366632"/>
              <a:gd name="connsiteX1" fmla="*/ 5093618 w 5354653"/>
              <a:gd name="connsiteY1" fmla="*/ 4116069 h 4366632"/>
              <a:gd name="connsiteX2" fmla="*/ 2763665 w 5354653"/>
              <a:gd name="connsiteY2" fmla="*/ 4366189 h 4366632"/>
              <a:gd name="connsiteX3" fmla="*/ 2487283 w 5354653"/>
              <a:gd name="connsiteY3" fmla="*/ 3658445 h 4366632"/>
              <a:gd name="connsiteX4" fmla="*/ 720936 w 5354653"/>
              <a:gd name="connsiteY4" fmla="*/ 1878361 h 4366632"/>
              <a:gd name="connsiteX5" fmla="*/ 0 w 5354653"/>
              <a:gd name="connsiteY5" fmla="*/ 1208644 h 4366632"/>
              <a:gd name="connsiteX6" fmla="*/ 66985 w 5354653"/>
              <a:gd name="connsiteY6" fmla="*/ 376812 h 4366632"/>
              <a:gd name="connsiteX7" fmla="*/ 4724683 w 5354653"/>
              <a:gd name="connsiteY7" fmla="*/ 258429 h 4366632"/>
              <a:gd name="connsiteX0" fmla="*/ 4724683 w 5354653"/>
              <a:gd name="connsiteY0" fmla="*/ 258429 h 4366632"/>
              <a:gd name="connsiteX1" fmla="*/ 5093618 w 5354653"/>
              <a:gd name="connsiteY1" fmla="*/ 4116069 h 4366632"/>
              <a:gd name="connsiteX2" fmla="*/ 2763665 w 5354653"/>
              <a:gd name="connsiteY2" fmla="*/ 4366189 h 4366632"/>
              <a:gd name="connsiteX3" fmla="*/ 2487283 w 5354653"/>
              <a:gd name="connsiteY3" fmla="*/ 3658445 h 4366632"/>
              <a:gd name="connsiteX4" fmla="*/ 3640911 w 5354653"/>
              <a:gd name="connsiteY4" fmla="*/ 1046108 h 4366632"/>
              <a:gd name="connsiteX5" fmla="*/ 0 w 5354653"/>
              <a:gd name="connsiteY5" fmla="*/ 1208644 h 4366632"/>
              <a:gd name="connsiteX6" fmla="*/ 66985 w 5354653"/>
              <a:gd name="connsiteY6" fmla="*/ 376812 h 4366632"/>
              <a:gd name="connsiteX7" fmla="*/ 4724683 w 5354653"/>
              <a:gd name="connsiteY7" fmla="*/ 258429 h 4366632"/>
              <a:gd name="connsiteX0" fmla="*/ 4724683 w 5354653"/>
              <a:gd name="connsiteY0" fmla="*/ 258429 h 4366756"/>
              <a:gd name="connsiteX1" fmla="*/ 5093618 w 5354653"/>
              <a:gd name="connsiteY1" fmla="*/ 4116069 h 4366756"/>
              <a:gd name="connsiteX2" fmla="*/ 2763665 w 5354653"/>
              <a:gd name="connsiteY2" fmla="*/ 4366189 h 4366756"/>
              <a:gd name="connsiteX3" fmla="*/ 1270626 w 5354653"/>
              <a:gd name="connsiteY3" fmla="*/ 3816573 h 4366756"/>
              <a:gd name="connsiteX4" fmla="*/ 3640911 w 5354653"/>
              <a:gd name="connsiteY4" fmla="*/ 1046108 h 4366756"/>
              <a:gd name="connsiteX5" fmla="*/ 0 w 5354653"/>
              <a:gd name="connsiteY5" fmla="*/ 1208644 h 4366756"/>
              <a:gd name="connsiteX6" fmla="*/ 66985 w 5354653"/>
              <a:gd name="connsiteY6" fmla="*/ 376812 h 4366756"/>
              <a:gd name="connsiteX7" fmla="*/ 4724683 w 5354653"/>
              <a:gd name="connsiteY7" fmla="*/ 258429 h 4366756"/>
              <a:gd name="connsiteX0" fmla="*/ 4724683 w 5354653"/>
              <a:gd name="connsiteY0" fmla="*/ 258429 h 4509543"/>
              <a:gd name="connsiteX1" fmla="*/ 5093618 w 5354653"/>
              <a:gd name="connsiteY1" fmla="*/ 4116069 h 4509543"/>
              <a:gd name="connsiteX2" fmla="*/ 2763665 w 5354653"/>
              <a:gd name="connsiteY2" fmla="*/ 4366189 h 4509543"/>
              <a:gd name="connsiteX3" fmla="*/ 1519481 w 5354653"/>
              <a:gd name="connsiteY3" fmla="*/ 4482557 h 4509543"/>
              <a:gd name="connsiteX4" fmla="*/ 1270626 w 5354653"/>
              <a:gd name="connsiteY4" fmla="*/ 3816573 h 4509543"/>
              <a:gd name="connsiteX5" fmla="*/ 3640911 w 5354653"/>
              <a:gd name="connsiteY5" fmla="*/ 1046108 h 4509543"/>
              <a:gd name="connsiteX6" fmla="*/ 0 w 5354653"/>
              <a:gd name="connsiteY6" fmla="*/ 1208644 h 4509543"/>
              <a:gd name="connsiteX7" fmla="*/ 66985 w 5354653"/>
              <a:gd name="connsiteY7" fmla="*/ 376812 h 4509543"/>
              <a:gd name="connsiteX8" fmla="*/ 4724683 w 5354653"/>
              <a:gd name="connsiteY8" fmla="*/ 258429 h 4509543"/>
              <a:gd name="connsiteX0" fmla="*/ 4724683 w 5354653"/>
              <a:gd name="connsiteY0" fmla="*/ 258429 h 4509543"/>
              <a:gd name="connsiteX1" fmla="*/ 5093618 w 5354653"/>
              <a:gd name="connsiteY1" fmla="*/ 4116069 h 4509543"/>
              <a:gd name="connsiteX2" fmla="*/ 2763665 w 5354653"/>
              <a:gd name="connsiteY2" fmla="*/ 4366189 h 4509543"/>
              <a:gd name="connsiteX3" fmla="*/ 1519481 w 5354653"/>
              <a:gd name="connsiteY3" fmla="*/ 4482557 h 4509543"/>
              <a:gd name="connsiteX4" fmla="*/ 3724218 w 5354653"/>
              <a:gd name="connsiteY4" fmla="*/ 3367156 h 4509543"/>
              <a:gd name="connsiteX5" fmla="*/ 3640911 w 5354653"/>
              <a:gd name="connsiteY5" fmla="*/ 1046108 h 4509543"/>
              <a:gd name="connsiteX6" fmla="*/ 0 w 5354653"/>
              <a:gd name="connsiteY6" fmla="*/ 1208644 h 4509543"/>
              <a:gd name="connsiteX7" fmla="*/ 66985 w 5354653"/>
              <a:gd name="connsiteY7" fmla="*/ 376812 h 4509543"/>
              <a:gd name="connsiteX8" fmla="*/ 4724683 w 5354653"/>
              <a:gd name="connsiteY8" fmla="*/ 258429 h 4509543"/>
              <a:gd name="connsiteX0" fmla="*/ 4724683 w 5354653"/>
              <a:gd name="connsiteY0" fmla="*/ 258429 h 4369155"/>
              <a:gd name="connsiteX1" fmla="*/ 5093618 w 5354653"/>
              <a:gd name="connsiteY1" fmla="*/ 4116069 h 4369155"/>
              <a:gd name="connsiteX2" fmla="*/ 2763665 w 5354653"/>
              <a:gd name="connsiteY2" fmla="*/ 4366189 h 4369155"/>
              <a:gd name="connsiteX3" fmla="*/ 1499203 w 5354653"/>
              <a:gd name="connsiteY3" fmla="*/ 3933270 h 4369155"/>
              <a:gd name="connsiteX4" fmla="*/ 3724218 w 5354653"/>
              <a:gd name="connsiteY4" fmla="*/ 3367156 h 4369155"/>
              <a:gd name="connsiteX5" fmla="*/ 3640911 w 5354653"/>
              <a:gd name="connsiteY5" fmla="*/ 1046108 h 4369155"/>
              <a:gd name="connsiteX6" fmla="*/ 0 w 5354653"/>
              <a:gd name="connsiteY6" fmla="*/ 1208644 h 4369155"/>
              <a:gd name="connsiteX7" fmla="*/ 66985 w 5354653"/>
              <a:gd name="connsiteY7" fmla="*/ 376812 h 4369155"/>
              <a:gd name="connsiteX8" fmla="*/ 4724683 w 5354653"/>
              <a:gd name="connsiteY8" fmla="*/ 258429 h 4369155"/>
              <a:gd name="connsiteX0" fmla="*/ 4724683 w 5354653"/>
              <a:gd name="connsiteY0" fmla="*/ 258429 h 4370396"/>
              <a:gd name="connsiteX1" fmla="*/ 5093618 w 5354653"/>
              <a:gd name="connsiteY1" fmla="*/ 4116069 h 4370396"/>
              <a:gd name="connsiteX2" fmla="*/ 2763665 w 5354653"/>
              <a:gd name="connsiteY2" fmla="*/ 4366189 h 4370396"/>
              <a:gd name="connsiteX3" fmla="*/ 1499203 w 5354653"/>
              <a:gd name="connsiteY3" fmla="*/ 3933270 h 4370396"/>
              <a:gd name="connsiteX4" fmla="*/ 3724218 w 5354653"/>
              <a:gd name="connsiteY4" fmla="*/ 3367156 h 4370396"/>
              <a:gd name="connsiteX5" fmla="*/ 3640911 w 5354653"/>
              <a:gd name="connsiteY5" fmla="*/ 1046108 h 4370396"/>
              <a:gd name="connsiteX6" fmla="*/ 0 w 5354653"/>
              <a:gd name="connsiteY6" fmla="*/ 1208644 h 4370396"/>
              <a:gd name="connsiteX7" fmla="*/ 66985 w 5354653"/>
              <a:gd name="connsiteY7" fmla="*/ 376812 h 4370396"/>
              <a:gd name="connsiteX8" fmla="*/ 4724683 w 5354653"/>
              <a:gd name="connsiteY8" fmla="*/ 258429 h 4370396"/>
              <a:gd name="connsiteX0" fmla="*/ 4724683 w 5354653"/>
              <a:gd name="connsiteY0" fmla="*/ 258429 h 4370396"/>
              <a:gd name="connsiteX1" fmla="*/ 5093618 w 5354653"/>
              <a:gd name="connsiteY1" fmla="*/ 4116069 h 4370396"/>
              <a:gd name="connsiteX2" fmla="*/ 2763665 w 5354653"/>
              <a:gd name="connsiteY2" fmla="*/ 4366189 h 4370396"/>
              <a:gd name="connsiteX3" fmla="*/ 1499203 w 5354653"/>
              <a:gd name="connsiteY3" fmla="*/ 3933270 h 4370396"/>
              <a:gd name="connsiteX4" fmla="*/ 3724218 w 5354653"/>
              <a:gd name="connsiteY4" fmla="*/ 3367156 h 4370396"/>
              <a:gd name="connsiteX5" fmla="*/ 3640911 w 5354653"/>
              <a:gd name="connsiteY5" fmla="*/ 1046108 h 4370396"/>
              <a:gd name="connsiteX6" fmla="*/ 0 w 5354653"/>
              <a:gd name="connsiteY6" fmla="*/ 1208644 h 4370396"/>
              <a:gd name="connsiteX7" fmla="*/ 66985 w 5354653"/>
              <a:gd name="connsiteY7" fmla="*/ 376812 h 4370396"/>
              <a:gd name="connsiteX8" fmla="*/ 4724683 w 5354653"/>
              <a:gd name="connsiteY8" fmla="*/ 258429 h 4370396"/>
              <a:gd name="connsiteX0" fmla="*/ 4724683 w 5354653"/>
              <a:gd name="connsiteY0" fmla="*/ 258429 h 4371564"/>
              <a:gd name="connsiteX1" fmla="*/ 5093618 w 5354653"/>
              <a:gd name="connsiteY1" fmla="*/ 4116069 h 4371564"/>
              <a:gd name="connsiteX2" fmla="*/ 2763665 w 5354653"/>
              <a:gd name="connsiteY2" fmla="*/ 4366189 h 4371564"/>
              <a:gd name="connsiteX3" fmla="*/ 1499203 w 5354653"/>
              <a:gd name="connsiteY3" fmla="*/ 3933270 h 4371564"/>
              <a:gd name="connsiteX4" fmla="*/ 3724218 w 5354653"/>
              <a:gd name="connsiteY4" fmla="*/ 3367156 h 4371564"/>
              <a:gd name="connsiteX5" fmla="*/ 3640911 w 5354653"/>
              <a:gd name="connsiteY5" fmla="*/ 1046108 h 4371564"/>
              <a:gd name="connsiteX6" fmla="*/ 0 w 5354653"/>
              <a:gd name="connsiteY6" fmla="*/ 1208644 h 4371564"/>
              <a:gd name="connsiteX7" fmla="*/ 66985 w 5354653"/>
              <a:gd name="connsiteY7" fmla="*/ 376812 h 4371564"/>
              <a:gd name="connsiteX8" fmla="*/ 4724683 w 5354653"/>
              <a:gd name="connsiteY8" fmla="*/ 258429 h 4371564"/>
              <a:gd name="connsiteX0" fmla="*/ 4724683 w 5354653"/>
              <a:gd name="connsiteY0" fmla="*/ 258429 h 4369132"/>
              <a:gd name="connsiteX1" fmla="*/ 5093618 w 5354653"/>
              <a:gd name="connsiteY1" fmla="*/ 4116069 h 4369132"/>
              <a:gd name="connsiteX2" fmla="*/ 2763665 w 5354653"/>
              <a:gd name="connsiteY2" fmla="*/ 4366189 h 4369132"/>
              <a:gd name="connsiteX3" fmla="*/ 2219057 w 5354653"/>
              <a:gd name="connsiteY3" fmla="*/ 3741851 h 4369132"/>
              <a:gd name="connsiteX4" fmla="*/ 3724218 w 5354653"/>
              <a:gd name="connsiteY4" fmla="*/ 3367156 h 4369132"/>
              <a:gd name="connsiteX5" fmla="*/ 3640911 w 5354653"/>
              <a:gd name="connsiteY5" fmla="*/ 1046108 h 4369132"/>
              <a:gd name="connsiteX6" fmla="*/ 0 w 5354653"/>
              <a:gd name="connsiteY6" fmla="*/ 1208644 h 4369132"/>
              <a:gd name="connsiteX7" fmla="*/ 66985 w 5354653"/>
              <a:gd name="connsiteY7" fmla="*/ 376812 h 4369132"/>
              <a:gd name="connsiteX8" fmla="*/ 4724683 w 5354653"/>
              <a:gd name="connsiteY8" fmla="*/ 258429 h 4369132"/>
              <a:gd name="connsiteX0" fmla="*/ 4724683 w 5354653"/>
              <a:gd name="connsiteY0" fmla="*/ 258429 h 4435307"/>
              <a:gd name="connsiteX1" fmla="*/ 5093618 w 5354653"/>
              <a:gd name="connsiteY1" fmla="*/ 4116069 h 4435307"/>
              <a:gd name="connsiteX2" fmla="*/ 2398668 w 5354653"/>
              <a:gd name="connsiteY2" fmla="*/ 4432769 h 4435307"/>
              <a:gd name="connsiteX3" fmla="*/ 2219057 w 5354653"/>
              <a:gd name="connsiteY3" fmla="*/ 3741851 h 4435307"/>
              <a:gd name="connsiteX4" fmla="*/ 3724218 w 5354653"/>
              <a:gd name="connsiteY4" fmla="*/ 3367156 h 4435307"/>
              <a:gd name="connsiteX5" fmla="*/ 3640911 w 5354653"/>
              <a:gd name="connsiteY5" fmla="*/ 1046108 h 4435307"/>
              <a:gd name="connsiteX6" fmla="*/ 0 w 5354653"/>
              <a:gd name="connsiteY6" fmla="*/ 1208644 h 4435307"/>
              <a:gd name="connsiteX7" fmla="*/ 66985 w 5354653"/>
              <a:gd name="connsiteY7" fmla="*/ 376812 h 4435307"/>
              <a:gd name="connsiteX8" fmla="*/ 4724683 w 5354653"/>
              <a:gd name="connsiteY8" fmla="*/ 258429 h 4435307"/>
              <a:gd name="connsiteX0" fmla="*/ 4724683 w 5354653"/>
              <a:gd name="connsiteY0" fmla="*/ 258429 h 4432769"/>
              <a:gd name="connsiteX1" fmla="*/ 5093618 w 5354653"/>
              <a:gd name="connsiteY1" fmla="*/ 4116069 h 4432769"/>
              <a:gd name="connsiteX2" fmla="*/ 2398668 w 5354653"/>
              <a:gd name="connsiteY2" fmla="*/ 4432769 h 4432769"/>
              <a:gd name="connsiteX3" fmla="*/ 2219057 w 5354653"/>
              <a:gd name="connsiteY3" fmla="*/ 3741851 h 4432769"/>
              <a:gd name="connsiteX4" fmla="*/ 3724218 w 5354653"/>
              <a:gd name="connsiteY4" fmla="*/ 3367156 h 4432769"/>
              <a:gd name="connsiteX5" fmla="*/ 3640911 w 5354653"/>
              <a:gd name="connsiteY5" fmla="*/ 1046108 h 4432769"/>
              <a:gd name="connsiteX6" fmla="*/ 0 w 5354653"/>
              <a:gd name="connsiteY6" fmla="*/ 1208644 h 4432769"/>
              <a:gd name="connsiteX7" fmla="*/ 66985 w 5354653"/>
              <a:gd name="connsiteY7" fmla="*/ 376812 h 4432769"/>
              <a:gd name="connsiteX8" fmla="*/ 4724683 w 5354653"/>
              <a:gd name="connsiteY8" fmla="*/ 258429 h 4432769"/>
              <a:gd name="connsiteX0" fmla="*/ 4724683 w 5354653"/>
              <a:gd name="connsiteY0" fmla="*/ 258429 h 4432769"/>
              <a:gd name="connsiteX1" fmla="*/ 5093618 w 5354653"/>
              <a:gd name="connsiteY1" fmla="*/ 4116069 h 4432769"/>
              <a:gd name="connsiteX2" fmla="*/ 2398668 w 5354653"/>
              <a:gd name="connsiteY2" fmla="*/ 4432769 h 4432769"/>
              <a:gd name="connsiteX3" fmla="*/ 2391416 w 5354653"/>
              <a:gd name="connsiteY3" fmla="*/ 3741852 h 4432769"/>
              <a:gd name="connsiteX4" fmla="*/ 3724218 w 5354653"/>
              <a:gd name="connsiteY4" fmla="*/ 3367156 h 4432769"/>
              <a:gd name="connsiteX5" fmla="*/ 3640911 w 5354653"/>
              <a:gd name="connsiteY5" fmla="*/ 1046108 h 4432769"/>
              <a:gd name="connsiteX6" fmla="*/ 0 w 5354653"/>
              <a:gd name="connsiteY6" fmla="*/ 1208644 h 4432769"/>
              <a:gd name="connsiteX7" fmla="*/ 66985 w 5354653"/>
              <a:gd name="connsiteY7" fmla="*/ 376812 h 4432769"/>
              <a:gd name="connsiteX8" fmla="*/ 4724683 w 5354653"/>
              <a:gd name="connsiteY8" fmla="*/ 258429 h 4432769"/>
              <a:gd name="connsiteX0" fmla="*/ 4724683 w 5354653"/>
              <a:gd name="connsiteY0" fmla="*/ 258429 h 4432769"/>
              <a:gd name="connsiteX1" fmla="*/ 5093618 w 5354653"/>
              <a:gd name="connsiteY1" fmla="*/ 4116069 h 4432769"/>
              <a:gd name="connsiteX2" fmla="*/ 2398668 w 5354653"/>
              <a:gd name="connsiteY2" fmla="*/ 4432769 h 4432769"/>
              <a:gd name="connsiteX3" fmla="*/ 2391416 w 5354653"/>
              <a:gd name="connsiteY3" fmla="*/ 3741852 h 4432769"/>
              <a:gd name="connsiteX4" fmla="*/ 3724218 w 5354653"/>
              <a:gd name="connsiteY4" fmla="*/ 3367156 h 4432769"/>
              <a:gd name="connsiteX5" fmla="*/ 3640911 w 5354653"/>
              <a:gd name="connsiteY5" fmla="*/ 1046108 h 4432769"/>
              <a:gd name="connsiteX6" fmla="*/ 0 w 5354653"/>
              <a:gd name="connsiteY6" fmla="*/ 1208644 h 4432769"/>
              <a:gd name="connsiteX7" fmla="*/ 66985 w 5354653"/>
              <a:gd name="connsiteY7" fmla="*/ 376812 h 4432769"/>
              <a:gd name="connsiteX8" fmla="*/ 4724683 w 5354653"/>
              <a:gd name="connsiteY8" fmla="*/ 258429 h 4432769"/>
              <a:gd name="connsiteX0" fmla="*/ 4724683 w 5354653"/>
              <a:gd name="connsiteY0" fmla="*/ 258429 h 4432769"/>
              <a:gd name="connsiteX1" fmla="*/ 5093618 w 5354653"/>
              <a:gd name="connsiteY1" fmla="*/ 4116069 h 4432769"/>
              <a:gd name="connsiteX2" fmla="*/ 2398668 w 5354653"/>
              <a:gd name="connsiteY2" fmla="*/ 4432769 h 4432769"/>
              <a:gd name="connsiteX3" fmla="*/ 2391416 w 5354653"/>
              <a:gd name="connsiteY3" fmla="*/ 3741852 h 4432769"/>
              <a:gd name="connsiteX4" fmla="*/ 3724218 w 5354653"/>
              <a:gd name="connsiteY4" fmla="*/ 3367156 h 4432769"/>
              <a:gd name="connsiteX5" fmla="*/ 3640911 w 5354653"/>
              <a:gd name="connsiteY5" fmla="*/ 1046108 h 4432769"/>
              <a:gd name="connsiteX6" fmla="*/ 0 w 5354653"/>
              <a:gd name="connsiteY6" fmla="*/ 1208644 h 4432769"/>
              <a:gd name="connsiteX7" fmla="*/ 66985 w 5354653"/>
              <a:gd name="connsiteY7" fmla="*/ 376812 h 4432769"/>
              <a:gd name="connsiteX8" fmla="*/ 4724683 w 5354653"/>
              <a:gd name="connsiteY8" fmla="*/ 258429 h 4432769"/>
              <a:gd name="connsiteX0" fmla="*/ 4724683 w 5321208"/>
              <a:gd name="connsiteY0" fmla="*/ 258429 h 4432769"/>
              <a:gd name="connsiteX1" fmla="*/ 5032786 w 5321208"/>
              <a:gd name="connsiteY1" fmla="*/ 4315811 h 4432769"/>
              <a:gd name="connsiteX2" fmla="*/ 2398668 w 5321208"/>
              <a:gd name="connsiteY2" fmla="*/ 4432769 h 4432769"/>
              <a:gd name="connsiteX3" fmla="*/ 2391416 w 5321208"/>
              <a:gd name="connsiteY3" fmla="*/ 3741852 h 4432769"/>
              <a:gd name="connsiteX4" fmla="*/ 3724218 w 5321208"/>
              <a:gd name="connsiteY4" fmla="*/ 3367156 h 4432769"/>
              <a:gd name="connsiteX5" fmla="*/ 3640911 w 5321208"/>
              <a:gd name="connsiteY5" fmla="*/ 1046108 h 4432769"/>
              <a:gd name="connsiteX6" fmla="*/ 0 w 5321208"/>
              <a:gd name="connsiteY6" fmla="*/ 1208644 h 4432769"/>
              <a:gd name="connsiteX7" fmla="*/ 66985 w 5321208"/>
              <a:gd name="connsiteY7" fmla="*/ 376812 h 4432769"/>
              <a:gd name="connsiteX8" fmla="*/ 4724683 w 5321208"/>
              <a:gd name="connsiteY8" fmla="*/ 258429 h 4432769"/>
              <a:gd name="connsiteX0" fmla="*/ 4724683 w 5252853"/>
              <a:gd name="connsiteY0" fmla="*/ 258429 h 4432769"/>
              <a:gd name="connsiteX1" fmla="*/ 5032786 w 5252853"/>
              <a:gd name="connsiteY1" fmla="*/ 4315811 h 4432769"/>
              <a:gd name="connsiteX2" fmla="*/ 2398668 w 5252853"/>
              <a:gd name="connsiteY2" fmla="*/ 4432769 h 4432769"/>
              <a:gd name="connsiteX3" fmla="*/ 2391416 w 5252853"/>
              <a:gd name="connsiteY3" fmla="*/ 3741852 h 4432769"/>
              <a:gd name="connsiteX4" fmla="*/ 3724218 w 5252853"/>
              <a:gd name="connsiteY4" fmla="*/ 3367156 h 4432769"/>
              <a:gd name="connsiteX5" fmla="*/ 3640911 w 5252853"/>
              <a:gd name="connsiteY5" fmla="*/ 1046108 h 4432769"/>
              <a:gd name="connsiteX6" fmla="*/ 0 w 5252853"/>
              <a:gd name="connsiteY6" fmla="*/ 1208644 h 4432769"/>
              <a:gd name="connsiteX7" fmla="*/ 66985 w 5252853"/>
              <a:gd name="connsiteY7" fmla="*/ 376812 h 4432769"/>
              <a:gd name="connsiteX8" fmla="*/ 4724683 w 5252853"/>
              <a:gd name="connsiteY8" fmla="*/ 258429 h 4432769"/>
              <a:gd name="connsiteX0" fmla="*/ 5180930 w 5553207"/>
              <a:gd name="connsiteY0" fmla="*/ 248088 h 4439074"/>
              <a:gd name="connsiteX1" fmla="*/ 5032786 w 5553207"/>
              <a:gd name="connsiteY1" fmla="*/ 4322116 h 4439074"/>
              <a:gd name="connsiteX2" fmla="*/ 2398668 w 5553207"/>
              <a:gd name="connsiteY2" fmla="*/ 4439074 h 4439074"/>
              <a:gd name="connsiteX3" fmla="*/ 2391416 w 5553207"/>
              <a:gd name="connsiteY3" fmla="*/ 3748157 h 4439074"/>
              <a:gd name="connsiteX4" fmla="*/ 3724218 w 5553207"/>
              <a:gd name="connsiteY4" fmla="*/ 3373461 h 4439074"/>
              <a:gd name="connsiteX5" fmla="*/ 3640911 w 5553207"/>
              <a:gd name="connsiteY5" fmla="*/ 1052413 h 4439074"/>
              <a:gd name="connsiteX6" fmla="*/ 0 w 5553207"/>
              <a:gd name="connsiteY6" fmla="*/ 1214949 h 4439074"/>
              <a:gd name="connsiteX7" fmla="*/ 66985 w 5553207"/>
              <a:gd name="connsiteY7" fmla="*/ 383117 h 4439074"/>
              <a:gd name="connsiteX8" fmla="*/ 5180930 w 5553207"/>
              <a:gd name="connsiteY8" fmla="*/ 248088 h 4439074"/>
              <a:gd name="connsiteX0" fmla="*/ 5180930 w 5212261"/>
              <a:gd name="connsiteY0" fmla="*/ 248088 h 4439074"/>
              <a:gd name="connsiteX1" fmla="*/ 5032786 w 5212261"/>
              <a:gd name="connsiteY1" fmla="*/ 4322116 h 4439074"/>
              <a:gd name="connsiteX2" fmla="*/ 2398668 w 5212261"/>
              <a:gd name="connsiteY2" fmla="*/ 4439074 h 4439074"/>
              <a:gd name="connsiteX3" fmla="*/ 2391416 w 5212261"/>
              <a:gd name="connsiteY3" fmla="*/ 3748157 h 4439074"/>
              <a:gd name="connsiteX4" fmla="*/ 3724218 w 5212261"/>
              <a:gd name="connsiteY4" fmla="*/ 3373461 h 4439074"/>
              <a:gd name="connsiteX5" fmla="*/ 3640911 w 5212261"/>
              <a:gd name="connsiteY5" fmla="*/ 1052413 h 4439074"/>
              <a:gd name="connsiteX6" fmla="*/ 0 w 5212261"/>
              <a:gd name="connsiteY6" fmla="*/ 1214949 h 4439074"/>
              <a:gd name="connsiteX7" fmla="*/ 66985 w 5212261"/>
              <a:gd name="connsiteY7" fmla="*/ 383117 h 4439074"/>
              <a:gd name="connsiteX8" fmla="*/ 5180930 w 5212261"/>
              <a:gd name="connsiteY8" fmla="*/ 248088 h 4439074"/>
              <a:gd name="connsiteX0" fmla="*/ 5180930 w 5212261"/>
              <a:gd name="connsiteY0" fmla="*/ 198407 h 4389393"/>
              <a:gd name="connsiteX1" fmla="*/ 5032786 w 5212261"/>
              <a:gd name="connsiteY1" fmla="*/ 4272435 h 4389393"/>
              <a:gd name="connsiteX2" fmla="*/ 2398668 w 5212261"/>
              <a:gd name="connsiteY2" fmla="*/ 4389393 h 4389393"/>
              <a:gd name="connsiteX3" fmla="*/ 2391416 w 5212261"/>
              <a:gd name="connsiteY3" fmla="*/ 3698476 h 4389393"/>
              <a:gd name="connsiteX4" fmla="*/ 3724218 w 5212261"/>
              <a:gd name="connsiteY4" fmla="*/ 3323780 h 4389393"/>
              <a:gd name="connsiteX5" fmla="*/ 3640911 w 5212261"/>
              <a:gd name="connsiteY5" fmla="*/ 1002732 h 4389393"/>
              <a:gd name="connsiteX6" fmla="*/ 0 w 5212261"/>
              <a:gd name="connsiteY6" fmla="*/ 1165268 h 4389393"/>
              <a:gd name="connsiteX7" fmla="*/ 66985 w 5212261"/>
              <a:gd name="connsiteY7" fmla="*/ 333436 h 4389393"/>
              <a:gd name="connsiteX8" fmla="*/ 5180930 w 5212261"/>
              <a:gd name="connsiteY8" fmla="*/ 198407 h 4389393"/>
              <a:gd name="connsiteX0" fmla="*/ 5180930 w 5212261"/>
              <a:gd name="connsiteY0" fmla="*/ 198407 h 4389393"/>
              <a:gd name="connsiteX1" fmla="*/ 5032786 w 5212261"/>
              <a:gd name="connsiteY1" fmla="*/ 4272435 h 4389393"/>
              <a:gd name="connsiteX2" fmla="*/ 2398668 w 5212261"/>
              <a:gd name="connsiteY2" fmla="*/ 4389393 h 4389393"/>
              <a:gd name="connsiteX3" fmla="*/ 2391416 w 5212261"/>
              <a:gd name="connsiteY3" fmla="*/ 3698476 h 4389393"/>
              <a:gd name="connsiteX4" fmla="*/ 3673524 w 5212261"/>
              <a:gd name="connsiteY4" fmla="*/ 3523521 h 4389393"/>
              <a:gd name="connsiteX5" fmla="*/ 3640911 w 5212261"/>
              <a:gd name="connsiteY5" fmla="*/ 1002732 h 4389393"/>
              <a:gd name="connsiteX6" fmla="*/ 0 w 5212261"/>
              <a:gd name="connsiteY6" fmla="*/ 1165268 h 4389393"/>
              <a:gd name="connsiteX7" fmla="*/ 66985 w 5212261"/>
              <a:gd name="connsiteY7" fmla="*/ 333436 h 4389393"/>
              <a:gd name="connsiteX8" fmla="*/ 5180930 w 5212261"/>
              <a:gd name="connsiteY8" fmla="*/ 198407 h 4389393"/>
              <a:gd name="connsiteX0" fmla="*/ 5180930 w 5212261"/>
              <a:gd name="connsiteY0" fmla="*/ 198407 h 4389393"/>
              <a:gd name="connsiteX1" fmla="*/ 5032786 w 5212261"/>
              <a:gd name="connsiteY1" fmla="*/ 4272435 h 4389393"/>
              <a:gd name="connsiteX2" fmla="*/ 2398668 w 5212261"/>
              <a:gd name="connsiteY2" fmla="*/ 4389393 h 4389393"/>
              <a:gd name="connsiteX3" fmla="*/ 2391416 w 5212261"/>
              <a:gd name="connsiteY3" fmla="*/ 3698476 h 4389393"/>
              <a:gd name="connsiteX4" fmla="*/ 3673524 w 5212261"/>
              <a:gd name="connsiteY4" fmla="*/ 3523521 h 4389393"/>
              <a:gd name="connsiteX5" fmla="*/ 3640911 w 5212261"/>
              <a:gd name="connsiteY5" fmla="*/ 1002732 h 4389393"/>
              <a:gd name="connsiteX6" fmla="*/ 0 w 5212261"/>
              <a:gd name="connsiteY6" fmla="*/ 1165268 h 4389393"/>
              <a:gd name="connsiteX7" fmla="*/ 66985 w 5212261"/>
              <a:gd name="connsiteY7" fmla="*/ 333436 h 4389393"/>
              <a:gd name="connsiteX8" fmla="*/ 5180930 w 5212261"/>
              <a:gd name="connsiteY8" fmla="*/ 198407 h 4389393"/>
              <a:gd name="connsiteX0" fmla="*/ 5180930 w 5212261"/>
              <a:gd name="connsiteY0" fmla="*/ 198407 h 4389393"/>
              <a:gd name="connsiteX1" fmla="*/ 5032786 w 5212261"/>
              <a:gd name="connsiteY1" fmla="*/ 4272435 h 4389393"/>
              <a:gd name="connsiteX2" fmla="*/ 2398668 w 5212261"/>
              <a:gd name="connsiteY2" fmla="*/ 4389393 h 4389393"/>
              <a:gd name="connsiteX3" fmla="*/ 2391416 w 5212261"/>
              <a:gd name="connsiteY3" fmla="*/ 3698476 h 4389393"/>
              <a:gd name="connsiteX4" fmla="*/ 3673524 w 5212261"/>
              <a:gd name="connsiteY4" fmla="*/ 3523521 h 4389393"/>
              <a:gd name="connsiteX5" fmla="*/ 3640911 w 5212261"/>
              <a:gd name="connsiteY5" fmla="*/ 1002732 h 4389393"/>
              <a:gd name="connsiteX6" fmla="*/ 0 w 5212261"/>
              <a:gd name="connsiteY6" fmla="*/ 1165268 h 4389393"/>
              <a:gd name="connsiteX7" fmla="*/ 66985 w 5212261"/>
              <a:gd name="connsiteY7" fmla="*/ 333436 h 4389393"/>
              <a:gd name="connsiteX8" fmla="*/ 5180930 w 5212261"/>
              <a:gd name="connsiteY8" fmla="*/ 198407 h 4389393"/>
              <a:gd name="connsiteX0" fmla="*/ 5180930 w 5212261"/>
              <a:gd name="connsiteY0" fmla="*/ 198407 h 4389393"/>
              <a:gd name="connsiteX1" fmla="*/ 5032786 w 5212261"/>
              <a:gd name="connsiteY1" fmla="*/ 4272435 h 4389393"/>
              <a:gd name="connsiteX2" fmla="*/ 2398668 w 5212261"/>
              <a:gd name="connsiteY2" fmla="*/ 4389393 h 4389393"/>
              <a:gd name="connsiteX3" fmla="*/ 2391416 w 5212261"/>
              <a:gd name="connsiteY3" fmla="*/ 3698476 h 4389393"/>
              <a:gd name="connsiteX4" fmla="*/ 3673524 w 5212261"/>
              <a:gd name="connsiteY4" fmla="*/ 3523521 h 4389393"/>
              <a:gd name="connsiteX5" fmla="*/ 3640911 w 5212261"/>
              <a:gd name="connsiteY5" fmla="*/ 1002732 h 4389393"/>
              <a:gd name="connsiteX6" fmla="*/ 0 w 5212261"/>
              <a:gd name="connsiteY6" fmla="*/ 1165268 h 4389393"/>
              <a:gd name="connsiteX7" fmla="*/ 66985 w 5212261"/>
              <a:gd name="connsiteY7" fmla="*/ 333436 h 4389393"/>
              <a:gd name="connsiteX8" fmla="*/ 5180930 w 5212261"/>
              <a:gd name="connsiteY8" fmla="*/ 198407 h 4389393"/>
              <a:gd name="connsiteX0" fmla="*/ 5180930 w 5212261"/>
              <a:gd name="connsiteY0" fmla="*/ 198407 h 4389393"/>
              <a:gd name="connsiteX1" fmla="*/ 5032786 w 5212261"/>
              <a:gd name="connsiteY1" fmla="*/ 4272435 h 4389393"/>
              <a:gd name="connsiteX2" fmla="*/ 2398668 w 5212261"/>
              <a:gd name="connsiteY2" fmla="*/ 4389393 h 4389393"/>
              <a:gd name="connsiteX3" fmla="*/ 2391416 w 5212261"/>
              <a:gd name="connsiteY3" fmla="*/ 3698476 h 4389393"/>
              <a:gd name="connsiteX4" fmla="*/ 3673524 w 5212261"/>
              <a:gd name="connsiteY4" fmla="*/ 3523521 h 4389393"/>
              <a:gd name="connsiteX5" fmla="*/ 3640911 w 5212261"/>
              <a:gd name="connsiteY5" fmla="*/ 1002732 h 4389393"/>
              <a:gd name="connsiteX6" fmla="*/ 0 w 5212261"/>
              <a:gd name="connsiteY6" fmla="*/ 1165268 h 4389393"/>
              <a:gd name="connsiteX7" fmla="*/ 66985 w 5212261"/>
              <a:gd name="connsiteY7" fmla="*/ 333436 h 4389393"/>
              <a:gd name="connsiteX8" fmla="*/ 5180930 w 5212261"/>
              <a:gd name="connsiteY8" fmla="*/ 198407 h 4389393"/>
              <a:gd name="connsiteX0" fmla="*/ 5180930 w 5212261"/>
              <a:gd name="connsiteY0" fmla="*/ 198407 h 4389393"/>
              <a:gd name="connsiteX1" fmla="*/ 5032786 w 5212261"/>
              <a:gd name="connsiteY1" fmla="*/ 4272435 h 4389393"/>
              <a:gd name="connsiteX2" fmla="*/ 2398668 w 5212261"/>
              <a:gd name="connsiteY2" fmla="*/ 4389393 h 4389393"/>
              <a:gd name="connsiteX3" fmla="*/ 2391416 w 5212261"/>
              <a:gd name="connsiteY3" fmla="*/ 3698476 h 4389393"/>
              <a:gd name="connsiteX4" fmla="*/ 3673524 w 5212261"/>
              <a:gd name="connsiteY4" fmla="*/ 3523521 h 4389393"/>
              <a:gd name="connsiteX5" fmla="*/ 3863966 w 5212261"/>
              <a:gd name="connsiteY5" fmla="*/ 1002732 h 4389393"/>
              <a:gd name="connsiteX6" fmla="*/ 0 w 5212261"/>
              <a:gd name="connsiteY6" fmla="*/ 1165268 h 4389393"/>
              <a:gd name="connsiteX7" fmla="*/ 66985 w 5212261"/>
              <a:gd name="connsiteY7" fmla="*/ 333436 h 4389393"/>
              <a:gd name="connsiteX8" fmla="*/ 5180930 w 5212261"/>
              <a:gd name="connsiteY8" fmla="*/ 198407 h 4389393"/>
              <a:gd name="connsiteX0" fmla="*/ 5114519 w 5145850"/>
              <a:gd name="connsiteY0" fmla="*/ 198407 h 4389393"/>
              <a:gd name="connsiteX1" fmla="*/ 4966375 w 5145850"/>
              <a:gd name="connsiteY1" fmla="*/ 4272435 h 4389393"/>
              <a:gd name="connsiteX2" fmla="*/ 2332257 w 5145850"/>
              <a:gd name="connsiteY2" fmla="*/ 4389393 h 4389393"/>
              <a:gd name="connsiteX3" fmla="*/ 2325005 w 5145850"/>
              <a:gd name="connsiteY3" fmla="*/ 3698476 h 4389393"/>
              <a:gd name="connsiteX4" fmla="*/ 3607113 w 5145850"/>
              <a:gd name="connsiteY4" fmla="*/ 3523521 h 4389393"/>
              <a:gd name="connsiteX5" fmla="*/ 3797555 w 5145850"/>
              <a:gd name="connsiteY5" fmla="*/ 1002732 h 4389393"/>
              <a:gd name="connsiteX6" fmla="*/ 1008302 w 5145850"/>
              <a:gd name="connsiteY6" fmla="*/ 998818 h 4389393"/>
              <a:gd name="connsiteX7" fmla="*/ 574 w 5145850"/>
              <a:gd name="connsiteY7" fmla="*/ 333436 h 4389393"/>
              <a:gd name="connsiteX8" fmla="*/ 5114519 w 5145850"/>
              <a:gd name="connsiteY8" fmla="*/ 198407 h 4389393"/>
              <a:gd name="connsiteX0" fmla="*/ 5114519 w 5145850"/>
              <a:gd name="connsiteY0" fmla="*/ 198407 h 4389393"/>
              <a:gd name="connsiteX1" fmla="*/ 4966375 w 5145850"/>
              <a:gd name="connsiteY1" fmla="*/ 4272435 h 4389393"/>
              <a:gd name="connsiteX2" fmla="*/ 2332257 w 5145850"/>
              <a:gd name="connsiteY2" fmla="*/ 4389393 h 4389393"/>
              <a:gd name="connsiteX3" fmla="*/ 2325005 w 5145850"/>
              <a:gd name="connsiteY3" fmla="*/ 3698476 h 4389393"/>
              <a:gd name="connsiteX4" fmla="*/ 3607113 w 5145850"/>
              <a:gd name="connsiteY4" fmla="*/ 3523521 h 4389393"/>
              <a:gd name="connsiteX5" fmla="*/ 3797555 w 5145850"/>
              <a:gd name="connsiteY5" fmla="*/ 1002732 h 4389393"/>
              <a:gd name="connsiteX6" fmla="*/ 1008302 w 5145850"/>
              <a:gd name="connsiteY6" fmla="*/ 998818 h 4389393"/>
              <a:gd name="connsiteX7" fmla="*/ 574 w 5145850"/>
              <a:gd name="connsiteY7" fmla="*/ 333436 h 4389393"/>
              <a:gd name="connsiteX8" fmla="*/ 5114519 w 5145850"/>
              <a:gd name="connsiteY8" fmla="*/ 198407 h 4389393"/>
              <a:gd name="connsiteX0" fmla="*/ 5114508 w 5145839"/>
              <a:gd name="connsiteY0" fmla="*/ 198407 h 4389393"/>
              <a:gd name="connsiteX1" fmla="*/ 4966364 w 5145839"/>
              <a:gd name="connsiteY1" fmla="*/ 4272435 h 4389393"/>
              <a:gd name="connsiteX2" fmla="*/ 2332246 w 5145839"/>
              <a:gd name="connsiteY2" fmla="*/ 4389393 h 4389393"/>
              <a:gd name="connsiteX3" fmla="*/ 2324994 w 5145839"/>
              <a:gd name="connsiteY3" fmla="*/ 3698476 h 4389393"/>
              <a:gd name="connsiteX4" fmla="*/ 3607102 w 5145839"/>
              <a:gd name="connsiteY4" fmla="*/ 3523521 h 4389393"/>
              <a:gd name="connsiteX5" fmla="*/ 3797544 w 5145839"/>
              <a:gd name="connsiteY5" fmla="*/ 1002732 h 4389393"/>
              <a:gd name="connsiteX6" fmla="*/ 1008291 w 5145839"/>
              <a:gd name="connsiteY6" fmla="*/ 998818 h 4389393"/>
              <a:gd name="connsiteX7" fmla="*/ 563 w 5145839"/>
              <a:gd name="connsiteY7" fmla="*/ 333436 h 4389393"/>
              <a:gd name="connsiteX8" fmla="*/ 5114508 w 5145839"/>
              <a:gd name="connsiteY8" fmla="*/ 198407 h 4389393"/>
              <a:gd name="connsiteX0" fmla="*/ 4127729 w 4159060"/>
              <a:gd name="connsiteY0" fmla="*/ 385157 h 4576143"/>
              <a:gd name="connsiteX1" fmla="*/ 3979585 w 4159060"/>
              <a:gd name="connsiteY1" fmla="*/ 4459185 h 4576143"/>
              <a:gd name="connsiteX2" fmla="*/ 1345467 w 4159060"/>
              <a:gd name="connsiteY2" fmla="*/ 4576143 h 4576143"/>
              <a:gd name="connsiteX3" fmla="*/ 1338215 w 4159060"/>
              <a:gd name="connsiteY3" fmla="*/ 3885226 h 4576143"/>
              <a:gd name="connsiteX4" fmla="*/ 2620323 w 4159060"/>
              <a:gd name="connsiteY4" fmla="*/ 3710271 h 4576143"/>
              <a:gd name="connsiteX5" fmla="*/ 2810765 w 4159060"/>
              <a:gd name="connsiteY5" fmla="*/ 1189482 h 4576143"/>
              <a:gd name="connsiteX6" fmla="*/ 21512 w 4159060"/>
              <a:gd name="connsiteY6" fmla="*/ 1185568 h 4576143"/>
              <a:gd name="connsiteX7" fmla="*/ 7386 w 4159060"/>
              <a:gd name="connsiteY7" fmla="*/ 270510 h 4576143"/>
              <a:gd name="connsiteX8" fmla="*/ 4127729 w 4159060"/>
              <a:gd name="connsiteY8" fmla="*/ 385157 h 4576143"/>
              <a:gd name="connsiteX0" fmla="*/ 4127729 w 4159060"/>
              <a:gd name="connsiteY0" fmla="*/ 114647 h 4305633"/>
              <a:gd name="connsiteX1" fmla="*/ 3979585 w 4159060"/>
              <a:gd name="connsiteY1" fmla="*/ 4188675 h 4305633"/>
              <a:gd name="connsiteX2" fmla="*/ 1345467 w 4159060"/>
              <a:gd name="connsiteY2" fmla="*/ 4305633 h 4305633"/>
              <a:gd name="connsiteX3" fmla="*/ 1338215 w 4159060"/>
              <a:gd name="connsiteY3" fmla="*/ 3614716 h 4305633"/>
              <a:gd name="connsiteX4" fmla="*/ 2620323 w 4159060"/>
              <a:gd name="connsiteY4" fmla="*/ 3439761 h 4305633"/>
              <a:gd name="connsiteX5" fmla="*/ 2810765 w 4159060"/>
              <a:gd name="connsiteY5" fmla="*/ 918972 h 4305633"/>
              <a:gd name="connsiteX6" fmla="*/ 21512 w 4159060"/>
              <a:gd name="connsiteY6" fmla="*/ 915058 h 4305633"/>
              <a:gd name="connsiteX7" fmla="*/ 7386 w 4159060"/>
              <a:gd name="connsiteY7" fmla="*/ 0 h 4305633"/>
              <a:gd name="connsiteX8" fmla="*/ 4127729 w 4159060"/>
              <a:gd name="connsiteY8" fmla="*/ 114647 h 4305633"/>
              <a:gd name="connsiteX0" fmla="*/ 4120343 w 4151674"/>
              <a:gd name="connsiteY0" fmla="*/ 114647 h 4305633"/>
              <a:gd name="connsiteX1" fmla="*/ 3972199 w 4151674"/>
              <a:gd name="connsiteY1" fmla="*/ 4188675 h 4305633"/>
              <a:gd name="connsiteX2" fmla="*/ 1338081 w 4151674"/>
              <a:gd name="connsiteY2" fmla="*/ 4305633 h 4305633"/>
              <a:gd name="connsiteX3" fmla="*/ 1330829 w 4151674"/>
              <a:gd name="connsiteY3" fmla="*/ 3614716 h 4305633"/>
              <a:gd name="connsiteX4" fmla="*/ 2612937 w 4151674"/>
              <a:gd name="connsiteY4" fmla="*/ 3439761 h 4305633"/>
              <a:gd name="connsiteX5" fmla="*/ 2803379 w 4151674"/>
              <a:gd name="connsiteY5" fmla="*/ 918972 h 4305633"/>
              <a:gd name="connsiteX6" fmla="*/ 14126 w 4151674"/>
              <a:gd name="connsiteY6" fmla="*/ 915058 h 4305633"/>
              <a:gd name="connsiteX7" fmla="*/ 0 w 4151674"/>
              <a:gd name="connsiteY7" fmla="*/ 0 h 4305633"/>
              <a:gd name="connsiteX8" fmla="*/ 4120343 w 4151674"/>
              <a:gd name="connsiteY8" fmla="*/ 114647 h 4305633"/>
              <a:gd name="connsiteX0" fmla="*/ 4106217 w 4137548"/>
              <a:gd name="connsiteY0" fmla="*/ 81357 h 4272343"/>
              <a:gd name="connsiteX1" fmla="*/ 3958073 w 4137548"/>
              <a:gd name="connsiteY1" fmla="*/ 4155385 h 4272343"/>
              <a:gd name="connsiteX2" fmla="*/ 1323955 w 4137548"/>
              <a:gd name="connsiteY2" fmla="*/ 4272343 h 4272343"/>
              <a:gd name="connsiteX3" fmla="*/ 1316703 w 4137548"/>
              <a:gd name="connsiteY3" fmla="*/ 3581426 h 4272343"/>
              <a:gd name="connsiteX4" fmla="*/ 2598811 w 4137548"/>
              <a:gd name="connsiteY4" fmla="*/ 3406471 h 4272343"/>
              <a:gd name="connsiteX5" fmla="*/ 2789253 w 4137548"/>
              <a:gd name="connsiteY5" fmla="*/ 885682 h 4272343"/>
              <a:gd name="connsiteX6" fmla="*/ 0 w 4137548"/>
              <a:gd name="connsiteY6" fmla="*/ 881768 h 4272343"/>
              <a:gd name="connsiteX7" fmla="*/ 949060 w 4137548"/>
              <a:gd name="connsiteY7" fmla="*/ 0 h 4272343"/>
              <a:gd name="connsiteX8" fmla="*/ 4106217 w 4137548"/>
              <a:gd name="connsiteY8" fmla="*/ 81357 h 4272343"/>
              <a:gd name="connsiteX0" fmla="*/ 3157157 w 3188488"/>
              <a:gd name="connsiteY0" fmla="*/ 81357 h 4272343"/>
              <a:gd name="connsiteX1" fmla="*/ 3009013 w 3188488"/>
              <a:gd name="connsiteY1" fmla="*/ 4155385 h 4272343"/>
              <a:gd name="connsiteX2" fmla="*/ 374895 w 3188488"/>
              <a:gd name="connsiteY2" fmla="*/ 4272343 h 4272343"/>
              <a:gd name="connsiteX3" fmla="*/ 367643 w 3188488"/>
              <a:gd name="connsiteY3" fmla="*/ 3581426 h 4272343"/>
              <a:gd name="connsiteX4" fmla="*/ 1649751 w 3188488"/>
              <a:gd name="connsiteY4" fmla="*/ 3406471 h 4272343"/>
              <a:gd name="connsiteX5" fmla="*/ 1840193 w 3188488"/>
              <a:gd name="connsiteY5" fmla="*/ 885682 h 4272343"/>
              <a:gd name="connsiteX6" fmla="*/ 34403 w 3188488"/>
              <a:gd name="connsiteY6" fmla="*/ 898413 h 4272343"/>
              <a:gd name="connsiteX7" fmla="*/ 0 w 3188488"/>
              <a:gd name="connsiteY7" fmla="*/ 0 h 4272343"/>
              <a:gd name="connsiteX8" fmla="*/ 3157157 w 3188488"/>
              <a:gd name="connsiteY8" fmla="*/ 81357 h 4272343"/>
              <a:gd name="connsiteX0" fmla="*/ 3925059 w 3956390"/>
              <a:gd name="connsiteY0" fmla="*/ 81357 h 4272343"/>
              <a:gd name="connsiteX1" fmla="*/ 3776915 w 3956390"/>
              <a:gd name="connsiteY1" fmla="*/ 4155385 h 4272343"/>
              <a:gd name="connsiteX2" fmla="*/ 1142797 w 3956390"/>
              <a:gd name="connsiteY2" fmla="*/ 4272343 h 4272343"/>
              <a:gd name="connsiteX3" fmla="*/ 0 w 3956390"/>
              <a:gd name="connsiteY3" fmla="*/ 3456587 h 4272343"/>
              <a:gd name="connsiteX4" fmla="*/ 2417653 w 3956390"/>
              <a:gd name="connsiteY4" fmla="*/ 3406471 h 4272343"/>
              <a:gd name="connsiteX5" fmla="*/ 2608095 w 3956390"/>
              <a:gd name="connsiteY5" fmla="*/ 885682 h 4272343"/>
              <a:gd name="connsiteX6" fmla="*/ 802305 w 3956390"/>
              <a:gd name="connsiteY6" fmla="*/ 898413 h 4272343"/>
              <a:gd name="connsiteX7" fmla="*/ 767902 w 3956390"/>
              <a:gd name="connsiteY7" fmla="*/ 0 h 4272343"/>
              <a:gd name="connsiteX8" fmla="*/ 3925059 w 3956390"/>
              <a:gd name="connsiteY8" fmla="*/ 81357 h 4272343"/>
              <a:gd name="connsiteX0" fmla="*/ 3925059 w 3956390"/>
              <a:gd name="connsiteY0" fmla="*/ 81357 h 4338923"/>
              <a:gd name="connsiteX1" fmla="*/ 3776915 w 3956390"/>
              <a:gd name="connsiteY1" fmla="*/ 4155385 h 4338923"/>
              <a:gd name="connsiteX2" fmla="*/ 68084 w 3956390"/>
              <a:gd name="connsiteY2" fmla="*/ 4338923 h 4338923"/>
              <a:gd name="connsiteX3" fmla="*/ 0 w 3956390"/>
              <a:gd name="connsiteY3" fmla="*/ 3456587 h 4338923"/>
              <a:gd name="connsiteX4" fmla="*/ 2417653 w 3956390"/>
              <a:gd name="connsiteY4" fmla="*/ 3406471 h 4338923"/>
              <a:gd name="connsiteX5" fmla="*/ 2608095 w 3956390"/>
              <a:gd name="connsiteY5" fmla="*/ 885682 h 4338923"/>
              <a:gd name="connsiteX6" fmla="*/ 802305 w 3956390"/>
              <a:gd name="connsiteY6" fmla="*/ 898413 h 4338923"/>
              <a:gd name="connsiteX7" fmla="*/ 767902 w 3956390"/>
              <a:gd name="connsiteY7" fmla="*/ 0 h 4338923"/>
              <a:gd name="connsiteX8" fmla="*/ 3925059 w 3956390"/>
              <a:gd name="connsiteY8" fmla="*/ 81357 h 4338923"/>
              <a:gd name="connsiteX0" fmla="*/ 3925059 w 3956390"/>
              <a:gd name="connsiteY0" fmla="*/ 81357 h 4338923"/>
              <a:gd name="connsiteX1" fmla="*/ 3776915 w 3956390"/>
              <a:gd name="connsiteY1" fmla="*/ 4155385 h 4338923"/>
              <a:gd name="connsiteX2" fmla="*/ 68084 w 3956390"/>
              <a:gd name="connsiteY2" fmla="*/ 4338923 h 4338923"/>
              <a:gd name="connsiteX3" fmla="*/ 0 w 3956390"/>
              <a:gd name="connsiteY3" fmla="*/ 3456587 h 4338923"/>
              <a:gd name="connsiteX4" fmla="*/ 2417653 w 3956390"/>
              <a:gd name="connsiteY4" fmla="*/ 3406471 h 4338923"/>
              <a:gd name="connsiteX5" fmla="*/ 2608095 w 3956390"/>
              <a:gd name="connsiteY5" fmla="*/ 885682 h 4338923"/>
              <a:gd name="connsiteX6" fmla="*/ 944248 w 3956390"/>
              <a:gd name="connsiteY6" fmla="*/ 898413 h 4338923"/>
              <a:gd name="connsiteX7" fmla="*/ 767902 w 3956390"/>
              <a:gd name="connsiteY7" fmla="*/ 0 h 4338923"/>
              <a:gd name="connsiteX8" fmla="*/ 3925059 w 3956390"/>
              <a:gd name="connsiteY8" fmla="*/ 81357 h 4338923"/>
              <a:gd name="connsiteX0" fmla="*/ 3925059 w 3956390"/>
              <a:gd name="connsiteY0" fmla="*/ 81357 h 4338923"/>
              <a:gd name="connsiteX1" fmla="*/ 3776915 w 3956390"/>
              <a:gd name="connsiteY1" fmla="*/ 4155385 h 4338923"/>
              <a:gd name="connsiteX2" fmla="*/ 68084 w 3956390"/>
              <a:gd name="connsiteY2" fmla="*/ 4338923 h 4338923"/>
              <a:gd name="connsiteX3" fmla="*/ 0 w 3956390"/>
              <a:gd name="connsiteY3" fmla="*/ 3456587 h 4338923"/>
              <a:gd name="connsiteX4" fmla="*/ 2417653 w 3956390"/>
              <a:gd name="connsiteY4" fmla="*/ 3406471 h 4338923"/>
              <a:gd name="connsiteX5" fmla="*/ 2608095 w 3956390"/>
              <a:gd name="connsiteY5" fmla="*/ 885682 h 4338923"/>
              <a:gd name="connsiteX6" fmla="*/ 944248 w 3956390"/>
              <a:gd name="connsiteY6" fmla="*/ 898413 h 4338923"/>
              <a:gd name="connsiteX7" fmla="*/ 1061927 w 3956390"/>
              <a:gd name="connsiteY7" fmla="*/ 0 h 4338923"/>
              <a:gd name="connsiteX8" fmla="*/ 3925059 w 3956390"/>
              <a:gd name="connsiteY8" fmla="*/ 81357 h 4338923"/>
              <a:gd name="connsiteX0" fmla="*/ 3925059 w 3956390"/>
              <a:gd name="connsiteY0" fmla="*/ 21118 h 4278684"/>
              <a:gd name="connsiteX1" fmla="*/ 3776915 w 3956390"/>
              <a:gd name="connsiteY1" fmla="*/ 4095146 h 4278684"/>
              <a:gd name="connsiteX2" fmla="*/ 68084 w 3956390"/>
              <a:gd name="connsiteY2" fmla="*/ 4278684 h 4278684"/>
              <a:gd name="connsiteX3" fmla="*/ 0 w 3956390"/>
              <a:gd name="connsiteY3" fmla="*/ 3396348 h 4278684"/>
              <a:gd name="connsiteX4" fmla="*/ 2417653 w 3956390"/>
              <a:gd name="connsiteY4" fmla="*/ 3346232 h 4278684"/>
              <a:gd name="connsiteX5" fmla="*/ 2608095 w 3956390"/>
              <a:gd name="connsiteY5" fmla="*/ 825443 h 4278684"/>
              <a:gd name="connsiteX6" fmla="*/ 944248 w 3956390"/>
              <a:gd name="connsiteY6" fmla="*/ 838174 h 4278684"/>
              <a:gd name="connsiteX7" fmla="*/ 1075418 w 3956390"/>
              <a:gd name="connsiteY7" fmla="*/ 0 h 4278684"/>
              <a:gd name="connsiteX8" fmla="*/ 3925059 w 3956390"/>
              <a:gd name="connsiteY8" fmla="*/ 21118 h 4278684"/>
              <a:gd name="connsiteX0" fmla="*/ 3925059 w 3956390"/>
              <a:gd name="connsiteY0" fmla="*/ 136936 h 4394502"/>
              <a:gd name="connsiteX1" fmla="*/ 3776915 w 3956390"/>
              <a:gd name="connsiteY1" fmla="*/ 4210964 h 4394502"/>
              <a:gd name="connsiteX2" fmla="*/ 68084 w 3956390"/>
              <a:gd name="connsiteY2" fmla="*/ 4394502 h 4394502"/>
              <a:gd name="connsiteX3" fmla="*/ 0 w 3956390"/>
              <a:gd name="connsiteY3" fmla="*/ 3512166 h 4394502"/>
              <a:gd name="connsiteX4" fmla="*/ 2417653 w 3956390"/>
              <a:gd name="connsiteY4" fmla="*/ 3462050 h 4394502"/>
              <a:gd name="connsiteX5" fmla="*/ 2608095 w 3956390"/>
              <a:gd name="connsiteY5" fmla="*/ 941261 h 4394502"/>
              <a:gd name="connsiteX6" fmla="*/ 944248 w 3956390"/>
              <a:gd name="connsiteY6" fmla="*/ 953992 h 4394502"/>
              <a:gd name="connsiteX7" fmla="*/ 1075418 w 3956390"/>
              <a:gd name="connsiteY7" fmla="*/ 115818 h 4394502"/>
              <a:gd name="connsiteX8" fmla="*/ 3925059 w 3956390"/>
              <a:gd name="connsiteY8" fmla="*/ 136936 h 4394502"/>
              <a:gd name="connsiteX0" fmla="*/ 3925059 w 3956390"/>
              <a:gd name="connsiteY0" fmla="*/ 231568 h 4489134"/>
              <a:gd name="connsiteX1" fmla="*/ 3776915 w 3956390"/>
              <a:gd name="connsiteY1" fmla="*/ 4305596 h 4489134"/>
              <a:gd name="connsiteX2" fmla="*/ 68084 w 3956390"/>
              <a:gd name="connsiteY2" fmla="*/ 4489134 h 4489134"/>
              <a:gd name="connsiteX3" fmla="*/ 0 w 3956390"/>
              <a:gd name="connsiteY3" fmla="*/ 3606798 h 4489134"/>
              <a:gd name="connsiteX4" fmla="*/ 2417653 w 3956390"/>
              <a:gd name="connsiteY4" fmla="*/ 3556682 h 4489134"/>
              <a:gd name="connsiteX5" fmla="*/ 2608095 w 3956390"/>
              <a:gd name="connsiteY5" fmla="*/ 1035893 h 4489134"/>
              <a:gd name="connsiteX6" fmla="*/ 944248 w 3956390"/>
              <a:gd name="connsiteY6" fmla="*/ 1048624 h 4489134"/>
              <a:gd name="connsiteX7" fmla="*/ 1075418 w 3956390"/>
              <a:gd name="connsiteY7" fmla="*/ 210450 h 4489134"/>
              <a:gd name="connsiteX8" fmla="*/ 3925059 w 3956390"/>
              <a:gd name="connsiteY8" fmla="*/ 231568 h 4489134"/>
              <a:gd name="connsiteX0" fmla="*/ 3925059 w 4081088"/>
              <a:gd name="connsiteY0" fmla="*/ 231568 h 4489134"/>
              <a:gd name="connsiteX1" fmla="*/ 3776915 w 4081088"/>
              <a:gd name="connsiteY1" fmla="*/ 4305596 h 4489134"/>
              <a:gd name="connsiteX2" fmla="*/ 68084 w 4081088"/>
              <a:gd name="connsiteY2" fmla="*/ 4489134 h 4489134"/>
              <a:gd name="connsiteX3" fmla="*/ 0 w 4081088"/>
              <a:gd name="connsiteY3" fmla="*/ 3606798 h 4489134"/>
              <a:gd name="connsiteX4" fmla="*/ 2417653 w 4081088"/>
              <a:gd name="connsiteY4" fmla="*/ 3556682 h 4489134"/>
              <a:gd name="connsiteX5" fmla="*/ 2608095 w 4081088"/>
              <a:gd name="connsiteY5" fmla="*/ 1035893 h 4489134"/>
              <a:gd name="connsiteX6" fmla="*/ 944248 w 4081088"/>
              <a:gd name="connsiteY6" fmla="*/ 1048624 h 4489134"/>
              <a:gd name="connsiteX7" fmla="*/ 1075418 w 4081088"/>
              <a:gd name="connsiteY7" fmla="*/ 210450 h 4489134"/>
              <a:gd name="connsiteX8" fmla="*/ 3925059 w 4081088"/>
              <a:gd name="connsiteY8" fmla="*/ 231568 h 4489134"/>
              <a:gd name="connsiteX0" fmla="*/ 3925059 w 4137848"/>
              <a:gd name="connsiteY0" fmla="*/ 231568 h 4489134"/>
              <a:gd name="connsiteX1" fmla="*/ 3776915 w 4137848"/>
              <a:gd name="connsiteY1" fmla="*/ 4305596 h 4489134"/>
              <a:gd name="connsiteX2" fmla="*/ 68084 w 4137848"/>
              <a:gd name="connsiteY2" fmla="*/ 4489134 h 4489134"/>
              <a:gd name="connsiteX3" fmla="*/ 0 w 4137848"/>
              <a:gd name="connsiteY3" fmla="*/ 3606798 h 4489134"/>
              <a:gd name="connsiteX4" fmla="*/ 2417653 w 4137848"/>
              <a:gd name="connsiteY4" fmla="*/ 3556682 h 4489134"/>
              <a:gd name="connsiteX5" fmla="*/ 2608095 w 4137848"/>
              <a:gd name="connsiteY5" fmla="*/ 1035893 h 4489134"/>
              <a:gd name="connsiteX6" fmla="*/ 944248 w 4137848"/>
              <a:gd name="connsiteY6" fmla="*/ 1048624 h 4489134"/>
              <a:gd name="connsiteX7" fmla="*/ 1075418 w 4137848"/>
              <a:gd name="connsiteY7" fmla="*/ 210450 h 4489134"/>
              <a:gd name="connsiteX8" fmla="*/ 3925059 w 4137848"/>
              <a:gd name="connsiteY8" fmla="*/ 231568 h 4489134"/>
              <a:gd name="connsiteX0" fmla="*/ 3925059 w 4137848"/>
              <a:gd name="connsiteY0" fmla="*/ 231568 h 4489134"/>
              <a:gd name="connsiteX1" fmla="*/ 3776915 w 4137848"/>
              <a:gd name="connsiteY1" fmla="*/ 4305596 h 4489134"/>
              <a:gd name="connsiteX2" fmla="*/ 68084 w 4137848"/>
              <a:gd name="connsiteY2" fmla="*/ 4489134 h 4489134"/>
              <a:gd name="connsiteX3" fmla="*/ 0 w 4137848"/>
              <a:gd name="connsiteY3" fmla="*/ 3606798 h 4489134"/>
              <a:gd name="connsiteX4" fmla="*/ 2417653 w 4137848"/>
              <a:gd name="connsiteY4" fmla="*/ 3556682 h 4489134"/>
              <a:gd name="connsiteX5" fmla="*/ 2608095 w 4137848"/>
              <a:gd name="connsiteY5" fmla="*/ 1035893 h 4489134"/>
              <a:gd name="connsiteX6" fmla="*/ 944248 w 4137848"/>
              <a:gd name="connsiteY6" fmla="*/ 1048624 h 4489134"/>
              <a:gd name="connsiteX7" fmla="*/ 1075418 w 4137848"/>
              <a:gd name="connsiteY7" fmla="*/ 210450 h 4489134"/>
              <a:gd name="connsiteX8" fmla="*/ 3925059 w 4137848"/>
              <a:gd name="connsiteY8" fmla="*/ 231568 h 4489134"/>
              <a:gd name="connsiteX0" fmla="*/ 3925059 w 4137848"/>
              <a:gd name="connsiteY0" fmla="*/ 231568 h 4489134"/>
              <a:gd name="connsiteX1" fmla="*/ 3776915 w 4137848"/>
              <a:gd name="connsiteY1" fmla="*/ 4426074 h 4489134"/>
              <a:gd name="connsiteX2" fmla="*/ 68084 w 4137848"/>
              <a:gd name="connsiteY2" fmla="*/ 4489134 h 4489134"/>
              <a:gd name="connsiteX3" fmla="*/ 0 w 4137848"/>
              <a:gd name="connsiteY3" fmla="*/ 3606798 h 4489134"/>
              <a:gd name="connsiteX4" fmla="*/ 2417653 w 4137848"/>
              <a:gd name="connsiteY4" fmla="*/ 3556682 h 4489134"/>
              <a:gd name="connsiteX5" fmla="*/ 2608095 w 4137848"/>
              <a:gd name="connsiteY5" fmla="*/ 1035893 h 4489134"/>
              <a:gd name="connsiteX6" fmla="*/ 944248 w 4137848"/>
              <a:gd name="connsiteY6" fmla="*/ 1048624 h 4489134"/>
              <a:gd name="connsiteX7" fmla="*/ 1075418 w 4137848"/>
              <a:gd name="connsiteY7" fmla="*/ 210450 h 4489134"/>
              <a:gd name="connsiteX8" fmla="*/ 3925059 w 4137848"/>
              <a:gd name="connsiteY8" fmla="*/ 231568 h 4489134"/>
              <a:gd name="connsiteX0" fmla="*/ 3925059 w 4137848"/>
              <a:gd name="connsiteY0" fmla="*/ 231568 h 4630867"/>
              <a:gd name="connsiteX1" fmla="*/ 3776915 w 4137848"/>
              <a:gd name="connsiteY1" fmla="*/ 4426074 h 4630867"/>
              <a:gd name="connsiteX2" fmla="*/ 68084 w 4137848"/>
              <a:gd name="connsiteY2" fmla="*/ 4489134 h 4630867"/>
              <a:gd name="connsiteX3" fmla="*/ 0 w 4137848"/>
              <a:gd name="connsiteY3" fmla="*/ 3606798 h 4630867"/>
              <a:gd name="connsiteX4" fmla="*/ 2417653 w 4137848"/>
              <a:gd name="connsiteY4" fmla="*/ 3556682 h 4630867"/>
              <a:gd name="connsiteX5" fmla="*/ 2608095 w 4137848"/>
              <a:gd name="connsiteY5" fmla="*/ 1035893 h 4630867"/>
              <a:gd name="connsiteX6" fmla="*/ 944248 w 4137848"/>
              <a:gd name="connsiteY6" fmla="*/ 1048624 h 4630867"/>
              <a:gd name="connsiteX7" fmla="*/ 1075418 w 4137848"/>
              <a:gd name="connsiteY7" fmla="*/ 210450 h 4630867"/>
              <a:gd name="connsiteX8" fmla="*/ 3925059 w 4137848"/>
              <a:gd name="connsiteY8" fmla="*/ 231568 h 4630867"/>
              <a:gd name="connsiteX0" fmla="*/ 3925059 w 4137848"/>
              <a:gd name="connsiteY0" fmla="*/ 231568 h 4658067"/>
              <a:gd name="connsiteX1" fmla="*/ 3776915 w 4137848"/>
              <a:gd name="connsiteY1" fmla="*/ 4426074 h 4658067"/>
              <a:gd name="connsiteX2" fmla="*/ 68084 w 4137848"/>
              <a:gd name="connsiteY2" fmla="*/ 4489134 h 4658067"/>
              <a:gd name="connsiteX3" fmla="*/ 0 w 4137848"/>
              <a:gd name="connsiteY3" fmla="*/ 3606798 h 4658067"/>
              <a:gd name="connsiteX4" fmla="*/ 2417653 w 4137848"/>
              <a:gd name="connsiteY4" fmla="*/ 3556682 h 4658067"/>
              <a:gd name="connsiteX5" fmla="*/ 2608095 w 4137848"/>
              <a:gd name="connsiteY5" fmla="*/ 1035893 h 4658067"/>
              <a:gd name="connsiteX6" fmla="*/ 944248 w 4137848"/>
              <a:gd name="connsiteY6" fmla="*/ 1048624 h 4658067"/>
              <a:gd name="connsiteX7" fmla="*/ 1075418 w 4137848"/>
              <a:gd name="connsiteY7" fmla="*/ 210450 h 4658067"/>
              <a:gd name="connsiteX8" fmla="*/ 3925059 w 4137848"/>
              <a:gd name="connsiteY8" fmla="*/ 231568 h 4658067"/>
              <a:gd name="connsiteX0" fmla="*/ 4005236 w 4218025"/>
              <a:gd name="connsiteY0" fmla="*/ 231568 h 4658067"/>
              <a:gd name="connsiteX1" fmla="*/ 3857092 w 4218025"/>
              <a:gd name="connsiteY1" fmla="*/ 4426074 h 4658067"/>
              <a:gd name="connsiteX2" fmla="*/ 148261 w 4218025"/>
              <a:gd name="connsiteY2" fmla="*/ 4489134 h 4658067"/>
              <a:gd name="connsiteX3" fmla="*/ 80177 w 4218025"/>
              <a:gd name="connsiteY3" fmla="*/ 3606798 h 4658067"/>
              <a:gd name="connsiteX4" fmla="*/ 2497830 w 4218025"/>
              <a:gd name="connsiteY4" fmla="*/ 3556682 h 4658067"/>
              <a:gd name="connsiteX5" fmla="*/ 2688272 w 4218025"/>
              <a:gd name="connsiteY5" fmla="*/ 1035893 h 4658067"/>
              <a:gd name="connsiteX6" fmla="*/ 1024425 w 4218025"/>
              <a:gd name="connsiteY6" fmla="*/ 1048624 h 4658067"/>
              <a:gd name="connsiteX7" fmla="*/ 1155595 w 4218025"/>
              <a:gd name="connsiteY7" fmla="*/ 210450 h 4658067"/>
              <a:gd name="connsiteX8" fmla="*/ 4005236 w 4218025"/>
              <a:gd name="connsiteY8" fmla="*/ 231568 h 4658067"/>
              <a:gd name="connsiteX0" fmla="*/ 4073350 w 4286139"/>
              <a:gd name="connsiteY0" fmla="*/ 231568 h 4658067"/>
              <a:gd name="connsiteX1" fmla="*/ 3925206 w 4286139"/>
              <a:gd name="connsiteY1" fmla="*/ 4426074 h 4658067"/>
              <a:gd name="connsiteX2" fmla="*/ 216375 w 4286139"/>
              <a:gd name="connsiteY2" fmla="*/ 4489134 h 4658067"/>
              <a:gd name="connsiteX3" fmla="*/ 148291 w 4286139"/>
              <a:gd name="connsiteY3" fmla="*/ 3606798 h 4658067"/>
              <a:gd name="connsiteX4" fmla="*/ 2565944 w 4286139"/>
              <a:gd name="connsiteY4" fmla="*/ 3556682 h 4658067"/>
              <a:gd name="connsiteX5" fmla="*/ 2756386 w 4286139"/>
              <a:gd name="connsiteY5" fmla="*/ 1035893 h 4658067"/>
              <a:gd name="connsiteX6" fmla="*/ 1092539 w 4286139"/>
              <a:gd name="connsiteY6" fmla="*/ 1048624 h 4658067"/>
              <a:gd name="connsiteX7" fmla="*/ 1223709 w 4286139"/>
              <a:gd name="connsiteY7" fmla="*/ 210450 h 4658067"/>
              <a:gd name="connsiteX8" fmla="*/ 4073350 w 4286139"/>
              <a:gd name="connsiteY8" fmla="*/ 231568 h 4658067"/>
              <a:gd name="connsiteX0" fmla="*/ 4087533 w 4300322"/>
              <a:gd name="connsiteY0" fmla="*/ 231568 h 4669380"/>
              <a:gd name="connsiteX1" fmla="*/ 3939389 w 4300322"/>
              <a:gd name="connsiteY1" fmla="*/ 4426074 h 4669380"/>
              <a:gd name="connsiteX2" fmla="*/ 203577 w 4300322"/>
              <a:gd name="connsiteY2" fmla="*/ 4519253 h 4669380"/>
              <a:gd name="connsiteX3" fmla="*/ 162474 w 4300322"/>
              <a:gd name="connsiteY3" fmla="*/ 3606798 h 4669380"/>
              <a:gd name="connsiteX4" fmla="*/ 2580127 w 4300322"/>
              <a:gd name="connsiteY4" fmla="*/ 3556682 h 4669380"/>
              <a:gd name="connsiteX5" fmla="*/ 2770569 w 4300322"/>
              <a:gd name="connsiteY5" fmla="*/ 1035893 h 4669380"/>
              <a:gd name="connsiteX6" fmla="*/ 1106722 w 4300322"/>
              <a:gd name="connsiteY6" fmla="*/ 1048624 h 4669380"/>
              <a:gd name="connsiteX7" fmla="*/ 1237892 w 4300322"/>
              <a:gd name="connsiteY7" fmla="*/ 210450 h 4669380"/>
              <a:gd name="connsiteX8" fmla="*/ 4087533 w 4300322"/>
              <a:gd name="connsiteY8" fmla="*/ 231568 h 4669380"/>
              <a:gd name="connsiteX0" fmla="*/ 4087533 w 4300322"/>
              <a:gd name="connsiteY0" fmla="*/ 231568 h 4669380"/>
              <a:gd name="connsiteX1" fmla="*/ 3939389 w 4300322"/>
              <a:gd name="connsiteY1" fmla="*/ 4426074 h 4669380"/>
              <a:gd name="connsiteX2" fmla="*/ 203577 w 4300322"/>
              <a:gd name="connsiteY2" fmla="*/ 4519253 h 4669380"/>
              <a:gd name="connsiteX3" fmla="*/ 162474 w 4300322"/>
              <a:gd name="connsiteY3" fmla="*/ 3606798 h 4669380"/>
              <a:gd name="connsiteX4" fmla="*/ 2580127 w 4300322"/>
              <a:gd name="connsiteY4" fmla="*/ 3556682 h 4669380"/>
              <a:gd name="connsiteX5" fmla="*/ 2770569 w 4300322"/>
              <a:gd name="connsiteY5" fmla="*/ 1035893 h 4669380"/>
              <a:gd name="connsiteX6" fmla="*/ 1106722 w 4300322"/>
              <a:gd name="connsiteY6" fmla="*/ 1048624 h 4669380"/>
              <a:gd name="connsiteX7" fmla="*/ 1237892 w 4300322"/>
              <a:gd name="connsiteY7" fmla="*/ 210450 h 4669380"/>
              <a:gd name="connsiteX8" fmla="*/ 4087533 w 4300322"/>
              <a:gd name="connsiteY8" fmla="*/ 231568 h 4669380"/>
              <a:gd name="connsiteX0" fmla="*/ 4087533 w 4300322"/>
              <a:gd name="connsiteY0" fmla="*/ 231568 h 4669380"/>
              <a:gd name="connsiteX1" fmla="*/ 3939389 w 4300322"/>
              <a:gd name="connsiteY1" fmla="*/ 4426074 h 4669380"/>
              <a:gd name="connsiteX2" fmla="*/ 203577 w 4300322"/>
              <a:gd name="connsiteY2" fmla="*/ 4519253 h 4669380"/>
              <a:gd name="connsiteX3" fmla="*/ 162474 w 4300322"/>
              <a:gd name="connsiteY3" fmla="*/ 3606798 h 4669380"/>
              <a:gd name="connsiteX4" fmla="*/ 2580127 w 4300322"/>
              <a:gd name="connsiteY4" fmla="*/ 3556682 h 4669380"/>
              <a:gd name="connsiteX5" fmla="*/ 2770569 w 4300322"/>
              <a:gd name="connsiteY5" fmla="*/ 1035893 h 4669380"/>
              <a:gd name="connsiteX6" fmla="*/ 1106722 w 4300322"/>
              <a:gd name="connsiteY6" fmla="*/ 1048624 h 4669380"/>
              <a:gd name="connsiteX7" fmla="*/ 1237892 w 4300322"/>
              <a:gd name="connsiteY7" fmla="*/ 210450 h 4669380"/>
              <a:gd name="connsiteX8" fmla="*/ 4087533 w 4300322"/>
              <a:gd name="connsiteY8" fmla="*/ 231568 h 4669380"/>
              <a:gd name="connsiteX0" fmla="*/ 4087533 w 4300322"/>
              <a:gd name="connsiteY0" fmla="*/ 231568 h 4669380"/>
              <a:gd name="connsiteX1" fmla="*/ 3939389 w 4300322"/>
              <a:gd name="connsiteY1" fmla="*/ 4426074 h 4669380"/>
              <a:gd name="connsiteX2" fmla="*/ 203577 w 4300322"/>
              <a:gd name="connsiteY2" fmla="*/ 4519253 h 4669380"/>
              <a:gd name="connsiteX3" fmla="*/ 162474 w 4300322"/>
              <a:gd name="connsiteY3" fmla="*/ 3606798 h 4669380"/>
              <a:gd name="connsiteX4" fmla="*/ 2701545 w 4300322"/>
              <a:gd name="connsiteY4" fmla="*/ 3526562 h 4669380"/>
              <a:gd name="connsiteX5" fmla="*/ 2770569 w 4300322"/>
              <a:gd name="connsiteY5" fmla="*/ 1035893 h 4669380"/>
              <a:gd name="connsiteX6" fmla="*/ 1106722 w 4300322"/>
              <a:gd name="connsiteY6" fmla="*/ 1048624 h 4669380"/>
              <a:gd name="connsiteX7" fmla="*/ 1237892 w 4300322"/>
              <a:gd name="connsiteY7" fmla="*/ 210450 h 4669380"/>
              <a:gd name="connsiteX8" fmla="*/ 4087533 w 4300322"/>
              <a:gd name="connsiteY8" fmla="*/ 231568 h 4669380"/>
              <a:gd name="connsiteX0" fmla="*/ 4087533 w 4300322"/>
              <a:gd name="connsiteY0" fmla="*/ 231568 h 4669380"/>
              <a:gd name="connsiteX1" fmla="*/ 3939389 w 4300322"/>
              <a:gd name="connsiteY1" fmla="*/ 4426074 h 4669380"/>
              <a:gd name="connsiteX2" fmla="*/ 203577 w 4300322"/>
              <a:gd name="connsiteY2" fmla="*/ 4519253 h 4669380"/>
              <a:gd name="connsiteX3" fmla="*/ 162474 w 4300322"/>
              <a:gd name="connsiteY3" fmla="*/ 3606798 h 4669380"/>
              <a:gd name="connsiteX4" fmla="*/ 2701545 w 4300322"/>
              <a:gd name="connsiteY4" fmla="*/ 3526562 h 4669380"/>
              <a:gd name="connsiteX5" fmla="*/ 2770569 w 4300322"/>
              <a:gd name="connsiteY5" fmla="*/ 1035893 h 4669380"/>
              <a:gd name="connsiteX6" fmla="*/ 1106722 w 4300322"/>
              <a:gd name="connsiteY6" fmla="*/ 1048624 h 4669380"/>
              <a:gd name="connsiteX7" fmla="*/ 1237892 w 4300322"/>
              <a:gd name="connsiteY7" fmla="*/ 210450 h 4669380"/>
              <a:gd name="connsiteX8" fmla="*/ 4087533 w 4300322"/>
              <a:gd name="connsiteY8" fmla="*/ 231568 h 4669380"/>
              <a:gd name="connsiteX0" fmla="*/ 4087533 w 4300322"/>
              <a:gd name="connsiteY0" fmla="*/ 231568 h 4669380"/>
              <a:gd name="connsiteX1" fmla="*/ 3939389 w 4300322"/>
              <a:gd name="connsiteY1" fmla="*/ 4426074 h 4669380"/>
              <a:gd name="connsiteX2" fmla="*/ 203577 w 4300322"/>
              <a:gd name="connsiteY2" fmla="*/ 4519253 h 4669380"/>
              <a:gd name="connsiteX3" fmla="*/ 162474 w 4300322"/>
              <a:gd name="connsiteY3" fmla="*/ 3606798 h 4669380"/>
              <a:gd name="connsiteX4" fmla="*/ 2701545 w 4300322"/>
              <a:gd name="connsiteY4" fmla="*/ 3526562 h 4669380"/>
              <a:gd name="connsiteX5" fmla="*/ 2770569 w 4300322"/>
              <a:gd name="connsiteY5" fmla="*/ 1035893 h 4669380"/>
              <a:gd name="connsiteX6" fmla="*/ 1106722 w 4300322"/>
              <a:gd name="connsiteY6" fmla="*/ 1048624 h 4669380"/>
              <a:gd name="connsiteX7" fmla="*/ 1237892 w 4300322"/>
              <a:gd name="connsiteY7" fmla="*/ 210450 h 4669380"/>
              <a:gd name="connsiteX8" fmla="*/ 4087533 w 4300322"/>
              <a:gd name="connsiteY8" fmla="*/ 231568 h 4669380"/>
              <a:gd name="connsiteX0" fmla="*/ 4087533 w 4300322"/>
              <a:gd name="connsiteY0" fmla="*/ 231568 h 4669380"/>
              <a:gd name="connsiteX1" fmla="*/ 3939389 w 4300322"/>
              <a:gd name="connsiteY1" fmla="*/ 4426074 h 4669380"/>
              <a:gd name="connsiteX2" fmla="*/ 203577 w 4300322"/>
              <a:gd name="connsiteY2" fmla="*/ 4519253 h 4669380"/>
              <a:gd name="connsiteX3" fmla="*/ 162474 w 4300322"/>
              <a:gd name="connsiteY3" fmla="*/ 3606798 h 4669380"/>
              <a:gd name="connsiteX4" fmla="*/ 2701545 w 4300322"/>
              <a:gd name="connsiteY4" fmla="*/ 3526562 h 4669380"/>
              <a:gd name="connsiteX5" fmla="*/ 2770569 w 4300322"/>
              <a:gd name="connsiteY5" fmla="*/ 1035893 h 4669380"/>
              <a:gd name="connsiteX6" fmla="*/ 1106722 w 4300322"/>
              <a:gd name="connsiteY6" fmla="*/ 1048624 h 4669380"/>
              <a:gd name="connsiteX7" fmla="*/ 1237892 w 4300322"/>
              <a:gd name="connsiteY7" fmla="*/ 210450 h 4669380"/>
              <a:gd name="connsiteX8" fmla="*/ 4087533 w 4300322"/>
              <a:gd name="connsiteY8" fmla="*/ 231568 h 4669380"/>
              <a:gd name="connsiteX0" fmla="*/ 4087533 w 4300322"/>
              <a:gd name="connsiteY0" fmla="*/ 231568 h 4669380"/>
              <a:gd name="connsiteX1" fmla="*/ 3939389 w 4300322"/>
              <a:gd name="connsiteY1" fmla="*/ 4426074 h 4669380"/>
              <a:gd name="connsiteX2" fmla="*/ 203577 w 4300322"/>
              <a:gd name="connsiteY2" fmla="*/ 4519253 h 4669380"/>
              <a:gd name="connsiteX3" fmla="*/ 162474 w 4300322"/>
              <a:gd name="connsiteY3" fmla="*/ 3606798 h 4669380"/>
              <a:gd name="connsiteX4" fmla="*/ 2701545 w 4300322"/>
              <a:gd name="connsiteY4" fmla="*/ 3526562 h 4669380"/>
              <a:gd name="connsiteX5" fmla="*/ 2770569 w 4300322"/>
              <a:gd name="connsiteY5" fmla="*/ 1035893 h 4669380"/>
              <a:gd name="connsiteX6" fmla="*/ 1106722 w 4300322"/>
              <a:gd name="connsiteY6" fmla="*/ 1048624 h 4669380"/>
              <a:gd name="connsiteX7" fmla="*/ 1237892 w 4300322"/>
              <a:gd name="connsiteY7" fmla="*/ 210450 h 4669380"/>
              <a:gd name="connsiteX8" fmla="*/ 4087533 w 4300322"/>
              <a:gd name="connsiteY8" fmla="*/ 231568 h 4669380"/>
              <a:gd name="connsiteX0" fmla="*/ 4087533 w 4300322"/>
              <a:gd name="connsiteY0" fmla="*/ 231568 h 4669380"/>
              <a:gd name="connsiteX1" fmla="*/ 3939389 w 4300322"/>
              <a:gd name="connsiteY1" fmla="*/ 4426074 h 4669380"/>
              <a:gd name="connsiteX2" fmla="*/ 203577 w 4300322"/>
              <a:gd name="connsiteY2" fmla="*/ 4519253 h 4669380"/>
              <a:gd name="connsiteX3" fmla="*/ 162474 w 4300322"/>
              <a:gd name="connsiteY3" fmla="*/ 3606798 h 4669380"/>
              <a:gd name="connsiteX4" fmla="*/ 2701545 w 4300322"/>
              <a:gd name="connsiteY4" fmla="*/ 3526562 h 4669380"/>
              <a:gd name="connsiteX5" fmla="*/ 2770569 w 4300322"/>
              <a:gd name="connsiteY5" fmla="*/ 1035893 h 4669380"/>
              <a:gd name="connsiteX6" fmla="*/ 1106722 w 4300322"/>
              <a:gd name="connsiteY6" fmla="*/ 1048624 h 4669380"/>
              <a:gd name="connsiteX7" fmla="*/ 1237892 w 4300322"/>
              <a:gd name="connsiteY7" fmla="*/ 210450 h 4669380"/>
              <a:gd name="connsiteX8" fmla="*/ 4087533 w 4300322"/>
              <a:gd name="connsiteY8" fmla="*/ 231568 h 4669380"/>
              <a:gd name="connsiteX0" fmla="*/ 4087533 w 4300322"/>
              <a:gd name="connsiteY0" fmla="*/ 231568 h 4669380"/>
              <a:gd name="connsiteX1" fmla="*/ 3939389 w 4300322"/>
              <a:gd name="connsiteY1" fmla="*/ 4426074 h 4669380"/>
              <a:gd name="connsiteX2" fmla="*/ 203577 w 4300322"/>
              <a:gd name="connsiteY2" fmla="*/ 4519253 h 4669380"/>
              <a:gd name="connsiteX3" fmla="*/ 162474 w 4300322"/>
              <a:gd name="connsiteY3" fmla="*/ 3606798 h 4669380"/>
              <a:gd name="connsiteX4" fmla="*/ 2701545 w 4300322"/>
              <a:gd name="connsiteY4" fmla="*/ 3526562 h 4669380"/>
              <a:gd name="connsiteX5" fmla="*/ 2770569 w 4300322"/>
              <a:gd name="connsiteY5" fmla="*/ 1035893 h 4669380"/>
              <a:gd name="connsiteX6" fmla="*/ 1106722 w 4300322"/>
              <a:gd name="connsiteY6" fmla="*/ 1048624 h 4669380"/>
              <a:gd name="connsiteX7" fmla="*/ 1237892 w 4300322"/>
              <a:gd name="connsiteY7" fmla="*/ 210450 h 4669380"/>
              <a:gd name="connsiteX8" fmla="*/ 4087533 w 4300322"/>
              <a:gd name="connsiteY8" fmla="*/ 231568 h 4669380"/>
              <a:gd name="connsiteX0" fmla="*/ 4087533 w 4300322"/>
              <a:gd name="connsiteY0" fmla="*/ 231568 h 4669380"/>
              <a:gd name="connsiteX1" fmla="*/ 3939389 w 4300322"/>
              <a:gd name="connsiteY1" fmla="*/ 4426074 h 4669380"/>
              <a:gd name="connsiteX2" fmla="*/ 203577 w 4300322"/>
              <a:gd name="connsiteY2" fmla="*/ 4519253 h 4669380"/>
              <a:gd name="connsiteX3" fmla="*/ 162474 w 4300322"/>
              <a:gd name="connsiteY3" fmla="*/ 3606798 h 4669380"/>
              <a:gd name="connsiteX4" fmla="*/ 2701545 w 4300322"/>
              <a:gd name="connsiteY4" fmla="*/ 3526562 h 4669380"/>
              <a:gd name="connsiteX5" fmla="*/ 2770569 w 4300322"/>
              <a:gd name="connsiteY5" fmla="*/ 1035893 h 4669380"/>
              <a:gd name="connsiteX6" fmla="*/ 1106722 w 4300322"/>
              <a:gd name="connsiteY6" fmla="*/ 1048624 h 4669380"/>
              <a:gd name="connsiteX7" fmla="*/ 1237892 w 4300322"/>
              <a:gd name="connsiteY7" fmla="*/ 210450 h 4669380"/>
              <a:gd name="connsiteX8" fmla="*/ 4087533 w 4300322"/>
              <a:gd name="connsiteY8" fmla="*/ 231568 h 4669380"/>
              <a:gd name="connsiteX0" fmla="*/ 4087533 w 4300322"/>
              <a:gd name="connsiteY0" fmla="*/ 231568 h 4669380"/>
              <a:gd name="connsiteX1" fmla="*/ 3939389 w 4300322"/>
              <a:gd name="connsiteY1" fmla="*/ 4426074 h 4669380"/>
              <a:gd name="connsiteX2" fmla="*/ 203577 w 4300322"/>
              <a:gd name="connsiteY2" fmla="*/ 4519253 h 4669380"/>
              <a:gd name="connsiteX3" fmla="*/ 162474 w 4300322"/>
              <a:gd name="connsiteY3" fmla="*/ 3606798 h 4669380"/>
              <a:gd name="connsiteX4" fmla="*/ 2701545 w 4300322"/>
              <a:gd name="connsiteY4" fmla="*/ 3526562 h 4669380"/>
              <a:gd name="connsiteX5" fmla="*/ 2770569 w 4300322"/>
              <a:gd name="connsiteY5" fmla="*/ 1035893 h 4669380"/>
              <a:gd name="connsiteX6" fmla="*/ 1106722 w 4300322"/>
              <a:gd name="connsiteY6" fmla="*/ 1048624 h 4669380"/>
              <a:gd name="connsiteX7" fmla="*/ 1237892 w 4300322"/>
              <a:gd name="connsiteY7" fmla="*/ 210450 h 4669380"/>
              <a:gd name="connsiteX8" fmla="*/ 4087533 w 4300322"/>
              <a:gd name="connsiteY8" fmla="*/ 231568 h 4669380"/>
              <a:gd name="connsiteX0" fmla="*/ 4087533 w 4300322"/>
              <a:gd name="connsiteY0" fmla="*/ 231568 h 4669380"/>
              <a:gd name="connsiteX1" fmla="*/ 3939389 w 4300322"/>
              <a:gd name="connsiteY1" fmla="*/ 4426074 h 4669380"/>
              <a:gd name="connsiteX2" fmla="*/ 203577 w 4300322"/>
              <a:gd name="connsiteY2" fmla="*/ 4519253 h 4669380"/>
              <a:gd name="connsiteX3" fmla="*/ 162474 w 4300322"/>
              <a:gd name="connsiteY3" fmla="*/ 3606798 h 4669380"/>
              <a:gd name="connsiteX4" fmla="*/ 2755509 w 4300322"/>
              <a:gd name="connsiteY4" fmla="*/ 3546642 h 4669380"/>
              <a:gd name="connsiteX5" fmla="*/ 2770569 w 4300322"/>
              <a:gd name="connsiteY5" fmla="*/ 1035893 h 4669380"/>
              <a:gd name="connsiteX6" fmla="*/ 1106722 w 4300322"/>
              <a:gd name="connsiteY6" fmla="*/ 1048624 h 4669380"/>
              <a:gd name="connsiteX7" fmla="*/ 1237892 w 4300322"/>
              <a:gd name="connsiteY7" fmla="*/ 210450 h 4669380"/>
              <a:gd name="connsiteX8" fmla="*/ 4087533 w 4300322"/>
              <a:gd name="connsiteY8" fmla="*/ 231568 h 4669380"/>
              <a:gd name="connsiteX0" fmla="*/ 4087533 w 4300322"/>
              <a:gd name="connsiteY0" fmla="*/ 231568 h 4669380"/>
              <a:gd name="connsiteX1" fmla="*/ 3939389 w 4300322"/>
              <a:gd name="connsiteY1" fmla="*/ 4426074 h 4669380"/>
              <a:gd name="connsiteX2" fmla="*/ 203577 w 4300322"/>
              <a:gd name="connsiteY2" fmla="*/ 4519253 h 4669380"/>
              <a:gd name="connsiteX3" fmla="*/ 162474 w 4300322"/>
              <a:gd name="connsiteY3" fmla="*/ 3606798 h 4669380"/>
              <a:gd name="connsiteX4" fmla="*/ 2755509 w 4300322"/>
              <a:gd name="connsiteY4" fmla="*/ 3546642 h 4669380"/>
              <a:gd name="connsiteX5" fmla="*/ 2770569 w 4300322"/>
              <a:gd name="connsiteY5" fmla="*/ 1035893 h 4669380"/>
              <a:gd name="connsiteX6" fmla="*/ 1106722 w 4300322"/>
              <a:gd name="connsiteY6" fmla="*/ 1048624 h 4669380"/>
              <a:gd name="connsiteX7" fmla="*/ 1237892 w 4300322"/>
              <a:gd name="connsiteY7" fmla="*/ 210450 h 4669380"/>
              <a:gd name="connsiteX8" fmla="*/ 4087533 w 4300322"/>
              <a:gd name="connsiteY8" fmla="*/ 231568 h 4669380"/>
              <a:gd name="connsiteX0" fmla="*/ 4087533 w 4300322"/>
              <a:gd name="connsiteY0" fmla="*/ 231568 h 4669380"/>
              <a:gd name="connsiteX1" fmla="*/ 3939389 w 4300322"/>
              <a:gd name="connsiteY1" fmla="*/ 4426074 h 4669380"/>
              <a:gd name="connsiteX2" fmla="*/ 203577 w 4300322"/>
              <a:gd name="connsiteY2" fmla="*/ 4519253 h 4669380"/>
              <a:gd name="connsiteX3" fmla="*/ 162474 w 4300322"/>
              <a:gd name="connsiteY3" fmla="*/ 3606798 h 4669380"/>
              <a:gd name="connsiteX4" fmla="*/ 2755509 w 4300322"/>
              <a:gd name="connsiteY4" fmla="*/ 3546642 h 4669380"/>
              <a:gd name="connsiteX5" fmla="*/ 2770569 w 4300322"/>
              <a:gd name="connsiteY5" fmla="*/ 1035893 h 4669380"/>
              <a:gd name="connsiteX6" fmla="*/ 1106722 w 4300322"/>
              <a:gd name="connsiteY6" fmla="*/ 1048624 h 4669380"/>
              <a:gd name="connsiteX7" fmla="*/ 1237892 w 4300322"/>
              <a:gd name="connsiteY7" fmla="*/ 210450 h 4669380"/>
              <a:gd name="connsiteX8" fmla="*/ 4087533 w 4300322"/>
              <a:gd name="connsiteY8" fmla="*/ 231568 h 4669380"/>
              <a:gd name="connsiteX0" fmla="*/ 4087533 w 4300322"/>
              <a:gd name="connsiteY0" fmla="*/ 242343 h 4680155"/>
              <a:gd name="connsiteX1" fmla="*/ 3939389 w 4300322"/>
              <a:gd name="connsiteY1" fmla="*/ 4436849 h 4680155"/>
              <a:gd name="connsiteX2" fmla="*/ 203577 w 4300322"/>
              <a:gd name="connsiteY2" fmla="*/ 4530028 h 4680155"/>
              <a:gd name="connsiteX3" fmla="*/ 162474 w 4300322"/>
              <a:gd name="connsiteY3" fmla="*/ 3617573 h 4680155"/>
              <a:gd name="connsiteX4" fmla="*/ 2755509 w 4300322"/>
              <a:gd name="connsiteY4" fmla="*/ 3557417 h 4680155"/>
              <a:gd name="connsiteX5" fmla="*/ 2770569 w 4300322"/>
              <a:gd name="connsiteY5" fmla="*/ 1046668 h 4680155"/>
              <a:gd name="connsiteX6" fmla="*/ 1106722 w 4300322"/>
              <a:gd name="connsiteY6" fmla="*/ 1059399 h 4680155"/>
              <a:gd name="connsiteX7" fmla="*/ 1548185 w 4300322"/>
              <a:gd name="connsiteY7" fmla="*/ 201146 h 4680155"/>
              <a:gd name="connsiteX8" fmla="*/ 4087533 w 4300322"/>
              <a:gd name="connsiteY8" fmla="*/ 242343 h 4680155"/>
              <a:gd name="connsiteX0" fmla="*/ 4087533 w 4300322"/>
              <a:gd name="connsiteY0" fmla="*/ 242343 h 4680155"/>
              <a:gd name="connsiteX1" fmla="*/ 3939389 w 4300322"/>
              <a:gd name="connsiteY1" fmla="*/ 4436849 h 4680155"/>
              <a:gd name="connsiteX2" fmla="*/ 203577 w 4300322"/>
              <a:gd name="connsiteY2" fmla="*/ 4530028 h 4680155"/>
              <a:gd name="connsiteX3" fmla="*/ 162474 w 4300322"/>
              <a:gd name="connsiteY3" fmla="*/ 3617573 h 4680155"/>
              <a:gd name="connsiteX4" fmla="*/ 2755509 w 4300322"/>
              <a:gd name="connsiteY4" fmla="*/ 3557417 h 4680155"/>
              <a:gd name="connsiteX5" fmla="*/ 2770569 w 4300322"/>
              <a:gd name="connsiteY5" fmla="*/ 1046668 h 4680155"/>
              <a:gd name="connsiteX6" fmla="*/ 1578907 w 4300322"/>
              <a:gd name="connsiteY6" fmla="*/ 1099558 h 4680155"/>
              <a:gd name="connsiteX7" fmla="*/ 1548185 w 4300322"/>
              <a:gd name="connsiteY7" fmla="*/ 201146 h 4680155"/>
              <a:gd name="connsiteX8" fmla="*/ 4087533 w 4300322"/>
              <a:gd name="connsiteY8" fmla="*/ 242343 h 4680155"/>
              <a:gd name="connsiteX0" fmla="*/ 4087533 w 4300322"/>
              <a:gd name="connsiteY0" fmla="*/ 242343 h 4680155"/>
              <a:gd name="connsiteX1" fmla="*/ 3939389 w 4300322"/>
              <a:gd name="connsiteY1" fmla="*/ 4436849 h 4680155"/>
              <a:gd name="connsiteX2" fmla="*/ 203577 w 4300322"/>
              <a:gd name="connsiteY2" fmla="*/ 4530028 h 4680155"/>
              <a:gd name="connsiteX3" fmla="*/ 162474 w 4300322"/>
              <a:gd name="connsiteY3" fmla="*/ 3617573 h 4680155"/>
              <a:gd name="connsiteX4" fmla="*/ 2755509 w 4300322"/>
              <a:gd name="connsiteY4" fmla="*/ 3557417 h 4680155"/>
              <a:gd name="connsiteX5" fmla="*/ 2770569 w 4300322"/>
              <a:gd name="connsiteY5" fmla="*/ 1046668 h 4680155"/>
              <a:gd name="connsiteX6" fmla="*/ 1511452 w 4300322"/>
              <a:gd name="connsiteY6" fmla="*/ 1049359 h 4680155"/>
              <a:gd name="connsiteX7" fmla="*/ 1548185 w 4300322"/>
              <a:gd name="connsiteY7" fmla="*/ 201146 h 4680155"/>
              <a:gd name="connsiteX8" fmla="*/ 4087533 w 4300322"/>
              <a:gd name="connsiteY8" fmla="*/ 242343 h 4680155"/>
              <a:gd name="connsiteX0" fmla="*/ 4087533 w 4300322"/>
              <a:gd name="connsiteY0" fmla="*/ 259449 h 4697261"/>
              <a:gd name="connsiteX1" fmla="*/ 3939389 w 4300322"/>
              <a:gd name="connsiteY1" fmla="*/ 4453955 h 4697261"/>
              <a:gd name="connsiteX2" fmla="*/ 203577 w 4300322"/>
              <a:gd name="connsiteY2" fmla="*/ 4547134 h 4697261"/>
              <a:gd name="connsiteX3" fmla="*/ 162474 w 4300322"/>
              <a:gd name="connsiteY3" fmla="*/ 3634679 h 4697261"/>
              <a:gd name="connsiteX4" fmla="*/ 2755509 w 4300322"/>
              <a:gd name="connsiteY4" fmla="*/ 3574523 h 4697261"/>
              <a:gd name="connsiteX5" fmla="*/ 2770569 w 4300322"/>
              <a:gd name="connsiteY5" fmla="*/ 1063774 h 4697261"/>
              <a:gd name="connsiteX6" fmla="*/ 1511452 w 4300322"/>
              <a:gd name="connsiteY6" fmla="*/ 1066465 h 4697261"/>
              <a:gd name="connsiteX7" fmla="*/ 1413275 w 4300322"/>
              <a:gd name="connsiteY7" fmla="*/ 188132 h 4697261"/>
              <a:gd name="connsiteX8" fmla="*/ 4087533 w 4300322"/>
              <a:gd name="connsiteY8" fmla="*/ 259449 h 4697261"/>
              <a:gd name="connsiteX0" fmla="*/ 4087533 w 4300322"/>
              <a:gd name="connsiteY0" fmla="*/ 234929 h 4672741"/>
              <a:gd name="connsiteX1" fmla="*/ 3939389 w 4300322"/>
              <a:gd name="connsiteY1" fmla="*/ 4429435 h 4672741"/>
              <a:gd name="connsiteX2" fmla="*/ 203577 w 4300322"/>
              <a:gd name="connsiteY2" fmla="*/ 4522614 h 4672741"/>
              <a:gd name="connsiteX3" fmla="*/ 162474 w 4300322"/>
              <a:gd name="connsiteY3" fmla="*/ 3610159 h 4672741"/>
              <a:gd name="connsiteX4" fmla="*/ 2755509 w 4300322"/>
              <a:gd name="connsiteY4" fmla="*/ 3550003 h 4672741"/>
              <a:gd name="connsiteX5" fmla="*/ 2770569 w 4300322"/>
              <a:gd name="connsiteY5" fmla="*/ 1039254 h 4672741"/>
              <a:gd name="connsiteX6" fmla="*/ 1511452 w 4300322"/>
              <a:gd name="connsiteY6" fmla="*/ 1041945 h 4672741"/>
              <a:gd name="connsiteX7" fmla="*/ 1413275 w 4300322"/>
              <a:gd name="connsiteY7" fmla="*/ 163612 h 4672741"/>
              <a:gd name="connsiteX8" fmla="*/ 4087533 w 4300322"/>
              <a:gd name="connsiteY8" fmla="*/ 234929 h 4672741"/>
              <a:gd name="connsiteX0" fmla="*/ 4093795 w 4306584"/>
              <a:gd name="connsiteY0" fmla="*/ 234929 h 4672741"/>
              <a:gd name="connsiteX1" fmla="*/ 3945651 w 4306584"/>
              <a:gd name="connsiteY1" fmla="*/ 4429435 h 4672741"/>
              <a:gd name="connsiteX2" fmla="*/ 209839 w 4306584"/>
              <a:gd name="connsiteY2" fmla="*/ 4522614 h 4672741"/>
              <a:gd name="connsiteX3" fmla="*/ 155245 w 4306584"/>
              <a:gd name="connsiteY3" fmla="*/ 3559960 h 4672741"/>
              <a:gd name="connsiteX4" fmla="*/ 2761771 w 4306584"/>
              <a:gd name="connsiteY4" fmla="*/ 3550003 h 4672741"/>
              <a:gd name="connsiteX5" fmla="*/ 2776831 w 4306584"/>
              <a:gd name="connsiteY5" fmla="*/ 1039254 h 4672741"/>
              <a:gd name="connsiteX6" fmla="*/ 1517714 w 4306584"/>
              <a:gd name="connsiteY6" fmla="*/ 1041945 h 4672741"/>
              <a:gd name="connsiteX7" fmla="*/ 1419537 w 4306584"/>
              <a:gd name="connsiteY7" fmla="*/ 163612 h 4672741"/>
              <a:gd name="connsiteX8" fmla="*/ 4093795 w 4306584"/>
              <a:gd name="connsiteY8" fmla="*/ 234929 h 4672741"/>
              <a:gd name="connsiteX0" fmla="*/ 4093795 w 4306584"/>
              <a:gd name="connsiteY0" fmla="*/ 234929 h 4672741"/>
              <a:gd name="connsiteX1" fmla="*/ 3945651 w 4306584"/>
              <a:gd name="connsiteY1" fmla="*/ 4429435 h 4672741"/>
              <a:gd name="connsiteX2" fmla="*/ 209839 w 4306584"/>
              <a:gd name="connsiteY2" fmla="*/ 4522614 h 4672741"/>
              <a:gd name="connsiteX3" fmla="*/ 155245 w 4306584"/>
              <a:gd name="connsiteY3" fmla="*/ 3559960 h 4672741"/>
              <a:gd name="connsiteX4" fmla="*/ 2761771 w 4306584"/>
              <a:gd name="connsiteY4" fmla="*/ 3550003 h 4672741"/>
              <a:gd name="connsiteX5" fmla="*/ 2776831 w 4306584"/>
              <a:gd name="connsiteY5" fmla="*/ 1039254 h 4672741"/>
              <a:gd name="connsiteX6" fmla="*/ 1274876 w 4306584"/>
              <a:gd name="connsiteY6" fmla="*/ 1564013 h 4672741"/>
              <a:gd name="connsiteX7" fmla="*/ 1419537 w 4306584"/>
              <a:gd name="connsiteY7" fmla="*/ 163612 h 4672741"/>
              <a:gd name="connsiteX8" fmla="*/ 4093795 w 4306584"/>
              <a:gd name="connsiteY8" fmla="*/ 234929 h 4672741"/>
              <a:gd name="connsiteX0" fmla="*/ 4093795 w 4306584"/>
              <a:gd name="connsiteY0" fmla="*/ 277351 h 4715163"/>
              <a:gd name="connsiteX1" fmla="*/ 3945651 w 4306584"/>
              <a:gd name="connsiteY1" fmla="*/ 4471857 h 4715163"/>
              <a:gd name="connsiteX2" fmla="*/ 209839 w 4306584"/>
              <a:gd name="connsiteY2" fmla="*/ 4565036 h 4715163"/>
              <a:gd name="connsiteX3" fmla="*/ 155245 w 4306584"/>
              <a:gd name="connsiteY3" fmla="*/ 3602382 h 4715163"/>
              <a:gd name="connsiteX4" fmla="*/ 2761771 w 4306584"/>
              <a:gd name="connsiteY4" fmla="*/ 3592425 h 4715163"/>
              <a:gd name="connsiteX5" fmla="*/ 2776831 w 4306584"/>
              <a:gd name="connsiteY5" fmla="*/ 1081676 h 4715163"/>
              <a:gd name="connsiteX6" fmla="*/ 1274876 w 4306584"/>
              <a:gd name="connsiteY6" fmla="*/ 1606435 h 4715163"/>
              <a:gd name="connsiteX7" fmla="*/ 1136225 w 4306584"/>
              <a:gd name="connsiteY7" fmla="*/ 135755 h 4715163"/>
              <a:gd name="connsiteX8" fmla="*/ 4093795 w 4306584"/>
              <a:gd name="connsiteY8" fmla="*/ 277351 h 4715163"/>
              <a:gd name="connsiteX0" fmla="*/ 4093795 w 4306584"/>
              <a:gd name="connsiteY0" fmla="*/ 277351 h 4715163"/>
              <a:gd name="connsiteX1" fmla="*/ 3945651 w 4306584"/>
              <a:gd name="connsiteY1" fmla="*/ 4471857 h 4715163"/>
              <a:gd name="connsiteX2" fmla="*/ 209839 w 4306584"/>
              <a:gd name="connsiteY2" fmla="*/ 4565036 h 4715163"/>
              <a:gd name="connsiteX3" fmla="*/ 155245 w 4306584"/>
              <a:gd name="connsiteY3" fmla="*/ 3602382 h 4715163"/>
              <a:gd name="connsiteX4" fmla="*/ 2761771 w 4306584"/>
              <a:gd name="connsiteY4" fmla="*/ 3592425 h 4715163"/>
              <a:gd name="connsiteX5" fmla="*/ 2210209 w 4306584"/>
              <a:gd name="connsiteY5" fmla="*/ 1583664 h 4715163"/>
              <a:gd name="connsiteX6" fmla="*/ 1274876 w 4306584"/>
              <a:gd name="connsiteY6" fmla="*/ 1606435 h 4715163"/>
              <a:gd name="connsiteX7" fmla="*/ 1136225 w 4306584"/>
              <a:gd name="connsiteY7" fmla="*/ 135755 h 4715163"/>
              <a:gd name="connsiteX8" fmla="*/ 4093795 w 4306584"/>
              <a:gd name="connsiteY8" fmla="*/ 277351 h 4715163"/>
              <a:gd name="connsiteX0" fmla="*/ 4093795 w 4306584"/>
              <a:gd name="connsiteY0" fmla="*/ 277351 h 4715163"/>
              <a:gd name="connsiteX1" fmla="*/ 3945651 w 4306584"/>
              <a:gd name="connsiteY1" fmla="*/ 4471857 h 4715163"/>
              <a:gd name="connsiteX2" fmla="*/ 209839 w 4306584"/>
              <a:gd name="connsiteY2" fmla="*/ 4565036 h 4715163"/>
              <a:gd name="connsiteX3" fmla="*/ 155245 w 4306584"/>
              <a:gd name="connsiteY3" fmla="*/ 3602382 h 4715163"/>
              <a:gd name="connsiteX4" fmla="*/ 2222131 w 4306584"/>
              <a:gd name="connsiteY4" fmla="*/ 3170755 h 4715163"/>
              <a:gd name="connsiteX5" fmla="*/ 2210209 w 4306584"/>
              <a:gd name="connsiteY5" fmla="*/ 1583664 h 4715163"/>
              <a:gd name="connsiteX6" fmla="*/ 1274876 w 4306584"/>
              <a:gd name="connsiteY6" fmla="*/ 1606435 h 4715163"/>
              <a:gd name="connsiteX7" fmla="*/ 1136225 w 4306584"/>
              <a:gd name="connsiteY7" fmla="*/ 135755 h 4715163"/>
              <a:gd name="connsiteX8" fmla="*/ 4093795 w 4306584"/>
              <a:gd name="connsiteY8" fmla="*/ 277351 h 4715163"/>
              <a:gd name="connsiteX0" fmla="*/ 4210530 w 4423319"/>
              <a:gd name="connsiteY0" fmla="*/ 277351 h 4715163"/>
              <a:gd name="connsiteX1" fmla="*/ 4062386 w 4423319"/>
              <a:gd name="connsiteY1" fmla="*/ 4471857 h 4715163"/>
              <a:gd name="connsiteX2" fmla="*/ 326574 w 4423319"/>
              <a:gd name="connsiteY2" fmla="*/ 4565036 h 4715163"/>
              <a:gd name="connsiteX3" fmla="*/ 83107 w 4423319"/>
              <a:gd name="connsiteY3" fmla="*/ 3150593 h 4715163"/>
              <a:gd name="connsiteX4" fmla="*/ 2338866 w 4423319"/>
              <a:gd name="connsiteY4" fmla="*/ 3170755 h 4715163"/>
              <a:gd name="connsiteX5" fmla="*/ 2326944 w 4423319"/>
              <a:gd name="connsiteY5" fmla="*/ 1583664 h 4715163"/>
              <a:gd name="connsiteX6" fmla="*/ 1391611 w 4423319"/>
              <a:gd name="connsiteY6" fmla="*/ 1606435 h 4715163"/>
              <a:gd name="connsiteX7" fmla="*/ 1252960 w 4423319"/>
              <a:gd name="connsiteY7" fmla="*/ 135755 h 4715163"/>
              <a:gd name="connsiteX8" fmla="*/ 4210530 w 4423319"/>
              <a:gd name="connsiteY8" fmla="*/ 277351 h 4715163"/>
              <a:gd name="connsiteX0" fmla="*/ 4297390 w 4510179"/>
              <a:gd name="connsiteY0" fmla="*/ 277351 h 4711284"/>
              <a:gd name="connsiteX1" fmla="*/ 4149246 w 4510179"/>
              <a:gd name="connsiteY1" fmla="*/ 4471857 h 4711284"/>
              <a:gd name="connsiteX2" fmla="*/ 197579 w 4510179"/>
              <a:gd name="connsiteY2" fmla="*/ 4554996 h 4711284"/>
              <a:gd name="connsiteX3" fmla="*/ 169967 w 4510179"/>
              <a:gd name="connsiteY3" fmla="*/ 3150593 h 4711284"/>
              <a:gd name="connsiteX4" fmla="*/ 2425726 w 4510179"/>
              <a:gd name="connsiteY4" fmla="*/ 3170755 h 4711284"/>
              <a:gd name="connsiteX5" fmla="*/ 2413804 w 4510179"/>
              <a:gd name="connsiteY5" fmla="*/ 1583664 h 4711284"/>
              <a:gd name="connsiteX6" fmla="*/ 1478471 w 4510179"/>
              <a:gd name="connsiteY6" fmla="*/ 1606435 h 4711284"/>
              <a:gd name="connsiteX7" fmla="*/ 1339820 w 4510179"/>
              <a:gd name="connsiteY7" fmla="*/ 135755 h 4711284"/>
              <a:gd name="connsiteX8" fmla="*/ 4297390 w 4510179"/>
              <a:gd name="connsiteY8" fmla="*/ 277351 h 4711284"/>
              <a:gd name="connsiteX0" fmla="*/ 4297390 w 4510179"/>
              <a:gd name="connsiteY0" fmla="*/ 234929 h 4668862"/>
              <a:gd name="connsiteX1" fmla="*/ 4149246 w 4510179"/>
              <a:gd name="connsiteY1" fmla="*/ 4429435 h 4668862"/>
              <a:gd name="connsiteX2" fmla="*/ 197579 w 4510179"/>
              <a:gd name="connsiteY2" fmla="*/ 4512574 h 4668862"/>
              <a:gd name="connsiteX3" fmla="*/ 169967 w 4510179"/>
              <a:gd name="connsiteY3" fmla="*/ 3108171 h 4668862"/>
              <a:gd name="connsiteX4" fmla="*/ 2425726 w 4510179"/>
              <a:gd name="connsiteY4" fmla="*/ 3128333 h 4668862"/>
              <a:gd name="connsiteX5" fmla="*/ 2413804 w 4510179"/>
              <a:gd name="connsiteY5" fmla="*/ 1541242 h 4668862"/>
              <a:gd name="connsiteX6" fmla="*/ 1478471 w 4510179"/>
              <a:gd name="connsiteY6" fmla="*/ 1564013 h 4668862"/>
              <a:gd name="connsiteX7" fmla="*/ 1204911 w 4510179"/>
              <a:gd name="connsiteY7" fmla="*/ 163612 h 4668862"/>
              <a:gd name="connsiteX8" fmla="*/ 4297390 w 4510179"/>
              <a:gd name="connsiteY8" fmla="*/ 234929 h 4668862"/>
              <a:gd name="connsiteX0" fmla="*/ 4297390 w 4510179"/>
              <a:gd name="connsiteY0" fmla="*/ 234929 h 4668862"/>
              <a:gd name="connsiteX1" fmla="*/ 4149246 w 4510179"/>
              <a:gd name="connsiteY1" fmla="*/ 4429435 h 4668862"/>
              <a:gd name="connsiteX2" fmla="*/ 197579 w 4510179"/>
              <a:gd name="connsiteY2" fmla="*/ 4512574 h 4668862"/>
              <a:gd name="connsiteX3" fmla="*/ 169967 w 4510179"/>
              <a:gd name="connsiteY3" fmla="*/ 3108171 h 4668862"/>
              <a:gd name="connsiteX4" fmla="*/ 2425726 w 4510179"/>
              <a:gd name="connsiteY4" fmla="*/ 3128333 h 4668862"/>
              <a:gd name="connsiteX5" fmla="*/ 2413804 w 4510179"/>
              <a:gd name="connsiteY5" fmla="*/ 1541242 h 4668862"/>
              <a:gd name="connsiteX6" fmla="*/ 1303088 w 4510179"/>
              <a:gd name="connsiteY6" fmla="*/ 1564013 h 4668862"/>
              <a:gd name="connsiteX7" fmla="*/ 1204911 w 4510179"/>
              <a:gd name="connsiteY7" fmla="*/ 163612 h 4668862"/>
              <a:gd name="connsiteX8" fmla="*/ 4297390 w 4510179"/>
              <a:gd name="connsiteY8" fmla="*/ 234929 h 4668862"/>
              <a:gd name="connsiteX0" fmla="*/ 4297390 w 4510179"/>
              <a:gd name="connsiteY0" fmla="*/ 234929 h 4668862"/>
              <a:gd name="connsiteX1" fmla="*/ 4149246 w 4510179"/>
              <a:gd name="connsiteY1" fmla="*/ 4429435 h 4668862"/>
              <a:gd name="connsiteX2" fmla="*/ 197579 w 4510179"/>
              <a:gd name="connsiteY2" fmla="*/ 4512574 h 4668862"/>
              <a:gd name="connsiteX3" fmla="*/ 169967 w 4510179"/>
              <a:gd name="connsiteY3" fmla="*/ 3108171 h 4668862"/>
              <a:gd name="connsiteX4" fmla="*/ 2425726 w 4510179"/>
              <a:gd name="connsiteY4" fmla="*/ 3128333 h 4668862"/>
              <a:gd name="connsiteX5" fmla="*/ 2413804 w 4510179"/>
              <a:gd name="connsiteY5" fmla="*/ 1541242 h 4668862"/>
              <a:gd name="connsiteX6" fmla="*/ 1303088 w 4510179"/>
              <a:gd name="connsiteY6" fmla="*/ 1564013 h 4668862"/>
              <a:gd name="connsiteX7" fmla="*/ 1204911 w 4510179"/>
              <a:gd name="connsiteY7" fmla="*/ 163612 h 4668862"/>
              <a:gd name="connsiteX8" fmla="*/ 4297390 w 4510179"/>
              <a:gd name="connsiteY8" fmla="*/ 234929 h 4668862"/>
              <a:gd name="connsiteX0" fmla="*/ 4297390 w 4510179"/>
              <a:gd name="connsiteY0" fmla="*/ 234929 h 4668862"/>
              <a:gd name="connsiteX1" fmla="*/ 4149246 w 4510179"/>
              <a:gd name="connsiteY1" fmla="*/ 4429435 h 4668862"/>
              <a:gd name="connsiteX2" fmla="*/ 197579 w 4510179"/>
              <a:gd name="connsiteY2" fmla="*/ 4512574 h 4668862"/>
              <a:gd name="connsiteX3" fmla="*/ 169967 w 4510179"/>
              <a:gd name="connsiteY3" fmla="*/ 3108171 h 4668862"/>
              <a:gd name="connsiteX4" fmla="*/ 2425726 w 4510179"/>
              <a:gd name="connsiteY4" fmla="*/ 3128333 h 4668862"/>
              <a:gd name="connsiteX5" fmla="*/ 2413804 w 4510179"/>
              <a:gd name="connsiteY5" fmla="*/ 1541242 h 4668862"/>
              <a:gd name="connsiteX6" fmla="*/ 1303088 w 4510179"/>
              <a:gd name="connsiteY6" fmla="*/ 1564013 h 4668862"/>
              <a:gd name="connsiteX7" fmla="*/ 1204911 w 4510179"/>
              <a:gd name="connsiteY7" fmla="*/ 163612 h 4668862"/>
              <a:gd name="connsiteX8" fmla="*/ 4297390 w 4510179"/>
              <a:gd name="connsiteY8" fmla="*/ 234929 h 4668862"/>
              <a:gd name="connsiteX0" fmla="*/ 4297390 w 4510179"/>
              <a:gd name="connsiteY0" fmla="*/ 234929 h 4668862"/>
              <a:gd name="connsiteX1" fmla="*/ 4149246 w 4510179"/>
              <a:gd name="connsiteY1" fmla="*/ 4429435 h 4668862"/>
              <a:gd name="connsiteX2" fmla="*/ 197579 w 4510179"/>
              <a:gd name="connsiteY2" fmla="*/ 4512574 h 4668862"/>
              <a:gd name="connsiteX3" fmla="*/ 169967 w 4510179"/>
              <a:gd name="connsiteY3" fmla="*/ 3108171 h 4668862"/>
              <a:gd name="connsiteX4" fmla="*/ 2425726 w 4510179"/>
              <a:gd name="connsiteY4" fmla="*/ 3128333 h 4668862"/>
              <a:gd name="connsiteX5" fmla="*/ 2413804 w 4510179"/>
              <a:gd name="connsiteY5" fmla="*/ 1541242 h 4668862"/>
              <a:gd name="connsiteX6" fmla="*/ 1303088 w 4510179"/>
              <a:gd name="connsiteY6" fmla="*/ 1564013 h 4668862"/>
              <a:gd name="connsiteX7" fmla="*/ 1204911 w 4510179"/>
              <a:gd name="connsiteY7" fmla="*/ 163612 h 4668862"/>
              <a:gd name="connsiteX8" fmla="*/ 4297390 w 4510179"/>
              <a:gd name="connsiteY8" fmla="*/ 234929 h 4668862"/>
              <a:gd name="connsiteX0" fmla="*/ 4297390 w 4510179"/>
              <a:gd name="connsiteY0" fmla="*/ 234929 h 4668862"/>
              <a:gd name="connsiteX1" fmla="*/ 4149246 w 4510179"/>
              <a:gd name="connsiteY1" fmla="*/ 4429435 h 4668862"/>
              <a:gd name="connsiteX2" fmla="*/ 197579 w 4510179"/>
              <a:gd name="connsiteY2" fmla="*/ 4512574 h 4668862"/>
              <a:gd name="connsiteX3" fmla="*/ 169967 w 4510179"/>
              <a:gd name="connsiteY3" fmla="*/ 3108171 h 4668862"/>
              <a:gd name="connsiteX4" fmla="*/ 2425726 w 4510179"/>
              <a:gd name="connsiteY4" fmla="*/ 3128333 h 4668862"/>
              <a:gd name="connsiteX5" fmla="*/ 2413804 w 4510179"/>
              <a:gd name="connsiteY5" fmla="*/ 1541242 h 4668862"/>
              <a:gd name="connsiteX6" fmla="*/ 1303088 w 4510179"/>
              <a:gd name="connsiteY6" fmla="*/ 1564013 h 4668862"/>
              <a:gd name="connsiteX7" fmla="*/ 1204911 w 4510179"/>
              <a:gd name="connsiteY7" fmla="*/ 163612 h 4668862"/>
              <a:gd name="connsiteX8" fmla="*/ 4297390 w 4510179"/>
              <a:gd name="connsiteY8" fmla="*/ 234929 h 4668862"/>
              <a:gd name="connsiteX0" fmla="*/ 4297390 w 4510179"/>
              <a:gd name="connsiteY0" fmla="*/ 234929 h 4668862"/>
              <a:gd name="connsiteX1" fmla="*/ 4149246 w 4510179"/>
              <a:gd name="connsiteY1" fmla="*/ 4429435 h 4668862"/>
              <a:gd name="connsiteX2" fmla="*/ 197579 w 4510179"/>
              <a:gd name="connsiteY2" fmla="*/ 4512574 h 4668862"/>
              <a:gd name="connsiteX3" fmla="*/ 169967 w 4510179"/>
              <a:gd name="connsiteY3" fmla="*/ 3108171 h 4668862"/>
              <a:gd name="connsiteX4" fmla="*/ 2425726 w 4510179"/>
              <a:gd name="connsiteY4" fmla="*/ 3128333 h 4668862"/>
              <a:gd name="connsiteX5" fmla="*/ 2413804 w 4510179"/>
              <a:gd name="connsiteY5" fmla="*/ 1541242 h 4668862"/>
              <a:gd name="connsiteX6" fmla="*/ 1303088 w 4510179"/>
              <a:gd name="connsiteY6" fmla="*/ 1564013 h 4668862"/>
              <a:gd name="connsiteX7" fmla="*/ 1204911 w 4510179"/>
              <a:gd name="connsiteY7" fmla="*/ 163612 h 4668862"/>
              <a:gd name="connsiteX8" fmla="*/ 4297390 w 4510179"/>
              <a:gd name="connsiteY8" fmla="*/ 234929 h 4668862"/>
              <a:gd name="connsiteX0" fmla="*/ 4297390 w 4510179"/>
              <a:gd name="connsiteY0" fmla="*/ 234929 h 4668862"/>
              <a:gd name="connsiteX1" fmla="*/ 4149246 w 4510179"/>
              <a:gd name="connsiteY1" fmla="*/ 4429435 h 4668862"/>
              <a:gd name="connsiteX2" fmla="*/ 197579 w 4510179"/>
              <a:gd name="connsiteY2" fmla="*/ 4512574 h 4668862"/>
              <a:gd name="connsiteX3" fmla="*/ 169967 w 4510179"/>
              <a:gd name="connsiteY3" fmla="*/ 3108171 h 4668862"/>
              <a:gd name="connsiteX4" fmla="*/ 2425726 w 4510179"/>
              <a:gd name="connsiteY4" fmla="*/ 3128333 h 4668862"/>
              <a:gd name="connsiteX5" fmla="*/ 2413804 w 4510179"/>
              <a:gd name="connsiteY5" fmla="*/ 1541242 h 4668862"/>
              <a:gd name="connsiteX6" fmla="*/ 1303088 w 4510179"/>
              <a:gd name="connsiteY6" fmla="*/ 1564013 h 4668862"/>
              <a:gd name="connsiteX7" fmla="*/ 1204911 w 4510179"/>
              <a:gd name="connsiteY7" fmla="*/ 163612 h 4668862"/>
              <a:gd name="connsiteX8" fmla="*/ 4297390 w 4510179"/>
              <a:gd name="connsiteY8" fmla="*/ 234929 h 4668862"/>
              <a:gd name="connsiteX0" fmla="*/ 4297390 w 4510179"/>
              <a:gd name="connsiteY0" fmla="*/ 234929 h 4668862"/>
              <a:gd name="connsiteX1" fmla="*/ 4149246 w 4510179"/>
              <a:gd name="connsiteY1" fmla="*/ 4429435 h 4668862"/>
              <a:gd name="connsiteX2" fmla="*/ 197579 w 4510179"/>
              <a:gd name="connsiteY2" fmla="*/ 4512574 h 4668862"/>
              <a:gd name="connsiteX3" fmla="*/ 169967 w 4510179"/>
              <a:gd name="connsiteY3" fmla="*/ 3108171 h 4668862"/>
              <a:gd name="connsiteX4" fmla="*/ 2425726 w 4510179"/>
              <a:gd name="connsiteY4" fmla="*/ 3128333 h 4668862"/>
              <a:gd name="connsiteX5" fmla="*/ 2413804 w 4510179"/>
              <a:gd name="connsiteY5" fmla="*/ 1541242 h 4668862"/>
              <a:gd name="connsiteX6" fmla="*/ 1303088 w 4510179"/>
              <a:gd name="connsiteY6" fmla="*/ 1564013 h 4668862"/>
              <a:gd name="connsiteX7" fmla="*/ 1204911 w 4510179"/>
              <a:gd name="connsiteY7" fmla="*/ 163612 h 4668862"/>
              <a:gd name="connsiteX8" fmla="*/ 4297390 w 4510179"/>
              <a:gd name="connsiteY8" fmla="*/ 234929 h 4668862"/>
              <a:gd name="connsiteX0" fmla="*/ 4297390 w 4510179"/>
              <a:gd name="connsiteY0" fmla="*/ 234929 h 4668862"/>
              <a:gd name="connsiteX1" fmla="*/ 4149246 w 4510179"/>
              <a:gd name="connsiteY1" fmla="*/ 4429435 h 4668862"/>
              <a:gd name="connsiteX2" fmla="*/ 197579 w 4510179"/>
              <a:gd name="connsiteY2" fmla="*/ 4512574 h 4668862"/>
              <a:gd name="connsiteX3" fmla="*/ 169967 w 4510179"/>
              <a:gd name="connsiteY3" fmla="*/ 3108171 h 4668862"/>
              <a:gd name="connsiteX4" fmla="*/ 2425726 w 4510179"/>
              <a:gd name="connsiteY4" fmla="*/ 3128333 h 4668862"/>
              <a:gd name="connsiteX5" fmla="*/ 2413804 w 4510179"/>
              <a:gd name="connsiteY5" fmla="*/ 1541242 h 4668862"/>
              <a:gd name="connsiteX6" fmla="*/ 1303088 w 4510179"/>
              <a:gd name="connsiteY6" fmla="*/ 1564013 h 4668862"/>
              <a:gd name="connsiteX7" fmla="*/ 1204911 w 4510179"/>
              <a:gd name="connsiteY7" fmla="*/ 163612 h 4668862"/>
              <a:gd name="connsiteX8" fmla="*/ 4297390 w 4510179"/>
              <a:gd name="connsiteY8" fmla="*/ 234929 h 46688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510179" h="4668862">
                <a:moveTo>
                  <a:pt x="4297390" y="234929"/>
                </a:moveTo>
                <a:cubicBezTo>
                  <a:pt x="4661443" y="1228094"/>
                  <a:pt x="4522933" y="3303059"/>
                  <a:pt x="4149246" y="4429435"/>
                </a:cubicBezTo>
                <a:cubicBezTo>
                  <a:pt x="2427293" y="4862086"/>
                  <a:pt x="1433856" y="4591952"/>
                  <a:pt x="197579" y="4512574"/>
                </a:cubicBezTo>
                <a:cubicBezTo>
                  <a:pt x="-116947" y="4036987"/>
                  <a:pt x="-1709" y="3409047"/>
                  <a:pt x="169967" y="3108171"/>
                </a:cubicBezTo>
                <a:cubicBezTo>
                  <a:pt x="847111" y="3267562"/>
                  <a:pt x="2061414" y="3217639"/>
                  <a:pt x="2425726" y="3128333"/>
                </a:cubicBezTo>
                <a:cubicBezTo>
                  <a:pt x="2586980" y="2794675"/>
                  <a:pt x="2622529" y="1857033"/>
                  <a:pt x="2413804" y="1541242"/>
                </a:cubicBezTo>
                <a:cubicBezTo>
                  <a:pt x="2046024" y="1430573"/>
                  <a:pt x="1618620" y="1475690"/>
                  <a:pt x="1303088" y="1564013"/>
                </a:cubicBezTo>
                <a:cubicBezTo>
                  <a:pt x="1068521" y="1079185"/>
                  <a:pt x="933733" y="468627"/>
                  <a:pt x="1204911" y="163612"/>
                </a:cubicBezTo>
                <a:cubicBezTo>
                  <a:pt x="1886011" y="-68204"/>
                  <a:pt x="3848009" y="-61777"/>
                  <a:pt x="4297390" y="234929"/>
                </a:cubicBezTo>
                <a:close/>
              </a:path>
            </a:pathLst>
          </a:custGeom>
          <a:gradFill flip="none" rotWithShape="1">
            <a:gsLst>
              <a:gs pos="0">
                <a:srgbClr val="655915"/>
              </a:gs>
              <a:gs pos="100000">
                <a:schemeClr val="bg2">
                  <a:lumMod val="50000"/>
                </a:schemeClr>
              </a:gs>
            </a:gsLst>
            <a:path path="circle">
              <a:fillToRect l="100000" b="100000"/>
            </a:path>
            <a:tileRect t="-100000" r="-100000"/>
          </a:gradFill>
          <a:ln w="12700">
            <a:noFill/>
          </a:ln>
          <a:effectLst>
            <a:innerShdw blurRad="101600">
              <a:schemeClr val="tx1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800"/>
          </a:p>
        </p:txBody>
      </p:sp>
      <p:sp>
        <p:nvSpPr>
          <p:cNvPr id="64" name="מלבן 3"/>
          <p:cNvSpPr>
            <a:spLocks noChangeAspect="1"/>
          </p:cNvSpPr>
          <p:nvPr/>
        </p:nvSpPr>
        <p:spPr>
          <a:xfrm rot="5400000">
            <a:off x="5080832" y="492333"/>
            <a:ext cx="541272" cy="418636"/>
          </a:xfrm>
          <a:custGeom>
            <a:avLst/>
            <a:gdLst>
              <a:gd name="connsiteX0" fmla="*/ 0 w 5040560"/>
              <a:gd name="connsiteY0" fmla="*/ 0 h 4104456"/>
              <a:gd name="connsiteX1" fmla="*/ 5040560 w 5040560"/>
              <a:gd name="connsiteY1" fmla="*/ 0 h 4104456"/>
              <a:gd name="connsiteX2" fmla="*/ 5040560 w 5040560"/>
              <a:gd name="connsiteY2" fmla="*/ 4104456 h 4104456"/>
              <a:gd name="connsiteX3" fmla="*/ 0 w 5040560"/>
              <a:gd name="connsiteY3" fmla="*/ 4104456 h 4104456"/>
              <a:gd name="connsiteX4" fmla="*/ 0 w 5040560"/>
              <a:gd name="connsiteY4" fmla="*/ 0 h 4104456"/>
              <a:gd name="connsiteX0" fmla="*/ 0 w 5040560"/>
              <a:gd name="connsiteY0" fmla="*/ 9 h 4104465"/>
              <a:gd name="connsiteX1" fmla="*/ 2673018 w 5040560"/>
              <a:gd name="connsiteY1" fmla="*/ 1498384 h 4104465"/>
              <a:gd name="connsiteX2" fmla="*/ 5040560 w 5040560"/>
              <a:gd name="connsiteY2" fmla="*/ 9 h 4104465"/>
              <a:gd name="connsiteX3" fmla="*/ 5040560 w 5040560"/>
              <a:gd name="connsiteY3" fmla="*/ 4104465 h 4104465"/>
              <a:gd name="connsiteX4" fmla="*/ 0 w 5040560"/>
              <a:gd name="connsiteY4" fmla="*/ 4104465 h 4104465"/>
              <a:gd name="connsiteX5" fmla="*/ 0 w 5040560"/>
              <a:gd name="connsiteY5" fmla="*/ 9 h 4104465"/>
              <a:gd name="connsiteX0" fmla="*/ 0 w 5040560"/>
              <a:gd name="connsiteY0" fmla="*/ 9 h 4104465"/>
              <a:gd name="connsiteX1" fmla="*/ 2673018 w 5040560"/>
              <a:gd name="connsiteY1" fmla="*/ 1498384 h 4104465"/>
              <a:gd name="connsiteX2" fmla="*/ 5040560 w 5040560"/>
              <a:gd name="connsiteY2" fmla="*/ 9 h 4104465"/>
              <a:gd name="connsiteX3" fmla="*/ 5040560 w 5040560"/>
              <a:gd name="connsiteY3" fmla="*/ 4104465 h 4104465"/>
              <a:gd name="connsiteX4" fmla="*/ 0 w 5040560"/>
              <a:gd name="connsiteY4" fmla="*/ 4104465 h 4104465"/>
              <a:gd name="connsiteX5" fmla="*/ 0 w 5040560"/>
              <a:gd name="connsiteY5" fmla="*/ 9 h 4104465"/>
              <a:gd name="connsiteX0" fmla="*/ 0 w 5040560"/>
              <a:gd name="connsiteY0" fmla="*/ 53186 h 4157642"/>
              <a:gd name="connsiteX1" fmla="*/ 2673018 w 5040560"/>
              <a:gd name="connsiteY1" fmla="*/ 1551561 h 4157642"/>
              <a:gd name="connsiteX2" fmla="*/ 5040560 w 5040560"/>
              <a:gd name="connsiteY2" fmla="*/ 53186 h 4157642"/>
              <a:gd name="connsiteX3" fmla="*/ 5040560 w 5040560"/>
              <a:gd name="connsiteY3" fmla="*/ 4157642 h 4157642"/>
              <a:gd name="connsiteX4" fmla="*/ 0 w 5040560"/>
              <a:gd name="connsiteY4" fmla="*/ 4157642 h 4157642"/>
              <a:gd name="connsiteX5" fmla="*/ 0 w 5040560"/>
              <a:gd name="connsiteY5" fmla="*/ 53186 h 4157642"/>
              <a:gd name="connsiteX0" fmla="*/ 0 w 5040560"/>
              <a:gd name="connsiteY0" fmla="*/ 53186 h 4157642"/>
              <a:gd name="connsiteX1" fmla="*/ 2673018 w 5040560"/>
              <a:gd name="connsiteY1" fmla="*/ 1551561 h 4157642"/>
              <a:gd name="connsiteX2" fmla="*/ 5040560 w 5040560"/>
              <a:gd name="connsiteY2" fmla="*/ 53186 h 4157642"/>
              <a:gd name="connsiteX3" fmla="*/ 5040560 w 5040560"/>
              <a:gd name="connsiteY3" fmla="*/ 4157642 h 4157642"/>
              <a:gd name="connsiteX4" fmla="*/ 0 w 5040560"/>
              <a:gd name="connsiteY4" fmla="*/ 4157642 h 4157642"/>
              <a:gd name="connsiteX5" fmla="*/ 0 w 5040560"/>
              <a:gd name="connsiteY5" fmla="*/ 53186 h 4157642"/>
              <a:gd name="connsiteX0" fmla="*/ 0 w 5040560"/>
              <a:gd name="connsiteY0" fmla="*/ 52226 h 4156682"/>
              <a:gd name="connsiteX1" fmla="*/ 2673018 w 5040560"/>
              <a:gd name="connsiteY1" fmla="*/ 1550601 h 4156682"/>
              <a:gd name="connsiteX2" fmla="*/ 5040560 w 5040560"/>
              <a:gd name="connsiteY2" fmla="*/ 52226 h 4156682"/>
              <a:gd name="connsiteX3" fmla="*/ 5040560 w 5040560"/>
              <a:gd name="connsiteY3" fmla="*/ 4156682 h 4156682"/>
              <a:gd name="connsiteX4" fmla="*/ 0 w 5040560"/>
              <a:gd name="connsiteY4" fmla="*/ 4156682 h 4156682"/>
              <a:gd name="connsiteX5" fmla="*/ 0 w 5040560"/>
              <a:gd name="connsiteY5" fmla="*/ 52226 h 4156682"/>
              <a:gd name="connsiteX0" fmla="*/ 0 w 5040560"/>
              <a:gd name="connsiteY0" fmla="*/ 52226 h 4156682"/>
              <a:gd name="connsiteX1" fmla="*/ 2673018 w 5040560"/>
              <a:gd name="connsiteY1" fmla="*/ 1550601 h 4156682"/>
              <a:gd name="connsiteX2" fmla="*/ 5040560 w 5040560"/>
              <a:gd name="connsiteY2" fmla="*/ 52226 h 4156682"/>
              <a:gd name="connsiteX3" fmla="*/ 5040560 w 5040560"/>
              <a:gd name="connsiteY3" fmla="*/ 4156682 h 4156682"/>
              <a:gd name="connsiteX4" fmla="*/ 0 w 5040560"/>
              <a:gd name="connsiteY4" fmla="*/ 4156682 h 4156682"/>
              <a:gd name="connsiteX5" fmla="*/ 0 w 5040560"/>
              <a:gd name="connsiteY5" fmla="*/ 52226 h 4156682"/>
              <a:gd name="connsiteX0" fmla="*/ 0 w 5040560"/>
              <a:gd name="connsiteY0" fmla="*/ 63427 h 4167883"/>
              <a:gd name="connsiteX1" fmla="*/ 2673018 w 5040560"/>
              <a:gd name="connsiteY1" fmla="*/ 1561802 h 4167883"/>
              <a:gd name="connsiteX2" fmla="*/ 4182143 w 5040560"/>
              <a:gd name="connsiteY2" fmla="*/ 26105 h 4167883"/>
              <a:gd name="connsiteX3" fmla="*/ 5040560 w 5040560"/>
              <a:gd name="connsiteY3" fmla="*/ 4167883 h 4167883"/>
              <a:gd name="connsiteX4" fmla="*/ 0 w 5040560"/>
              <a:gd name="connsiteY4" fmla="*/ 4167883 h 4167883"/>
              <a:gd name="connsiteX5" fmla="*/ 0 w 5040560"/>
              <a:gd name="connsiteY5" fmla="*/ 63427 h 4167883"/>
              <a:gd name="connsiteX0" fmla="*/ 0 w 5040560"/>
              <a:gd name="connsiteY0" fmla="*/ 63427 h 4167883"/>
              <a:gd name="connsiteX1" fmla="*/ 2673018 w 5040560"/>
              <a:gd name="connsiteY1" fmla="*/ 1561802 h 4167883"/>
              <a:gd name="connsiteX2" fmla="*/ 4182143 w 5040560"/>
              <a:gd name="connsiteY2" fmla="*/ 26105 h 4167883"/>
              <a:gd name="connsiteX3" fmla="*/ 4884373 w 5040560"/>
              <a:gd name="connsiteY3" fmla="*/ 171543 h 4167883"/>
              <a:gd name="connsiteX4" fmla="*/ 5040560 w 5040560"/>
              <a:gd name="connsiteY4" fmla="*/ 4167883 h 4167883"/>
              <a:gd name="connsiteX5" fmla="*/ 0 w 5040560"/>
              <a:gd name="connsiteY5" fmla="*/ 4167883 h 4167883"/>
              <a:gd name="connsiteX6" fmla="*/ 0 w 5040560"/>
              <a:gd name="connsiteY6" fmla="*/ 63427 h 4167883"/>
              <a:gd name="connsiteX0" fmla="*/ 0 w 5040560"/>
              <a:gd name="connsiteY0" fmla="*/ 63427 h 4167883"/>
              <a:gd name="connsiteX1" fmla="*/ 2673018 w 5040560"/>
              <a:gd name="connsiteY1" fmla="*/ 1561802 h 4167883"/>
              <a:gd name="connsiteX2" fmla="*/ 4182143 w 5040560"/>
              <a:gd name="connsiteY2" fmla="*/ 26105 h 4167883"/>
              <a:gd name="connsiteX3" fmla="*/ 4884373 w 5040560"/>
              <a:gd name="connsiteY3" fmla="*/ 171543 h 4167883"/>
              <a:gd name="connsiteX4" fmla="*/ 3522103 w 5040560"/>
              <a:gd name="connsiteY4" fmla="*/ 2214947 h 4167883"/>
              <a:gd name="connsiteX5" fmla="*/ 5040560 w 5040560"/>
              <a:gd name="connsiteY5" fmla="*/ 4167883 h 4167883"/>
              <a:gd name="connsiteX6" fmla="*/ 0 w 5040560"/>
              <a:gd name="connsiteY6" fmla="*/ 4167883 h 4167883"/>
              <a:gd name="connsiteX7" fmla="*/ 0 w 5040560"/>
              <a:gd name="connsiteY7" fmla="*/ 63427 h 4167883"/>
              <a:gd name="connsiteX0" fmla="*/ 0 w 5040560"/>
              <a:gd name="connsiteY0" fmla="*/ 63427 h 4167883"/>
              <a:gd name="connsiteX1" fmla="*/ 2673018 w 5040560"/>
              <a:gd name="connsiteY1" fmla="*/ 1561802 h 4167883"/>
              <a:gd name="connsiteX2" fmla="*/ 4182143 w 5040560"/>
              <a:gd name="connsiteY2" fmla="*/ 26105 h 4167883"/>
              <a:gd name="connsiteX3" fmla="*/ 4884373 w 5040560"/>
              <a:gd name="connsiteY3" fmla="*/ 171543 h 4167883"/>
              <a:gd name="connsiteX4" fmla="*/ 3522103 w 5040560"/>
              <a:gd name="connsiteY4" fmla="*/ 2214947 h 4167883"/>
              <a:gd name="connsiteX5" fmla="*/ 5040560 w 5040560"/>
              <a:gd name="connsiteY5" fmla="*/ 4167883 h 4167883"/>
              <a:gd name="connsiteX6" fmla="*/ 862879 w 5040560"/>
              <a:gd name="connsiteY6" fmla="*/ 1608457 h 4167883"/>
              <a:gd name="connsiteX7" fmla="*/ 0 w 5040560"/>
              <a:gd name="connsiteY7" fmla="*/ 4167883 h 4167883"/>
              <a:gd name="connsiteX8" fmla="*/ 0 w 5040560"/>
              <a:gd name="connsiteY8" fmla="*/ 63427 h 4167883"/>
              <a:gd name="connsiteX0" fmla="*/ 0 w 5047614"/>
              <a:gd name="connsiteY0" fmla="*/ 63427 h 4333819"/>
              <a:gd name="connsiteX1" fmla="*/ 2673018 w 5047614"/>
              <a:gd name="connsiteY1" fmla="*/ 1561802 h 4333819"/>
              <a:gd name="connsiteX2" fmla="*/ 4182143 w 5047614"/>
              <a:gd name="connsiteY2" fmla="*/ 26105 h 4333819"/>
              <a:gd name="connsiteX3" fmla="*/ 4884373 w 5047614"/>
              <a:gd name="connsiteY3" fmla="*/ 171543 h 4333819"/>
              <a:gd name="connsiteX4" fmla="*/ 3522103 w 5047614"/>
              <a:gd name="connsiteY4" fmla="*/ 2214947 h 4333819"/>
              <a:gd name="connsiteX5" fmla="*/ 5040560 w 5047614"/>
              <a:gd name="connsiteY5" fmla="*/ 4167883 h 4333819"/>
              <a:gd name="connsiteX6" fmla="*/ 3997964 w 5047614"/>
              <a:gd name="connsiteY6" fmla="*/ 3987763 h 4333819"/>
              <a:gd name="connsiteX7" fmla="*/ 862879 w 5047614"/>
              <a:gd name="connsiteY7" fmla="*/ 1608457 h 4333819"/>
              <a:gd name="connsiteX8" fmla="*/ 0 w 5047614"/>
              <a:gd name="connsiteY8" fmla="*/ 4167883 h 4333819"/>
              <a:gd name="connsiteX9" fmla="*/ 0 w 5047614"/>
              <a:gd name="connsiteY9" fmla="*/ 63427 h 4333819"/>
              <a:gd name="connsiteX0" fmla="*/ 0 w 5047614"/>
              <a:gd name="connsiteY0" fmla="*/ 63427 h 4333819"/>
              <a:gd name="connsiteX1" fmla="*/ 2673018 w 5047614"/>
              <a:gd name="connsiteY1" fmla="*/ 1561802 h 4333819"/>
              <a:gd name="connsiteX2" fmla="*/ 4182143 w 5047614"/>
              <a:gd name="connsiteY2" fmla="*/ 26105 h 4333819"/>
              <a:gd name="connsiteX3" fmla="*/ 4884373 w 5047614"/>
              <a:gd name="connsiteY3" fmla="*/ 171543 h 4333819"/>
              <a:gd name="connsiteX4" fmla="*/ 3522103 w 5047614"/>
              <a:gd name="connsiteY4" fmla="*/ 2214947 h 4333819"/>
              <a:gd name="connsiteX5" fmla="*/ 5040560 w 5047614"/>
              <a:gd name="connsiteY5" fmla="*/ 4167883 h 4333819"/>
              <a:gd name="connsiteX6" fmla="*/ 3997964 w 5047614"/>
              <a:gd name="connsiteY6" fmla="*/ 3987763 h 4333819"/>
              <a:gd name="connsiteX7" fmla="*/ 862879 w 5047614"/>
              <a:gd name="connsiteY7" fmla="*/ 1608457 h 4333819"/>
              <a:gd name="connsiteX8" fmla="*/ 900201 w 5047614"/>
              <a:gd name="connsiteY8" fmla="*/ 4174375 h 4333819"/>
              <a:gd name="connsiteX9" fmla="*/ 0 w 5047614"/>
              <a:gd name="connsiteY9" fmla="*/ 4167883 h 4333819"/>
              <a:gd name="connsiteX10" fmla="*/ 0 w 5047614"/>
              <a:gd name="connsiteY10" fmla="*/ 63427 h 4333819"/>
              <a:gd name="connsiteX0" fmla="*/ 0 w 5047614"/>
              <a:gd name="connsiteY0" fmla="*/ 63427 h 4333819"/>
              <a:gd name="connsiteX1" fmla="*/ 2673018 w 5047614"/>
              <a:gd name="connsiteY1" fmla="*/ 1561802 h 4333819"/>
              <a:gd name="connsiteX2" fmla="*/ 4182143 w 5047614"/>
              <a:gd name="connsiteY2" fmla="*/ 26105 h 4333819"/>
              <a:gd name="connsiteX3" fmla="*/ 4884373 w 5047614"/>
              <a:gd name="connsiteY3" fmla="*/ 171543 h 4333819"/>
              <a:gd name="connsiteX4" fmla="*/ 3522103 w 5047614"/>
              <a:gd name="connsiteY4" fmla="*/ 2214947 h 4333819"/>
              <a:gd name="connsiteX5" fmla="*/ 5040560 w 5047614"/>
              <a:gd name="connsiteY5" fmla="*/ 4167883 h 4333819"/>
              <a:gd name="connsiteX6" fmla="*/ 3997964 w 5047614"/>
              <a:gd name="connsiteY6" fmla="*/ 3987763 h 4333819"/>
              <a:gd name="connsiteX7" fmla="*/ 862879 w 5047614"/>
              <a:gd name="connsiteY7" fmla="*/ 1608457 h 4333819"/>
              <a:gd name="connsiteX8" fmla="*/ 900201 w 5047614"/>
              <a:gd name="connsiteY8" fmla="*/ 4174375 h 4333819"/>
              <a:gd name="connsiteX9" fmla="*/ 0 w 5047614"/>
              <a:gd name="connsiteY9" fmla="*/ 4167883 h 4333819"/>
              <a:gd name="connsiteX10" fmla="*/ 219066 w 5047614"/>
              <a:gd name="connsiteY10" fmla="*/ 1113935 h 4333819"/>
              <a:gd name="connsiteX11" fmla="*/ 0 w 5047614"/>
              <a:gd name="connsiteY11" fmla="*/ 63427 h 4333819"/>
              <a:gd name="connsiteX0" fmla="*/ 200811 w 5248425"/>
              <a:gd name="connsiteY0" fmla="*/ 63427 h 4333819"/>
              <a:gd name="connsiteX1" fmla="*/ 2873829 w 5248425"/>
              <a:gd name="connsiteY1" fmla="*/ 1561802 h 4333819"/>
              <a:gd name="connsiteX2" fmla="*/ 4382954 w 5248425"/>
              <a:gd name="connsiteY2" fmla="*/ 26105 h 4333819"/>
              <a:gd name="connsiteX3" fmla="*/ 5085184 w 5248425"/>
              <a:gd name="connsiteY3" fmla="*/ 171543 h 4333819"/>
              <a:gd name="connsiteX4" fmla="*/ 3722914 w 5248425"/>
              <a:gd name="connsiteY4" fmla="*/ 2214947 h 4333819"/>
              <a:gd name="connsiteX5" fmla="*/ 5241371 w 5248425"/>
              <a:gd name="connsiteY5" fmla="*/ 4167883 h 4333819"/>
              <a:gd name="connsiteX6" fmla="*/ 4198775 w 5248425"/>
              <a:gd name="connsiteY6" fmla="*/ 3987763 h 4333819"/>
              <a:gd name="connsiteX7" fmla="*/ 1063690 w 5248425"/>
              <a:gd name="connsiteY7" fmla="*/ 1608457 h 4333819"/>
              <a:gd name="connsiteX8" fmla="*/ 1101012 w 5248425"/>
              <a:gd name="connsiteY8" fmla="*/ 4174375 h 4333819"/>
              <a:gd name="connsiteX9" fmla="*/ 200811 w 5248425"/>
              <a:gd name="connsiteY9" fmla="*/ 4167883 h 4333819"/>
              <a:gd name="connsiteX10" fmla="*/ 419877 w 5248425"/>
              <a:gd name="connsiteY10" fmla="*/ 1113935 h 4333819"/>
              <a:gd name="connsiteX11" fmla="*/ 0 w 5248425"/>
              <a:gd name="connsiteY11" fmla="*/ 806024 h 4333819"/>
              <a:gd name="connsiteX12" fmla="*/ 200811 w 5248425"/>
              <a:gd name="connsiteY12" fmla="*/ 63427 h 4333819"/>
              <a:gd name="connsiteX0" fmla="*/ 200811 w 5250830"/>
              <a:gd name="connsiteY0" fmla="*/ 63427 h 4355421"/>
              <a:gd name="connsiteX1" fmla="*/ 2873829 w 5250830"/>
              <a:gd name="connsiteY1" fmla="*/ 1561802 h 4355421"/>
              <a:gd name="connsiteX2" fmla="*/ 4382954 w 5250830"/>
              <a:gd name="connsiteY2" fmla="*/ 26105 h 4355421"/>
              <a:gd name="connsiteX3" fmla="*/ 5085184 w 5250830"/>
              <a:gd name="connsiteY3" fmla="*/ 171543 h 4355421"/>
              <a:gd name="connsiteX4" fmla="*/ 3722914 w 5250830"/>
              <a:gd name="connsiteY4" fmla="*/ 2214947 h 4355421"/>
              <a:gd name="connsiteX5" fmla="*/ 5241371 w 5250830"/>
              <a:gd name="connsiteY5" fmla="*/ 4167883 h 4355421"/>
              <a:gd name="connsiteX6" fmla="*/ 4198775 w 5250830"/>
              <a:gd name="connsiteY6" fmla="*/ 3987763 h 4355421"/>
              <a:gd name="connsiteX7" fmla="*/ 1063690 w 5250830"/>
              <a:gd name="connsiteY7" fmla="*/ 1608457 h 4355421"/>
              <a:gd name="connsiteX8" fmla="*/ 1101012 w 5250830"/>
              <a:gd name="connsiteY8" fmla="*/ 4174375 h 4355421"/>
              <a:gd name="connsiteX9" fmla="*/ 200811 w 5250830"/>
              <a:gd name="connsiteY9" fmla="*/ 4167883 h 4355421"/>
              <a:gd name="connsiteX10" fmla="*/ 419877 w 5250830"/>
              <a:gd name="connsiteY10" fmla="*/ 1113935 h 4355421"/>
              <a:gd name="connsiteX11" fmla="*/ 0 w 5250830"/>
              <a:gd name="connsiteY11" fmla="*/ 806024 h 4355421"/>
              <a:gd name="connsiteX12" fmla="*/ 200811 w 5250830"/>
              <a:gd name="connsiteY12" fmla="*/ 63427 h 4355421"/>
              <a:gd name="connsiteX0" fmla="*/ 200811 w 5250830"/>
              <a:gd name="connsiteY0" fmla="*/ 63427 h 4355421"/>
              <a:gd name="connsiteX1" fmla="*/ 2873829 w 5250830"/>
              <a:gd name="connsiteY1" fmla="*/ 1561802 h 4355421"/>
              <a:gd name="connsiteX2" fmla="*/ 4382954 w 5250830"/>
              <a:gd name="connsiteY2" fmla="*/ 26105 h 4355421"/>
              <a:gd name="connsiteX3" fmla="*/ 5085184 w 5250830"/>
              <a:gd name="connsiteY3" fmla="*/ 171543 h 4355421"/>
              <a:gd name="connsiteX4" fmla="*/ 3722914 w 5250830"/>
              <a:gd name="connsiteY4" fmla="*/ 2214947 h 4355421"/>
              <a:gd name="connsiteX5" fmla="*/ 5241371 w 5250830"/>
              <a:gd name="connsiteY5" fmla="*/ 4167883 h 4355421"/>
              <a:gd name="connsiteX6" fmla="*/ 4198775 w 5250830"/>
              <a:gd name="connsiteY6" fmla="*/ 3987763 h 4355421"/>
              <a:gd name="connsiteX7" fmla="*/ 1063690 w 5250830"/>
              <a:gd name="connsiteY7" fmla="*/ 1608457 h 4355421"/>
              <a:gd name="connsiteX8" fmla="*/ 1101012 w 5250830"/>
              <a:gd name="connsiteY8" fmla="*/ 4174375 h 4355421"/>
              <a:gd name="connsiteX9" fmla="*/ 200811 w 5250830"/>
              <a:gd name="connsiteY9" fmla="*/ 4167883 h 4355421"/>
              <a:gd name="connsiteX10" fmla="*/ 419877 w 5250830"/>
              <a:gd name="connsiteY10" fmla="*/ 1113935 h 4355421"/>
              <a:gd name="connsiteX11" fmla="*/ 0 w 5250830"/>
              <a:gd name="connsiteY11" fmla="*/ 806024 h 4355421"/>
              <a:gd name="connsiteX12" fmla="*/ 200811 w 5250830"/>
              <a:gd name="connsiteY12" fmla="*/ 63427 h 4355421"/>
              <a:gd name="connsiteX0" fmla="*/ 200811 w 5254353"/>
              <a:gd name="connsiteY0" fmla="*/ 63427 h 4266726"/>
              <a:gd name="connsiteX1" fmla="*/ 2873829 w 5254353"/>
              <a:gd name="connsiteY1" fmla="*/ 1561802 h 4266726"/>
              <a:gd name="connsiteX2" fmla="*/ 4382954 w 5254353"/>
              <a:gd name="connsiteY2" fmla="*/ 26105 h 4266726"/>
              <a:gd name="connsiteX3" fmla="*/ 5085184 w 5254353"/>
              <a:gd name="connsiteY3" fmla="*/ 171543 h 4266726"/>
              <a:gd name="connsiteX4" fmla="*/ 3722914 w 5254353"/>
              <a:gd name="connsiteY4" fmla="*/ 2214947 h 4266726"/>
              <a:gd name="connsiteX5" fmla="*/ 5241371 w 5254353"/>
              <a:gd name="connsiteY5" fmla="*/ 4167883 h 4266726"/>
              <a:gd name="connsiteX6" fmla="*/ 4198775 w 5254353"/>
              <a:gd name="connsiteY6" fmla="*/ 3987763 h 4266726"/>
              <a:gd name="connsiteX7" fmla="*/ 1063690 w 5254353"/>
              <a:gd name="connsiteY7" fmla="*/ 1608457 h 4266726"/>
              <a:gd name="connsiteX8" fmla="*/ 1101012 w 5254353"/>
              <a:gd name="connsiteY8" fmla="*/ 4174375 h 4266726"/>
              <a:gd name="connsiteX9" fmla="*/ 200811 w 5254353"/>
              <a:gd name="connsiteY9" fmla="*/ 4167883 h 4266726"/>
              <a:gd name="connsiteX10" fmla="*/ 419877 w 5254353"/>
              <a:gd name="connsiteY10" fmla="*/ 1113935 h 4266726"/>
              <a:gd name="connsiteX11" fmla="*/ 0 w 5254353"/>
              <a:gd name="connsiteY11" fmla="*/ 806024 h 4266726"/>
              <a:gd name="connsiteX12" fmla="*/ 200811 w 5254353"/>
              <a:gd name="connsiteY12" fmla="*/ 63427 h 4266726"/>
              <a:gd name="connsiteX0" fmla="*/ 200811 w 5085368"/>
              <a:gd name="connsiteY0" fmla="*/ 63427 h 4174375"/>
              <a:gd name="connsiteX1" fmla="*/ 2873829 w 5085368"/>
              <a:gd name="connsiteY1" fmla="*/ 1561802 h 4174375"/>
              <a:gd name="connsiteX2" fmla="*/ 4382954 w 5085368"/>
              <a:gd name="connsiteY2" fmla="*/ 26105 h 4174375"/>
              <a:gd name="connsiteX3" fmla="*/ 5085184 w 5085368"/>
              <a:gd name="connsiteY3" fmla="*/ 171543 h 4174375"/>
              <a:gd name="connsiteX4" fmla="*/ 3722914 w 5085368"/>
              <a:gd name="connsiteY4" fmla="*/ 2214947 h 4174375"/>
              <a:gd name="connsiteX5" fmla="*/ 4840154 w 5085368"/>
              <a:gd name="connsiteY5" fmla="*/ 3813320 h 4174375"/>
              <a:gd name="connsiteX6" fmla="*/ 4198775 w 5085368"/>
              <a:gd name="connsiteY6" fmla="*/ 3987763 h 4174375"/>
              <a:gd name="connsiteX7" fmla="*/ 1063690 w 5085368"/>
              <a:gd name="connsiteY7" fmla="*/ 1608457 h 4174375"/>
              <a:gd name="connsiteX8" fmla="*/ 1101012 w 5085368"/>
              <a:gd name="connsiteY8" fmla="*/ 4174375 h 4174375"/>
              <a:gd name="connsiteX9" fmla="*/ 200811 w 5085368"/>
              <a:gd name="connsiteY9" fmla="*/ 4167883 h 4174375"/>
              <a:gd name="connsiteX10" fmla="*/ 419877 w 5085368"/>
              <a:gd name="connsiteY10" fmla="*/ 1113935 h 4174375"/>
              <a:gd name="connsiteX11" fmla="*/ 0 w 5085368"/>
              <a:gd name="connsiteY11" fmla="*/ 806024 h 4174375"/>
              <a:gd name="connsiteX12" fmla="*/ 200811 w 5085368"/>
              <a:gd name="connsiteY12" fmla="*/ 63427 h 4174375"/>
              <a:gd name="connsiteX0" fmla="*/ 200811 w 5085368"/>
              <a:gd name="connsiteY0" fmla="*/ 135643 h 4246591"/>
              <a:gd name="connsiteX1" fmla="*/ 2873829 w 5085368"/>
              <a:gd name="connsiteY1" fmla="*/ 1634018 h 4246591"/>
              <a:gd name="connsiteX2" fmla="*/ 4382954 w 5085368"/>
              <a:gd name="connsiteY2" fmla="*/ 98321 h 4246591"/>
              <a:gd name="connsiteX3" fmla="*/ 5085184 w 5085368"/>
              <a:gd name="connsiteY3" fmla="*/ 243759 h 4246591"/>
              <a:gd name="connsiteX4" fmla="*/ 3722914 w 5085368"/>
              <a:gd name="connsiteY4" fmla="*/ 2287163 h 4246591"/>
              <a:gd name="connsiteX5" fmla="*/ 4840154 w 5085368"/>
              <a:gd name="connsiteY5" fmla="*/ 3885536 h 4246591"/>
              <a:gd name="connsiteX6" fmla="*/ 4198775 w 5085368"/>
              <a:gd name="connsiteY6" fmla="*/ 4059979 h 4246591"/>
              <a:gd name="connsiteX7" fmla="*/ 1063690 w 5085368"/>
              <a:gd name="connsiteY7" fmla="*/ 1680673 h 4246591"/>
              <a:gd name="connsiteX8" fmla="*/ 1101012 w 5085368"/>
              <a:gd name="connsiteY8" fmla="*/ 4246591 h 4246591"/>
              <a:gd name="connsiteX9" fmla="*/ 200811 w 5085368"/>
              <a:gd name="connsiteY9" fmla="*/ 4240099 h 4246591"/>
              <a:gd name="connsiteX10" fmla="*/ 419877 w 5085368"/>
              <a:gd name="connsiteY10" fmla="*/ 1186151 h 4246591"/>
              <a:gd name="connsiteX11" fmla="*/ 0 w 5085368"/>
              <a:gd name="connsiteY11" fmla="*/ 878240 h 4246591"/>
              <a:gd name="connsiteX12" fmla="*/ 200811 w 5085368"/>
              <a:gd name="connsiteY12" fmla="*/ 135643 h 4246591"/>
              <a:gd name="connsiteX0" fmla="*/ 200811 w 5085368"/>
              <a:gd name="connsiteY0" fmla="*/ 63428 h 4174376"/>
              <a:gd name="connsiteX1" fmla="*/ 2873829 w 5085368"/>
              <a:gd name="connsiteY1" fmla="*/ 1561803 h 4174376"/>
              <a:gd name="connsiteX2" fmla="*/ 4382954 w 5085368"/>
              <a:gd name="connsiteY2" fmla="*/ 26106 h 4174376"/>
              <a:gd name="connsiteX3" fmla="*/ 5085184 w 5085368"/>
              <a:gd name="connsiteY3" fmla="*/ 171544 h 4174376"/>
              <a:gd name="connsiteX4" fmla="*/ 3722914 w 5085368"/>
              <a:gd name="connsiteY4" fmla="*/ 2214948 h 4174376"/>
              <a:gd name="connsiteX5" fmla="*/ 4840154 w 5085368"/>
              <a:gd name="connsiteY5" fmla="*/ 3813321 h 4174376"/>
              <a:gd name="connsiteX6" fmla="*/ 4198775 w 5085368"/>
              <a:gd name="connsiteY6" fmla="*/ 3987764 h 4174376"/>
              <a:gd name="connsiteX7" fmla="*/ 1063690 w 5085368"/>
              <a:gd name="connsiteY7" fmla="*/ 1608458 h 4174376"/>
              <a:gd name="connsiteX8" fmla="*/ 1101012 w 5085368"/>
              <a:gd name="connsiteY8" fmla="*/ 4174376 h 4174376"/>
              <a:gd name="connsiteX9" fmla="*/ 200811 w 5085368"/>
              <a:gd name="connsiteY9" fmla="*/ 4167884 h 4174376"/>
              <a:gd name="connsiteX10" fmla="*/ 419877 w 5085368"/>
              <a:gd name="connsiteY10" fmla="*/ 1113936 h 4174376"/>
              <a:gd name="connsiteX11" fmla="*/ 0 w 5085368"/>
              <a:gd name="connsiteY11" fmla="*/ 806025 h 4174376"/>
              <a:gd name="connsiteX12" fmla="*/ 200811 w 5085368"/>
              <a:gd name="connsiteY12" fmla="*/ 63428 h 4174376"/>
              <a:gd name="connsiteX0" fmla="*/ 200811 w 5085368"/>
              <a:gd name="connsiteY0" fmla="*/ 63428 h 4174376"/>
              <a:gd name="connsiteX1" fmla="*/ 2873829 w 5085368"/>
              <a:gd name="connsiteY1" fmla="*/ 1561803 h 4174376"/>
              <a:gd name="connsiteX2" fmla="*/ 4382954 w 5085368"/>
              <a:gd name="connsiteY2" fmla="*/ 26106 h 4174376"/>
              <a:gd name="connsiteX3" fmla="*/ 5085184 w 5085368"/>
              <a:gd name="connsiteY3" fmla="*/ 171544 h 4174376"/>
              <a:gd name="connsiteX4" fmla="*/ 3722914 w 5085368"/>
              <a:gd name="connsiteY4" fmla="*/ 2214948 h 4174376"/>
              <a:gd name="connsiteX5" fmla="*/ 4840154 w 5085368"/>
              <a:gd name="connsiteY5" fmla="*/ 3813321 h 4174376"/>
              <a:gd name="connsiteX6" fmla="*/ 4198775 w 5085368"/>
              <a:gd name="connsiteY6" fmla="*/ 3987764 h 4174376"/>
              <a:gd name="connsiteX7" fmla="*/ 1063690 w 5085368"/>
              <a:gd name="connsiteY7" fmla="*/ 1608458 h 4174376"/>
              <a:gd name="connsiteX8" fmla="*/ 1101012 w 5085368"/>
              <a:gd name="connsiteY8" fmla="*/ 4174376 h 4174376"/>
              <a:gd name="connsiteX9" fmla="*/ 200811 w 5085368"/>
              <a:gd name="connsiteY9" fmla="*/ 4167884 h 4174376"/>
              <a:gd name="connsiteX10" fmla="*/ 419877 w 5085368"/>
              <a:gd name="connsiteY10" fmla="*/ 1113936 h 4174376"/>
              <a:gd name="connsiteX11" fmla="*/ 0 w 5085368"/>
              <a:gd name="connsiteY11" fmla="*/ 806025 h 4174376"/>
              <a:gd name="connsiteX12" fmla="*/ 200811 w 5085368"/>
              <a:gd name="connsiteY12" fmla="*/ 63428 h 4174376"/>
              <a:gd name="connsiteX0" fmla="*/ 200811 w 5085184"/>
              <a:gd name="connsiteY0" fmla="*/ 63428 h 4174376"/>
              <a:gd name="connsiteX1" fmla="*/ 2873829 w 5085184"/>
              <a:gd name="connsiteY1" fmla="*/ 1561803 h 4174376"/>
              <a:gd name="connsiteX2" fmla="*/ 4382954 w 5085184"/>
              <a:gd name="connsiteY2" fmla="*/ 26106 h 4174376"/>
              <a:gd name="connsiteX3" fmla="*/ 5085184 w 5085184"/>
              <a:gd name="connsiteY3" fmla="*/ 171544 h 4174376"/>
              <a:gd name="connsiteX4" fmla="*/ 3722914 w 5085184"/>
              <a:gd name="connsiteY4" fmla="*/ 2214948 h 4174376"/>
              <a:gd name="connsiteX5" fmla="*/ 4840154 w 5085184"/>
              <a:gd name="connsiteY5" fmla="*/ 3813321 h 4174376"/>
              <a:gd name="connsiteX6" fmla="*/ 4198775 w 5085184"/>
              <a:gd name="connsiteY6" fmla="*/ 3987764 h 4174376"/>
              <a:gd name="connsiteX7" fmla="*/ 1063690 w 5085184"/>
              <a:gd name="connsiteY7" fmla="*/ 1608458 h 4174376"/>
              <a:gd name="connsiteX8" fmla="*/ 1101012 w 5085184"/>
              <a:gd name="connsiteY8" fmla="*/ 4174376 h 4174376"/>
              <a:gd name="connsiteX9" fmla="*/ 200811 w 5085184"/>
              <a:gd name="connsiteY9" fmla="*/ 4167884 h 4174376"/>
              <a:gd name="connsiteX10" fmla="*/ 419877 w 5085184"/>
              <a:gd name="connsiteY10" fmla="*/ 1113936 h 4174376"/>
              <a:gd name="connsiteX11" fmla="*/ 0 w 5085184"/>
              <a:gd name="connsiteY11" fmla="*/ 806025 h 4174376"/>
              <a:gd name="connsiteX12" fmla="*/ 200811 w 5085184"/>
              <a:gd name="connsiteY12" fmla="*/ 63428 h 4174376"/>
              <a:gd name="connsiteX0" fmla="*/ 200811 w 5085184"/>
              <a:gd name="connsiteY0" fmla="*/ 63428 h 4174376"/>
              <a:gd name="connsiteX1" fmla="*/ 2873829 w 5085184"/>
              <a:gd name="connsiteY1" fmla="*/ 1561803 h 4174376"/>
              <a:gd name="connsiteX2" fmla="*/ 4382954 w 5085184"/>
              <a:gd name="connsiteY2" fmla="*/ 26106 h 4174376"/>
              <a:gd name="connsiteX3" fmla="*/ 5085184 w 5085184"/>
              <a:gd name="connsiteY3" fmla="*/ 171544 h 4174376"/>
              <a:gd name="connsiteX4" fmla="*/ 3722914 w 5085184"/>
              <a:gd name="connsiteY4" fmla="*/ 2214948 h 4174376"/>
              <a:gd name="connsiteX5" fmla="*/ 4840154 w 5085184"/>
              <a:gd name="connsiteY5" fmla="*/ 3813321 h 4174376"/>
              <a:gd name="connsiteX6" fmla="*/ 4198775 w 5085184"/>
              <a:gd name="connsiteY6" fmla="*/ 3987764 h 4174376"/>
              <a:gd name="connsiteX7" fmla="*/ 1063690 w 5085184"/>
              <a:gd name="connsiteY7" fmla="*/ 1608458 h 4174376"/>
              <a:gd name="connsiteX8" fmla="*/ 1101012 w 5085184"/>
              <a:gd name="connsiteY8" fmla="*/ 4174376 h 4174376"/>
              <a:gd name="connsiteX9" fmla="*/ 200811 w 5085184"/>
              <a:gd name="connsiteY9" fmla="*/ 4167884 h 4174376"/>
              <a:gd name="connsiteX10" fmla="*/ 419877 w 5085184"/>
              <a:gd name="connsiteY10" fmla="*/ 1113936 h 4174376"/>
              <a:gd name="connsiteX11" fmla="*/ 0 w 5085184"/>
              <a:gd name="connsiteY11" fmla="*/ 806025 h 4174376"/>
              <a:gd name="connsiteX12" fmla="*/ 200811 w 5085184"/>
              <a:gd name="connsiteY12" fmla="*/ 63428 h 4174376"/>
              <a:gd name="connsiteX0" fmla="*/ 200811 w 5085184"/>
              <a:gd name="connsiteY0" fmla="*/ 303644 h 4414592"/>
              <a:gd name="connsiteX1" fmla="*/ 2873829 w 5085184"/>
              <a:gd name="connsiteY1" fmla="*/ 1802019 h 4414592"/>
              <a:gd name="connsiteX2" fmla="*/ 4048374 w 5085184"/>
              <a:gd name="connsiteY2" fmla="*/ 0 h 4414592"/>
              <a:gd name="connsiteX3" fmla="*/ 5085184 w 5085184"/>
              <a:gd name="connsiteY3" fmla="*/ 411760 h 4414592"/>
              <a:gd name="connsiteX4" fmla="*/ 3722914 w 5085184"/>
              <a:gd name="connsiteY4" fmla="*/ 2455164 h 4414592"/>
              <a:gd name="connsiteX5" fmla="*/ 4840154 w 5085184"/>
              <a:gd name="connsiteY5" fmla="*/ 4053537 h 4414592"/>
              <a:gd name="connsiteX6" fmla="*/ 4198775 w 5085184"/>
              <a:gd name="connsiteY6" fmla="*/ 4227980 h 4414592"/>
              <a:gd name="connsiteX7" fmla="*/ 1063690 w 5085184"/>
              <a:gd name="connsiteY7" fmla="*/ 1848674 h 4414592"/>
              <a:gd name="connsiteX8" fmla="*/ 1101012 w 5085184"/>
              <a:gd name="connsiteY8" fmla="*/ 4414592 h 4414592"/>
              <a:gd name="connsiteX9" fmla="*/ 200811 w 5085184"/>
              <a:gd name="connsiteY9" fmla="*/ 4408100 h 4414592"/>
              <a:gd name="connsiteX10" fmla="*/ 419877 w 5085184"/>
              <a:gd name="connsiteY10" fmla="*/ 1354152 h 4414592"/>
              <a:gd name="connsiteX11" fmla="*/ 0 w 5085184"/>
              <a:gd name="connsiteY11" fmla="*/ 1046241 h 4414592"/>
              <a:gd name="connsiteX12" fmla="*/ 200811 w 5085184"/>
              <a:gd name="connsiteY12" fmla="*/ 303644 h 4414592"/>
              <a:gd name="connsiteX0" fmla="*/ 200811 w 5085184"/>
              <a:gd name="connsiteY0" fmla="*/ 303644 h 4414592"/>
              <a:gd name="connsiteX1" fmla="*/ 2873829 w 5085184"/>
              <a:gd name="connsiteY1" fmla="*/ 1802019 h 4414592"/>
              <a:gd name="connsiteX2" fmla="*/ 4048374 w 5085184"/>
              <a:gd name="connsiteY2" fmla="*/ 0 h 4414592"/>
              <a:gd name="connsiteX3" fmla="*/ 5085184 w 5085184"/>
              <a:gd name="connsiteY3" fmla="*/ 411760 h 4414592"/>
              <a:gd name="connsiteX4" fmla="*/ 3722914 w 5085184"/>
              <a:gd name="connsiteY4" fmla="*/ 2455164 h 4414592"/>
              <a:gd name="connsiteX5" fmla="*/ 4840154 w 5085184"/>
              <a:gd name="connsiteY5" fmla="*/ 4053537 h 4414592"/>
              <a:gd name="connsiteX6" fmla="*/ 4198775 w 5085184"/>
              <a:gd name="connsiteY6" fmla="*/ 4227980 h 4414592"/>
              <a:gd name="connsiteX7" fmla="*/ 1063690 w 5085184"/>
              <a:gd name="connsiteY7" fmla="*/ 1848674 h 4414592"/>
              <a:gd name="connsiteX8" fmla="*/ 1101012 w 5085184"/>
              <a:gd name="connsiteY8" fmla="*/ 4414592 h 4414592"/>
              <a:gd name="connsiteX9" fmla="*/ 200811 w 5085184"/>
              <a:gd name="connsiteY9" fmla="*/ 4408100 h 4414592"/>
              <a:gd name="connsiteX10" fmla="*/ 419877 w 5085184"/>
              <a:gd name="connsiteY10" fmla="*/ 1354152 h 4414592"/>
              <a:gd name="connsiteX11" fmla="*/ 0 w 5085184"/>
              <a:gd name="connsiteY11" fmla="*/ 1046241 h 4414592"/>
              <a:gd name="connsiteX12" fmla="*/ 200811 w 5085184"/>
              <a:gd name="connsiteY12" fmla="*/ 303644 h 4414592"/>
              <a:gd name="connsiteX0" fmla="*/ 200811 w 5308238"/>
              <a:gd name="connsiteY0" fmla="*/ 303644 h 4414592"/>
              <a:gd name="connsiteX1" fmla="*/ 2873829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840154 w 5308238"/>
              <a:gd name="connsiteY5" fmla="*/ 4053537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419877 w 5308238"/>
              <a:gd name="connsiteY10" fmla="*/ 1354152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873829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840154 w 5308238"/>
              <a:gd name="connsiteY5" fmla="*/ 4053537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419877 w 5308238"/>
              <a:gd name="connsiteY10" fmla="*/ 1354152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873829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840154 w 5308238"/>
              <a:gd name="connsiteY5" fmla="*/ 4053537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419877 w 5308238"/>
              <a:gd name="connsiteY10" fmla="*/ 1354152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873829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840154 w 5308238"/>
              <a:gd name="connsiteY5" fmla="*/ 4053537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419877 w 5308238"/>
              <a:gd name="connsiteY10" fmla="*/ 1354152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873829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840154 w 5308238"/>
              <a:gd name="connsiteY5" fmla="*/ 4053537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419877 w 5308238"/>
              <a:gd name="connsiteY10" fmla="*/ 1354152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873829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840154 w 5308238"/>
              <a:gd name="connsiteY5" fmla="*/ 4053537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419877 w 5308238"/>
              <a:gd name="connsiteY10" fmla="*/ 1354152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873829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840154 w 5308238"/>
              <a:gd name="connsiteY5" fmla="*/ 4053537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419877 w 5308238"/>
              <a:gd name="connsiteY10" fmla="*/ 1354152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873829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840154 w 5308238"/>
              <a:gd name="connsiteY5" fmla="*/ 4053537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419877 w 5308238"/>
              <a:gd name="connsiteY10" fmla="*/ 1354152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873829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840154 w 5308238"/>
              <a:gd name="connsiteY5" fmla="*/ 4053537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419877 w 5308238"/>
              <a:gd name="connsiteY10" fmla="*/ 1354152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873829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840154 w 5308238"/>
              <a:gd name="connsiteY5" fmla="*/ 4053537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419877 w 5308238"/>
              <a:gd name="connsiteY10" fmla="*/ 1354152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873829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840154 w 5308238"/>
              <a:gd name="connsiteY5" fmla="*/ 4053537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419877 w 5308238"/>
              <a:gd name="connsiteY10" fmla="*/ 1354152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873829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840154 w 5308238"/>
              <a:gd name="connsiteY5" fmla="*/ 4053537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419877 w 5308238"/>
              <a:gd name="connsiteY10" fmla="*/ 1354152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873829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840154 w 5308238"/>
              <a:gd name="connsiteY5" fmla="*/ 4053537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419877 w 5308238"/>
              <a:gd name="connsiteY10" fmla="*/ 1354152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873829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840154 w 5308238"/>
              <a:gd name="connsiteY5" fmla="*/ 4053537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419877 w 5308238"/>
              <a:gd name="connsiteY10" fmla="*/ 1354152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873829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840154 w 5308238"/>
              <a:gd name="connsiteY5" fmla="*/ 4053537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419877 w 5308238"/>
              <a:gd name="connsiteY10" fmla="*/ 1354152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873829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840154 w 5308238"/>
              <a:gd name="connsiteY5" fmla="*/ 4053537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419877 w 5308238"/>
              <a:gd name="connsiteY10" fmla="*/ 1354152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873829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840154 w 5308238"/>
              <a:gd name="connsiteY5" fmla="*/ 4053537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419877 w 5308238"/>
              <a:gd name="connsiteY10" fmla="*/ 1354152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873829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840154 w 5308238"/>
              <a:gd name="connsiteY5" fmla="*/ 4053537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419877 w 5308238"/>
              <a:gd name="connsiteY10" fmla="*/ 1354152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873829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840154 w 5308238"/>
              <a:gd name="connsiteY5" fmla="*/ 4053537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419877 w 5308238"/>
              <a:gd name="connsiteY10" fmla="*/ 1354152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873829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840154 w 5308238"/>
              <a:gd name="connsiteY5" fmla="*/ 4053537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419877 w 5308238"/>
              <a:gd name="connsiteY10" fmla="*/ 1354152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873829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982098 w 5308238"/>
              <a:gd name="connsiteY5" fmla="*/ 4145084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419877 w 5308238"/>
              <a:gd name="connsiteY10" fmla="*/ 1354152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873829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982098 w 5308238"/>
              <a:gd name="connsiteY5" fmla="*/ 4145084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419877 w 5308238"/>
              <a:gd name="connsiteY10" fmla="*/ 1354152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873829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982098 w 5308238"/>
              <a:gd name="connsiteY5" fmla="*/ 4145084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632792 w 5308238"/>
              <a:gd name="connsiteY10" fmla="*/ 1528926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873829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982098 w 5308238"/>
              <a:gd name="connsiteY5" fmla="*/ 4145084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632792 w 5308238"/>
              <a:gd name="connsiteY10" fmla="*/ 1528926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873829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982098 w 5308238"/>
              <a:gd name="connsiteY5" fmla="*/ 4145084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632792 w 5308238"/>
              <a:gd name="connsiteY10" fmla="*/ 1528926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873829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982098 w 5308238"/>
              <a:gd name="connsiteY5" fmla="*/ 4145084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632792 w 5308238"/>
              <a:gd name="connsiteY10" fmla="*/ 1528926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873829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982098 w 5308238"/>
              <a:gd name="connsiteY5" fmla="*/ 4145084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632792 w 5308238"/>
              <a:gd name="connsiteY10" fmla="*/ 1528926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873829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982098 w 5308238"/>
              <a:gd name="connsiteY5" fmla="*/ 4145084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470571 w 5308238"/>
              <a:gd name="connsiteY10" fmla="*/ 1379120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873829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982098 w 5308238"/>
              <a:gd name="connsiteY5" fmla="*/ 4145084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328629 w 5308238"/>
              <a:gd name="connsiteY10" fmla="*/ 1254282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346611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722914 w 5308238"/>
              <a:gd name="connsiteY4" fmla="*/ 2455164 h 4414592"/>
              <a:gd name="connsiteX5" fmla="*/ 4982098 w 5308238"/>
              <a:gd name="connsiteY5" fmla="*/ 4145084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328629 w 5308238"/>
              <a:gd name="connsiteY10" fmla="*/ 1254282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303644 h 4414592"/>
              <a:gd name="connsiteX1" fmla="*/ 2346611 w 5308238"/>
              <a:gd name="connsiteY1" fmla="*/ 1802019 h 4414592"/>
              <a:gd name="connsiteX2" fmla="*/ 4048374 w 5308238"/>
              <a:gd name="connsiteY2" fmla="*/ 0 h 4414592"/>
              <a:gd name="connsiteX3" fmla="*/ 5308238 w 5308238"/>
              <a:gd name="connsiteY3" fmla="*/ 494986 h 4414592"/>
              <a:gd name="connsiteX4" fmla="*/ 3337639 w 5308238"/>
              <a:gd name="connsiteY4" fmla="*/ 2621615 h 4414592"/>
              <a:gd name="connsiteX5" fmla="*/ 4982098 w 5308238"/>
              <a:gd name="connsiteY5" fmla="*/ 4145084 h 4414592"/>
              <a:gd name="connsiteX6" fmla="*/ 4198775 w 5308238"/>
              <a:gd name="connsiteY6" fmla="*/ 4227980 h 4414592"/>
              <a:gd name="connsiteX7" fmla="*/ 1063690 w 5308238"/>
              <a:gd name="connsiteY7" fmla="*/ 1848674 h 4414592"/>
              <a:gd name="connsiteX8" fmla="*/ 1101012 w 5308238"/>
              <a:gd name="connsiteY8" fmla="*/ 4414592 h 4414592"/>
              <a:gd name="connsiteX9" fmla="*/ 200811 w 5308238"/>
              <a:gd name="connsiteY9" fmla="*/ 4408100 h 4414592"/>
              <a:gd name="connsiteX10" fmla="*/ 328629 w 5308238"/>
              <a:gd name="connsiteY10" fmla="*/ 1254282 h 4414592"/>
              <a:gd name="connsiteX11" fmla="*/ 0 w 5308238"/>
              <a:gd name="connsiteY11" fmla="*/ 1046241 h 4414592"/>
              <a:gd name="connsiteX12" fmla="*/ 200811 w 5308238"/>
              <a:gd name="connsiteY12" fmla="*/ 303644 h 4414592"/>
              <a:gd name="connsiteX0" fmla="*/ 200811 w 5308238"/>
              <a:gd name="connsiteY0" fmla="*/ 62290 h 4173238"/>
              <a:gd name="connsiteX1" fmla="*/ 2346611 w 5308238"/>
              <a:gd name="connsiteY1" fmla="*/ 1560665 h 4173238"/>
              <a:gd name="connsiteX2" fmla="*/ 2405888 w 5308238"/>
              <a:gd name="connsiteY2" fmla="*/ 0 h 4173238"/>
              <a:gd name="connsiteX3" fmla="*/ 5308238 w 5308238"/>
              <a:gd name="connsiteY3" fmla="*/ 253632 h 4173238"/>
              <a:gd name="connsiteX4" fmla="*/ 3337639 w 5308238"/>
              <a:gd name="connsiteY4" fmla="*/ 2380261 h 4173238"/>
              <a:gd name="connsiteX5" fmla="*/ 4982098 w 5308238"/>
              <a:gd name="connsiteY5" fmla="*/ 3903730 h 4173238"/>
              <a:gd name="connsiteX6" fmla="*/ 4198775 w 5308238"/>
              <a:gd name="connsiteY6" fmla="*/ 3986626 h 4173238"/>
              <a:gd name="connsiteX7" fmla="*/ 1063690 w 5308238"/>
              <a:gd name="connsiteY7" fmla="*/ 1607320 h 4173238"/>
              <a:gd name="connsiteX8" fmla="*/ 1101012 w 5308238"/>
              <a:gd name="connsiteY8" fmla="*/ 4173238 h 4173238"/>
              <a:gd name="connsiteX9" fmla="*/ 200811 w 5308238"/>
              <a:gd name="connsiteY9" fmla="*/ 4166746 h 4173238"/>
              <a:gd name="connsiteX10" fmla="*/ 328629 w 5308238"/>
              <a:gd name="connsiteY10" fmla="*/ 1012928 h 4173238"/>
              <a:gd name="connsiteX11" fmla="*/ 0 w 5308238"/>
              <a:gd name="connsiteY11" fmla="*/ 804887 h 4173238"/>
              <a:gd name="connsiteX12" fmla="*/ 200811 w 5308238"/>
              <a:gd name="connsiteY12" fmla="*/ 62290 h 4173238"/>
              <a:gd name="connsiteX0" fmla="*/ 200811 w 5308238"/>
              <a:gd name="connsiteY0" fmla="*/ 62290 h 4173238"/>
              <a:gd name="connsiteX1" fmla="*/ 2346611 w 5308238"/>
              <a:gd name="connsiteY1" fmla="*/ 1560665 h 4173238"/>
              <a:gd name="connsiteX2" fmla="*/ 2405888 w 5308238"/>
              <a:gd name="connsiteY2" fmla="*/ 0 h 4173238"/>
              <a:gd name="connsiteX3" fmla="*/ 5308238 w 5308238"/>
              <a:gd name="connsiteY3" fmla="*/ 253632 h 4173238"/>
              <a:gd name="connsiteX4" fmla="*/ 3337639 w 5308238"/>
              <a:gd name="connsiteY4" fmla="*/ 2380261 h 4173238"/>
              <a:gd name="connsiteX5" fmla="*/ 4982098 w 5308238"/>
              <a:gd name="connsiteY5" fmla="*/ 3903730 h 4173238"/>
              <a:gd name="connsiteX6" fmla="*/ 4198775 w 5308238"/>
              <a:gd name="connsiteY6" fmla="*/ 3986626 h 4173238"/>
              <a:gd name="connsiteX7" fmla="*/ 1063690 w 5308238"/>
              <a:gd name="connsiteY7" fmla="*/ 1607320 h 4173238"/>
              <a:gd name="connsiteX8" fmla="*/ 1101012 w 5308238"/>
              <a:gd name="connsiteY8" fmla="*/ 4173238 h 4173238"/>
              <a:gd name="connsiteX9" fmla="*/ 200811 w 5308238"/>
              <a:gd name="connsiteY9" fmla="*/ 4166746 h 4173238"/>
              <a:gd name="connsiteX10" fmla="*/ 328629 w 5308238"/>
              <a:gd name="connsiteY10" fmla="*/ 1012928 h 4173238"/>
              <a:gd name="connsiteX11" fmla="*/ 0 w 5308238"/>
              <a:gd name="connsiteY11" fmla="*/ 804887 h 4173238"/>
              <a:gd name="connsiteX12" fmla="*/ 200811 w 5308238"/>
              <a:gd name="connsiteY12" fmla="*/ 62290 h 4173238"/>
              <a:gd name="connsiteX0" fmla="*/ 200811 w 5308238"/>
              <a:gd name="connsiteY0" fmla="*/ 62290 h 4173238"/>
              <a:gd name="connsiteX1" fmla="*/ 2346611 w 5308238"/>
              <a:gd name="connsiteY1" fmla="*/ 1560665 h 4173238"/>
              <a:gd name="connsiteX2" fmla="*/ 2405888 w 5308238"/>
              <a:gd name="connsiteY2" fmla="*/ 0 h 4173238"/>
              <a:gd name="connsiteX3" fmla="*/ 5308238 w 5308238"/>
              <a:gd name="connsiteY3" fmla="*/ 253632 h 4173238"/>
              <a:gd name="connsiteX4" fmla="*/ 3337639 w 5308238"/>
              <a:gd name="connsiteY4" fmla="*/ 2380261 h 4173238"/>
              <a:gd name="connsiteX5" fmla="*/ 4982098 w 5308238"/>
              <a:gd name="connsiteY5" fmla="*/ 3903730 h 4173238"/>
              <a:gd name="connsiteX6" fmla="*/ 4198775 w 5308238"/>
              <a:gd name="connsiteY6" fmla="*/ 3986626 h 4173238"/>
              <a:gd name="connsiteX7" fmla="*/ 1063690 w 5308238"/>
              <a:gd name="connsiteY7" fmla="*/ 1607320 h 4173238"/>
              <a:gd name="connsiteX8" fmla="*/ 1101012 w 5308238"/>
              <a:gd name="connsiteY8" fmla="*/ 4173238 h 4173238"/>
              <a:gd name="connsiteX9" fmla="*/ 200811 w 5308238"/>
              <a:gd name="connsiteY9" fmla="*/ 4166746 h 4173238"/>
              <a:gd name="connsiteX10" fmla="*/ 328629 w 5308238"/>
              <a:gd name="connsiteY10" fmla="*/ 1012928 h 4173238"/>
              <a:gd name="connsiteX11" fmla="*/ 0 w 5308238"/>
              <a:gd name="connsiteY11" fmla="*/ 804887 h 4173238"/>
              <a:gd name="connsiteX12" fmla="*/ 200811 w 5308238"/>
              <a:gd name="connsiteY12" fmla="*/ 62290 h 4173238"/>
              <a:gd name="connsiteX0" fmla="*/ 200811 w 4982098"/>
              <a:gd name="connsiteY0" fmla="*/ 62290 h 4173238"/>
              <a:gd name="connsiteX1" fmla="*/ 2346611 w 4982098"/>
              <a:gd name="connsiteY1" fmla="*/ 1560665 h 4173238"/>
              <a:gd name="connsiteX2" fmla="*/ 2405888 w 4982098"/>
              <a:gd name="connsiteY2" fmla="*/ 0 h 4173238"/>
              <a:gd name="connsiteX3" fmla="*/ 4294358 w 4982098"/>
              <a:gd name="connsiteY3" fmla="*/ 162083 h 4173238"/>
              <a:gd name="connsiteX4" fmla="*/ 3337639 w 4982098"/>
              <a:gd name="connsiteY4" fmla="*/ 2380261 h 4173238"/>
              <a:gd name="connsiteX5" fmla="*/ 4982098 w 4982098"/>
              <a:gd name="connsiteY5" fmla="*/ 3903730 h 4173238"/>
              <a:gd name="connsiteX6" fmla="*/ 4198775 w 4982098"/>
              <a:gd name="connsiteY6" fmla="*/ 3986626 h 4173238"/>
              <a:gd name="connsiteX7" fmla="*/ 1063690 w 4982098"/>
              <a:gd name="connsiteY7" fmla="*/ 1607320 h 4173238"/>
              <a:gd name="connsiteX8" fmla="*/ 1101012 w 4982098"/>
              <a:gd name="connsiteY8" fmla="*/ 4173238 h 4173238"/>
              <a:gd name="connsiteX9" fmla="*/ 200811 w 4982098"/>
              <a:gd name="connsiteY9" fmla="*/ 4166746 h 4173238"/>
              <a:gd name="connsiteX10" fmla="*/ 328629 w 4982098"/>
              <a:gd name="connsiteY10" fmla="*/ 1012928 h 4173238"/>
              <a:gd name="connsiteX11" fmla="*/ 0 w 4982098"/>
              <a:gd name="connsiteY11" fmla="*/ 804887 h 4173238"/>
              <a:gd name="connsiteX12" fmla="*/ 200811 w 4982098"/>
              <a:gd name="connsiteY12" fmla="*/ 62290 h 4173238"/>
              <a:gd name="connsiteX0" fmla="*/ 200811 w 4982098"/>
              <a:gd name="connsiteY0" fmla="*/ 62290 h 4173238"/>
              <a:gd name="connsiteX1" fmla="*/ 2346611 w 4982098"/>
              <a:gd name="connsiteY1" fmla="*/ 1560665 h 4173238"/>
              <a:gd name="connsiteX2" fmla="*/ 2405888 w 4982098"/>
              <a:gd name="connsiteY2" fmla="*/ 0 h 4173238"/>
              <a:gd name="connsiteX3" fmla="*/ 4294358 w 4982098"/>
              <a:gd name="connsiteY3" fmla="*/ 162083 h 4173238"/>
              <a:gd name="connsiteX4" fmla="*/ 3469442 w 4982098"/>
              <a:gd name="connsiteY4" fmla="*/ 2488454 h 4173238"/>
              <a:gd name="connsiteX5" fmla="*/ 4982098 w 4982098"/>
              <a:gd name="connsiteY5" fmla="*/ 3903730 h 4173238"/>
              <a:gd name="connsiteX6" fmla="*/ 4198775 w 4982098"/>
              <a:gd name="connsiteY6" fmla="*/ 3986626 h 4173238"/>
              <a:gd name="connsiteX7" fmla="*/ 1063690 w 4982098"/>
              <a:gd name="connsiteY7" fmla="*/ 1607320 h 4173238"/>
              <a:gd name="connsiteX8" fmla="*/ 1101012 w 4982098"/>
              <a:gd name="connsiteY8" fmla="*/ 4173238 h 4173238"/>
              <a:gd name="connsiteX9" fmla="*/ 200811 w 4982098"/>
              <a:gd name="connsiteY9" fmla="*/ 4166746 h 4173238"/>
              <a:gd name="connsiteX10" fmla="*/ 328629 w 4982098"/>
              <a:gd name="connsiteY10" fmla="*/ 1012928 h 4173238"/>
              <a:gd name="connsiteX11" fmla="*/ 0 w 4982098"/>
              <a:gd name="connsiteY11" fmla="*/ 804887 h 4173238"/>
              <a:gd name="connsiteX12" fmla="*/ 200811 w 4982098"/>
              <a:gd name="connsiteY12" fmla="*/ 62290 h 4173238"/>
              <a:gd name="connsiteX0" fmla="*/ 200811 w 4982098"/>
              <a:gd name="connsiteY0" fmla="*/ 62290 h 4173238"/>
              <a:gd name="connsiteX1" fmla="*/ 2488554 w 4982098"/>
              <a:gd name="connsiteY1" fmla="*/ 1693825 h 4173238"/>
              <a:gd name="connsiteX2" fmla="*/ 2405888 w 4982098"/>
              <a:gd name="connsiteY2" fmla="*/ 0 h 4173238"/>
              <a:gd name="connsiteX3" fmla="*/ 4294358 w 4982098"/>
              <a:gd name="connsiteY3" fmla="*/ 162083 h 4173238"/>
              <a:gd name="connsiteX4" fmla="*/ 3469442 w 4982098"/>
              <a:gd name="connsiteY4" fmla="*/ 2488454 h 4173238"/>
              <a:gd name="connsiteX5" fmla="*/ 4982098 w 4982098"/>
              <a:gd name="connsiteY5" fmla="*/ 3903730 h 4173238"/>
              <a:gd name="connsiteX6" fmla="*/ 4198775 w 4982098"/>
              <a:gd name="connsiteY6" fmla="*/ 3986626 h 4173238"/>
              <a:gd name="connsiteX7" fmla="*/ 1063690 w 4982098"/>
              <a:gd name="connsiteY7" fmla="*/ 1607320 h 4173238"/>
              <a:gd name="connsiteX8" fmla="*/ 1101012 w 4982098"/>
              <a:gd name="connsiteY8" fmla="*/ 4173238 h 4173238"/>
              <a:gd name="connsiteX9" fmla="*/ 200811 w 4982098"/>
              <a:gd name="connsiteY9" fmla="*/ 4166746 h 4173238"/>
              <a:gd name="connsiteX10" fmla="*/ 328629 w 4982098"/>
              <a:gd name="connsiteY10" fmla="*/ 1012928 h 4173238"/>
              <a:gd name="connsiteX11" fmla="*/ 0 w 4982098"/>
              <a:gd name="connsiteY11" fmla="*/ 804887 h 4173238"/>
              <a:gd name="connsiteX12" fmla="*/ 200811 w 4982098"/>
              <a:gd name="connsiteY12" fmla="*/ 62290 h 4173238"/>
              <a:gd name="connsiteX0" fmla="*/ 200811 w 4982098"/>
              <a:gd name="connsiteY0" fmla="*/ 20677 h 4131625"/>
              <a:gd name="connsiteX1" fmla="*/ 2488554 w 4982098"/>
              <a:gd name="connsiteY1" fmla="*/ 1652212 h 4131625"/>
              <a:gd name="connsiteX2" fmla="*/ 2710051 w 4982098"/>
              <a:gd name="connsiteY2" fmla="*/ 0 h 4131625"/>
              <a:gd name="connsiteX3" fmla="*/ 4294358 w 4982098"/>
              <a:gd name="connsiteY3" fmla="*/ 120470 h 4131625"/>
              <a:gd name="connsiteX4" fmla="*/ 3469442 w 4982098"/>
              <a:gd name="connsiteY4" fmla="*/ 2446841 h 4131625"/>
              <a:gd name="connsiteX5" fmla="*/ 4982098 w 4982098"/>
              <a:gd name="connsiteY5" fmla="*/ 3862117 h 4131625"/>
              <a:gd name="connsiteX6" fmla="*/ 4198775 w 4982098"/>
              <a:gd name="connsiteY6" fmla="*/ 3945013 h 4131625"/>
              <a:gd name="connsiteX7" fmla="*/ 1063690 w 4982098"/>
              <a:gd name="connsiteY7" fmla="*/ 1565707 h 4131625"/>
              <a:gd name="connsiteX8" fmla="*/ 1101012 w 4982098"/>
              <a:gd name="connsiteY8" fmla="*/ 4131625 h 4131625"/>
              <a:gd name="connsiteX9" fmla="*/ 200811 w 4982098"/>
              <a:gd name="connsiteY9" fmla="*/ 4125133 h 4131625"/>
              <a:gd name="connsiteX10" fmla="*/ 328629 w 4982098"/>
              <a:gd name="connsiteY10" fmla="*/ 971315 h 4131625"/>
              <a:gd name="connsiteX11" fmla="*/ 0 w 4982098"/>
              <a:gd name="connsiteY11" fmla="*/ 763274 h 4131625"/>
              <a:gd name="connsiteX12" fmla="*/ 200811 w 4982098"/>
              <a:gd name="connsiteY12" fmla="*/ 20677 h 4131625"/>
              <a:gd name="connsiteX0" fmla="*/ 200811 w 5438344"/>
              <a:gd name="connsiteY0" fmla="*/ 20677 h 4131625"/>
              <a:gd name="connsiteX1" fmla="*/ 2488554 w 5438344"/>
              <a:gd name="connsiteY1" fmla="*/ 1652212 h 4131625"/>
              <a:gd name="connsiteX2" fmla="*/ 2710051 w 5438344"/>
              <a:gd name="connsiteY2" fmla="*/ 0 h 4131625"/>
              <a:gd name="connsiteX3" fmla="*/ 4294358 w 5438344"/>
              <a:gd name="connsiteY3" fmla="*/ 120470 h 4131625"/>
              <a:gd name="connsiteX4" fmla="*/ 3469442 w 5438344"/>
              <a:gd name="connsiteY4" fmla="*/ 2446841 h 4131625"/>
              <a:gd name="connsiteX5" fmla="*/ 5438344 w 5438344"/>
              <a:gd name="connsiteY5" fmla="*/ 3770569 h 4131625"/>
              <a:gd name="connsiteX6" fmla="*/ 4198775 w 5438344"/>
              <a:gd name="connsiteY6" fmla="*/ 3945013 h 4131625"/>
              <a:gd name="connsiteX7" fmla="*/ 1063690 w 5438344"/>
              <a:gd name="connsiteY7" fmla="*/ 1565707 h 4131625"/>
              <a:gd name="connsiteX8" fmla="*/ 1101012 w 5438344"/>
              <a:gd name="connsiteY8" fmla="*/ 4131625 h 4131625"/>
              <a:gd name="connsiteX9" fmla="*/ 200811 w 5438344"/>
              <a:gd name="connsiteY9" fmla="*/ 4125133 h 4131625"/>
              <a:gd name="connsiteX10" fmla="*/ 328629 w 5438344"/>
              <a:gd name="connsiteY10" fmla="*/ 971315 h 4131625"/>
              <a:gd name="connsiteX11" fmla="*/ 0 w 5438344"/>
              <a:gd name="connsiteY11" fmla="*/ 763274 h 4131625"/>
              <a:gd name="connsiteX12" fmla="*/ 200811 w 5438344"/>
              <a:gd name="connsiteY12" fmla="*/ 20677 h 4131625"/>
              <a:gd name="connsiteX0" fmla="*/ 200811 w 5438344"/>
              <a:gd name="connsiteY0" fmla="*/ 20677 h 4131625"/>
              <a:gd name="connsiteX1" fmla="*/ 2488554 w 5438344"/>
              <a:gd name="connsiteY1" fmla="*/ 1652212 h 4131625"/>
              <a:gd name="connsiteX2" fmla="*/ 2710051 w 5438344"/>
              <a:gd name="connsiteY2" fmla="*/ 0 h 4131625"/>
              <a:gd name="connsiteX3" fmla="*/ 4294358 w 5438344"/>
              <a:gd name="connsiteY3" fmla="*/ 120470 h 4131625"/>
              <a:gd name="connsiteX4" fmla="*/ 3743191 w 5438344"/>
              <a:gd name="connsiteY4" fmla="*/ 1722781 h 4131625"/>
              <a:gd name="connsiteX5" fmla="*/ 5438344 w 5438344"/>
              <a:gd name="connsiteY5" fmla="*/ 3770569 h 4131625"/>
              <a:gd name="connsiteX6" fmla="*/ 4198775 w 5438344"/>
              <a:gd name="connsiteY6" fmla="*/ 3945013 h 4131625"/>
              <a:gd name="connsiteX7" fmla="*/ 1063690 w 5438344"/>
              <a:gd name="connsiteY7" fmla="*/ 1565707 h 4131625"/>
              <a:gd name="connsiteX8" fmla="*/ 1101012 w 5438344"/>
              <a:gd name="connsiteY8" fmla="*/ 4131625 h 4131625"/>
              <a:gd name="connsiteX9" fmla="*/ 200811 w 5438344"/>
              <a:gd name="connsiteY9" fmla="*/ 4125133 h 4131625"/>
              <a:gd name="connsiteX10" fmla="*/ 328629 w 5438344"/>
              <a:gd name="connsiteY10" fmla="*/ 971315 h 4131625"/>
              <a:gd name="connsiteX11" fmla="*/ 0 w 5438344"/>
              <a:gd name="connsiteY11" fmla="*/ 763274 h 4131625"/>
              <a:gd name="connsiteX12" fmla="*/ 200811 w 5438344"/>
              <a:gd name="connsiteY12" fmla="*/ 20677 h 4131625"/>
              <a:gd name="connsiteX0" fmla="*/ 200811 w 5620842"/>
              <a:gd name="connsiteY0" fmla="*/ 20677 h 4131625"/>
              <a:gd name="connsiteX1" fmla="*/ 2488554 w 5620842"/>
              <a:gd name="connsiteY1" fmla="*/ 1652212 h 4131625"/>
              <a:gd name="connsiteX2" fmla="*/ 2710051 w 5620842"/>
              <a:gd name="connsiteY2" fmla="*/ 0 h 4131625"/>
              <a:gd name="connsiteX3" fmla="*/ 4294358 w 5620842"/>
              <a:gd name="connsiteY3" fmla="*/ 120470 h 4131625"/>
              <a:gd name="connsiteX4" fmla="*/ 3743191 w 5620842"/>
              <a:gd name="connsiteY4" fmla="*/ 1722781 h 4131625"/>
              <a:gd name="connsiteX5" fmla="*/ 5620842 w 5620842"/>
              <a:gd name="connsiteY5" fmla="*/ 3787214 h 4131625"/>
              <a:gd name="connsiteX6" fmla="*/ 4198775 w 5620842"/>
              <a:gd name="connsiteY6" fmla="*/ 3945013 h 4131625"/>
              <a:gd name="connsiteX7" fmla="*/ 1063690 w 5620842"/>
              <a:gd name="connsiteY7" fmla="*/ 1565707 h 4131625"/>
              <a:gd name="connsiteX8" fmla="*/ 1101012 w 5620842"/>
              <a:gd name="connsiteY8" fmla="*/ 4131625 h 4131625"/>
              <a:gd name="connsiteX9" fmla="*/ 200811 w 5620842"/>
              <a:gd name="connsiteY9" fmla="*/ 4125133 h 4131625"/>
              <a:gd name="connsiteX10" fmla="*/ 328629 w 5620842"/>
              <a:gd name="connsiteY10" fmla="*/ 971315 h 4131625"/>
              <a:gd name="connsiteX11" fmla="*/ 0 w 5620842"/>
              <a:gd name="connsiteY11" fmla="*/ 763274 h 4131625"/>
              <a:gd name="connsiteX12" fmla="*/ 200811 w 5620842"/>
              <a:gd name="connsiteY12" fmla="*/ 20677 h 4131625"/>
              <a:gd name="connsiteX0" fmla="*/ 200811 w 5620842"/>
              <a:gd name="connsiteY0" fmla="*/ 20677 h 4131625"/>
              <a:gd name="connsiteX1" fmla="*/ 2671053 w 5620842"/>
              <a:gd name="connsiteY1" fmla="*/ 1286021 h 4131625"/>
              <a:gd name="connsiteX2" fmla="*/ 2710051 w 5620842"/>
              <a:gd name="connsiteY2" fmla="*/ 0 h 4131625"/>
              <a:gd name="connsiteX3" fmla="*/ 4294358 w 5620842"/>
              <a:gd name="connsiteY3" fmla="*/ 120470 h 4131625"/>
              <a:gd name="connsiteX4" fmla="*/ 3743191 w 5620842"/>
              <a:gd name="connsiteY4" fmla="*/ 1722781 h 4131625"/>
              <a:gd name="connsiteX5" fmla="*/ 5620842 w 5620842"/>
              <a:gd name="connsiteY5" fmla="*/ 3787214 h 4131625"/>
              <a:gd name="connsiteX6" fmla="*/ 4198775 w 5620842"/>
              <a:gd name="connsiteY6" fmla="*/ 3945013 h 4131625"/>
              <a:gd name="connsiteX7" fmla="*/ 1063690 w 5620842"/>
              <a:gd name="connsiteY7" fmla="*/ 1565707 h 4131625"/>
              <a:gd name="connsiteX8" fmla="*/ 1101012 w 5620842"/>
              <a:gd name="connsiteY8" fmla="*/ 4131625 h 4131625"/>
              <a:gd name="connsiteX9" fmla="*/ 200811 w 5620842"/>
              <a:gd name="connsiteY9" fmla="*/ 4125133 h 4131625"/>
              <a:gd name="connsiteX10" fmla="*/ 328629 w 5620842"/>
              <a:gd name="connsiteY10" fmla="*/ 971315 h 4131625"/>
              <a:gd name="connsiteX11" fmla="*/ 0 w 5620842"/>
              <a:gd name="connsiteY11" fmla="*/ 763274 h 4131625"/>
              <a:gd name="connsiteX12" fmla="*/ 200811 w 5620842"/>
              <a:gd name="connsiteY12" fmla="*/ 20677 h 4131625"/>
              <a:gd name="connsiteX0" fmla="*/ 200811 w 5620842"/>
              <a:gd name="connsiteY0" fmla="*/ 20677 h 4131625"/>
              <a:gd name="connsiteX1" fmla="*/ 2671053 w 5620842"/>
              <a:gd name="connsiteY1" fmla="*/ 1286021 h 4131625"/>
              <a:gd name="connsiteX2" fmla="*/ 2710051 w 5620842"/>
              <a:gd name="connsiteY2" fmla="*/ 0 h 4131625"/>
              <a:gd name="connsiteX3" fmla="*/ 4294358 w 5620842"/>
              <a:gd name="connsiteY3" fmla="*/ 120470 h 4131625"/>
              <a:gd name="connsiteX4" fmla="*/ 3743191 w 5620842"/>
              <a:gd name="connsiteY4" fmla="*/ 1722781 h 4131625"/>
              <a:gd name="connsiteX5" fmla="*/ 5620842 w 5620842"/>
              <a:gd name="connsiteY5" fmla="*/ 3787214 h 4131625"/>
              <a:gd name="connsiteX6" fmla="*/ 4198775 w 5620842"/>
              <a:gd name="connsiteY6" fmla="*/ 3945013 h 4131625"/>
              <a:gd name="connsiteX7" fmla="*/ 1063690 w 5620842"/>
              <a:gd name="connsiteY7" fmla="*/ 1565707 h 4131625"/>
              <a:gd name="connsiteX8" fmla="*/ 1101012 w 5620842"/>
              <a:gd name="connsiteY8" fmla="*/ 4131625 h 4131625"/>
              <a:gd name="connsiteX9" fmla="*/ 200811 w 5620842"/>
              <a:gd name="connsiteY9" fmla="*/ 4125133 h 4131625"/>
              <a:gd name="connsiteX10" fmla="*/ 328629 w 5620842"/>
              <a:gd name="connsiteY10" fmla="*/ 971315 h 4131625"/>
              <a:gd name="connsiteX11" fmla="*/ 0 w 5620842"/>
              <a:gd name="connsiteY11" fmla="*/ 763274 h 4131625"/>
              <a:gd name="connsiteX12" fmla="*/ 200811 w 5620842"/>
              <a:gd name="connsiteY12" fmla="*/ 20677 h 4131625"/>
              <a:gd name="connsiteX0" fmla="*/ 200811 w 5620842"/>
              <a:gd name="connsiteY0" fmla="*/ 20677 h 4131625"/>
              <a:gd name="connsiteX1" fmla="*/ 2671053 w 5620842"/>
              <a:gd name="connsiteY1" fmla="*/ 1286021 h 4131625"/>
              <a:gd name="connsiteX2" fmla="*/ 2710051 w 5620842"/>
              <a:gd name="connsiteY2" fmla="*/ 0 h 4131625"/>
              <a:gd name="connsiteX3" fmla="*/ 4294358 w 5620842"/>
              <a:gd name="connsiteY3" fmla="*/ 120470 h 4131625"/>
              <a:gd name="connsiteX4" fmla="*/ 3439027 w 5620842"/>
              <a:gd name="connsiteY4" fmla="*/ 1830974 h 4131625"/>
              <a:gd name="connsiteX5" fmla="*/ 5620842 w 5620842"/>
              <a:gd name="connsiteY5" fmla="*/ 3787214 h 4131625"/>
              <a:gd name="connsiteX6" fmla="*/ 4198775 w 5620842"/>
              <a:gd name="connsiteY6" fmla="*/ 3945013 h 4131625"/>
              <a:gd name="connsiteX7" fmla="*/ 1063690 w 5620842"/>
              <a:gd name="connsiteY7" fmla="*/ 1565707 h 4131625"/>
              <a:gd name="connsiteX8" fmla="*/ 1101012 w 5620842"/>
              <a:gd name="connsiteY8" fmla="*/ 4131625 h 4131625"/>
              <a:gd name="connsiteX9" fmla="*/ 200811 w 5620842"/>
              <a:gd name="connsiteY9" fmla="*/ 4125133 h 4131625"/>
              <a:gd name="connsiteX10" fmla="*/ 328629 w 5620842"/>
              <a:gd name="connsiteY10" fmla="*/ 971315 h 4131625"/>
              <a:gd name="connsiteX11" fmla="*/ 0 w 5620842"/>
              <a:gd name="connsiteY11" fmla="*/ 763274 h 4131625"/>
              <a:gd name="connsiteX12" fmla="*/ 200811 w 5620842"/>
              <a:gd name="connsiteY12" fmla="*/ 20677 h 4131625"/>
              <a:gd name="connsiteX0" fmla="*/ 200811 w 5620842"/>
              <a:gd name="connsiteY0" fmla="*/ 20677 h 4131625"/>
              <a:gd name="connsiteX1" fmla="*/ 2478415 w 5620842"/>
              <a:gd name="connsiteY1" fmla="*/ 1277699 h 4131625"/>
              <a:gd name="connsiteX2" fmla="*/ 2710051 w 5620842"/>
              <a:gd name="connsiteY2" fmla="*/ 0 h 4131625"/>
              <a:gd name="connsiteX3" fmla="*/ 4294358 w 5620842"/>
              <a:gd name="connsiteY3" fmla="*/ 120470 h 4131625"/>
              <a:gd name="connsiteX4" fmla="*/ 3439027 w 5620842"/>
              <a:gd name="connsiteY4" fmla="*/ 1830974 h 4131625"/>
              <a:gd name="connsiteX5" fmla="*/ 5620842 w 5620842"/>
              <a:gd name="connsiteY5" fmla="*/ 3787214 h 4131625"/>
              <a:gd name="connsiteX6" fmla="*/ 4198775 w 5620842"/>
              <a:gd name="connsiteY6" fmla="*/ 3945013 h 4131625"/>
              <a:gd name="connsiteX7" fmla="*/ 1063690 w 5620842"/>
              <a:gd name="connsiteY7" fmla="*/ 1565707 h 4131625"/>
              <a:gd name="connsiteX8" fmla="*/ 1101012 w 5620842"/>
              <a:gd name="connsiteY8" fmla="*/ 4131625 h 4131625"/>
              <a:gd name="connsiteX9" fmla="*/ 200811 w 5620842"/>
              <a:gd name="connsiteY9" fmla="*/ 4125133 h 4131625"/>
              <a:gd name="connsiteX10" fmla="*/ 328629 w 5620842"/>
              <a:gd name="connsiteY10" fmla="*/ 971315 h 4131625"/>
              <a:gd name="connsiteX11" fmla="*/ 0 w 5620842"/>
              <a:gd name="connsiteY11" fmla="*/ 763274 h 4131625"/>
              <a:gd name="connsiteX12" fmla="*/ 200811 w 5620842"/>
              <a:gd name="connsiteY12" fmla="*/ 20677 h 4131625"/>
              <a:gd name="connsiteX0" fmla="*/ 200811 w 5620842"/>
              <a:gd name="connsiteY0" fmla="*/ 20677 h 4131625"/>
              <a:gd name="connsiteX1" fmla="*/ 2478415 w 5620842"/>
              <a:gd name="connsiteY1" fmla="*/ 1277699 h 4131625"/>
              <a:gd name="connsiteX2" fmla="*/ 2710051 w 5620842"/>
              <a:gd name="connsiteY2" fmla="*/ 0 h 4131625"/>
              <a:gd name="connsiteX3" fmla="*/ 4294358 w 5620842"/>
              <a:gd name="connsiteY3" fmla="*/ 120470 h 4131625"/>
              <a:gd name="connsiteX4" fmla="*/ 3692497 w 5620842"/>
              <a:gd name="connsiteY4" fmla="*/ 2097295 h 4131625"/>
              <a:gd name="connsiteX5" fmla="*/ 5620842 w 5620842"/>
              <a:gd name="connsiteY5" fmla="*/ 3787214 h 4131625"/>
              <a:gd name="connsiteX6" fmla="*/ 4198775 w 5620842"/>
              <a:gd name="connsiteY6" fmla="*/ 3945013 h 4131625"/>
              <a:gd name="connsiteX7" fmla="*/ 1063690 w 5620842"/>
              <a:gd name="connsiteY7" fmla="*/ 1565707 h 4131625"/>
              <a:gd name="connsiteX8" fmla="*/ 1101012 w 5620842"/>
              <a:gd name="connsiteY8" fmla="*/ 4131625 h 4131625"/>
              <a:gd name="connsiteX9" fmla="*/ 200811 w 5620842"/>
              <a:gd name="connsiteY9" fmla="*/ 4125133 h 4131625"/>
              <a:gd name="connsiteX10" fmla="*/ 328629 w 5620842"/>
              <a:gd name="connsiteY10" fmla="*/ 971315 h 4131625"/>
              <a:gd name="connsiteX11" fmla="*/ 0 w 5620842"/>
              <a:gd name="connsiteY11" fmla="*/ 763274 h 4131625"/>
              <a:gd name="connsiteX12" fmla="*/ 200811 w 5620842"/>
              <a:gd name="connsiteY12" fmla="*/ 20677 h 4131625"/>
              <a:gd name="connsiteX0" fmla="*/ 200811 w 5620842"/>
              <a:gd name="connsiteY0" fmla="*/ 20677 h 4131625"/>
              <a:gd name="connsiteX1" fmla="*/ 2478415 w 5620842"/>
              <a:gd name="connsiteY1" fmla="*/ 1277699 h 4131625"/>
              <a:gd name="connsiteX2" fmla="*/ 3277824 w 5620842"/>
              <a:gd name="connsiteY2" fmla="*/ 0 h 4131625"/>
              <a:gd name="connsiteX3" fmla="*/ 4294358 w 5620842"/>
              <a:gd name="connsiteY3" fmla="*/ 120470 h 4131625"/>
              <a:gd name="connsiteX4" fmla="*/ 3692497 w 5620842"/>
              <a:gd name="connsiteY4" fmla="*/ 2097295 h 4131625"/>
              <a:gd name="connsiteX5" fmla="*/ 5620842 w 5620842"/>
              <a:gd name="connsiteY5" fmla="*/ 3787214 h 4131625"/>
              <a:gd name="connsiteX6" fmla="*/ 4198775 w 5620842"/>
              <a:gd name="connsiteY6" fmla="*/ 3945013 h 4131625"/>
              <a:gd name="connsiteX7" fmla="*/ 1063690 w 5620842"/>
              <a:gd name="connsiteY7" fmla="*/ 1565707 h 4131625"/>
              <a:gd name="connsiteX8" fmla="*/ 1101012 w 5620842"/>
              <a:gd name="connsiteY8" fmla="*/ 4131625 h 4131625"/>
              <a:gd name="connsiteX9" fmla="*/ 200811 w 5620842"/>
              <a:gd name="connsiteY9" fmla="*/ 4125133 h 4131625"/>
              <a:gd name="connsiteX10" fmla="*/ 328629 w 5620842"/>
              <a:gd name="connsiteY10" fmla="*/ 971315 h 4131625"/>
              <a:gd name="connsiteX11" fmla="*/ 0 w 5620842"/>
              <a:gd name="connsiteY11" fmla="*/ 763274 h 4131625"/>
              <a:gd name="connsiteX12" fmla="*/ 200811 w 5620842"/>
              <a:gd name="connsiteY12" fmla="*/ 20677 h 4131625"/>
              <a:gd name="connsiteX0" fmla="*/ 200811 w 5620842"/>
              <a:gd name="connsiteY0" fmla="*/ 20677 h 4131625"/>
              <a:gd name="connsiteX1" fmla="*/ 2985354 w 5620842"/>
              <a:gd name="connsiteY1" fmla="*/ 1635568 h 4131625"/>
              <a:gd name="connsiteX2" fmla="*/ 3277824 w 5620842"/>
              <a:gd name="connsiteY2" fmla="*/ 0 h 4131625"/>
              <a:gd name="connsiteX3" fmla="*/ 4294358 w 5620842"/>
              <a:gd name="connsiteY3" fmla="*/ 120470 h 4131625"/>
              <a:gd name="connsiteX4" fmla="*/ 3692497 w 5620842"/>
              <a:gd name="connsiteY4" fmla="*/ 2097295 h 4131625"/>
              <a:gd name="connsiteX5" fmla="*/ 5620842 w 5620842"/>
              <a:gd name="connsiteY5" fmla="*/ 3787214 h 4131625"/>
              <a:gd name="connsiteX6" fmla="*/ 4198775 w 5620842"/>
              <a:gd name="connsiteY6" fmla="*/ 3945013 h 4131625"/>
              <a:gd name="connsiteX7" fmla="*/ 1063690 w 5620842"/>
              <a:gd name="connsiteY7" fmla="*/ 1565707 h 4131625"/>
              <a:gd name="connsiteX8" fmla="*/ 1101012 w 5620842"/>
              <a:gd name="connsiteY8" fmla="*/ 4131625 h 4131625"/>
              <a:gd name="connsiteX9" fmla="*/ 200811 w 5620842"/>
              <a:gd name="connsiteY9" fmla="*/ 4125133 h 4131625"/>
              <a:gd name="connsiteX10" fmla="*/ 328629 w 5620842"/>
              <a:gd name="connsiteY10" fmla="*/ 971315 h 4131625"/>
              <a:gd name="connsiteX11" fmla="*/ 0 w 5620842"/>
              <a:gd name="connsiteY11" fmla="*/ 763274 h 4131625"/>
              <a:gd name="connsiteX12" fmla="*/ 200811 w 5620842"/>
              <a:gd name="connsiteY12" fmla="*/ 20677 h 4131625"/>
              <a:gd name="connsiteX0" fmla="*/ 200811 w 5620842"/>
              <a:gd name="connsiteY0" fmla="*/ 20677 h 4131625"/>
              <a:gd name="connsiteX1" fmla="*/ 2985354 w 5620842"/>
              <a:gd name="connsiteY1" fmla="*/ 1635568 h 4131625"/>
              <a:gd name="connsiteX2" fmla="*/ 3277824 w 5620842"/>
              <a:gd name="connsiteY2" fmla="*/ 0 h 4131625"/>
              <a:gd name="connsiteX3" fmla="*/ 4294358 w 5620842"/>
              <a:gd name="connsiteY3" fmla="*/ 120470 h 4131625"/>
              <a:gd name="connsiteX4" fmla="*/ 3499860 w 5620842"/>
              <a:gd name="connsiteY4" fmla="*/ 2238778 h 4131625"/>
              <a:gd name="connsiteX5" fmla="*/ 5620842 w 5620842"/>
              <a:gd name="connsiteY5" fmla="*/ 3787214 h 4131625"/>
              <a:gd name="connsiteX6" fmla="*/ 4198775 w 5620842"/>
              <a:gd name="connsiteY6" fmla="*/ 3945013 h 4131625"/>
              <a:gd name="connsiteX7" fmla="*/ 1063690 w 5620842"/>
              <a:gd name="connsiteY7" fmla="*/ 1565707 h 4131625"/>
              <a:gd name="connsiteX8" fmla="*/ 1101012 w 5620842"/>
              <a:gd name="connsiteY8" fmla="*/ 4131625 h 4131625"/>
              <a:gd name="connsiteX9" fmla="*/ 200811 w 5620842"/>
              <a:gd name="connsiteY9" fmla="*/ 4125133 h 4131625"/>
              <a:gd name="connsiteX10" fmla="*/ 328629 w 5620842"/>
              <a:gd name="connsiteY10" fmla="*/ 971315 h 4131625"/>
              <a:gd name="connsiteX11" fmla="*/ 0 w 5620842"/>
              <a:gd name="connsiteY11" fmla="*/ 763274 h 4131625"/>
              <a:gd name="connsiteX12" fmla="*/ 200811 w 5620842"/>
              <a:gd name="connsiteY12" fmla="*/ 20677 h 4131625"/>
              <a:gd name="connsiteX0" fmla="*/ 200811 w 5620842"/>
              <a:gd name="connsiteY0" fmla="*/ 20677 h 4131625"/>
              <a:gd name="connsiteX1" fmla="*/ 2843411 w 5620842"/>
              <a:gd name="connsiteY1" fmla="*/ 1752083 h 4131625"/>
              <a:gd name="connsiteX2" fmla="*/ 3277824 w 5620842"/>
              <a:gd name="connsiteY2" fmla="*/ 0 h 4131625"/>
              <a:gd name="connsiteX3" fmla="*/ 4294358 w 5620842"/>
              <a:gd name="connsiteY3" fmla="*/ 120470 h 4131625"/>
              <a:gd name="connsiteX4" fmla="*/ 3499860 w 5620842"/>
              <a:gd name="connsiteY4" fmla="*/ 2238778 h 4131625"/>
              <a:gd name="connsiteX5" fmla="*/ 5620842 w 5620842"/>
              <a:gd name="connsiteY5" fmla="*/ 3787214 h 4131625"/>
              <a:gd name="connsiteX6" fmla="*/ 4198775 w 5620842"/>
              <a:gd name="connsiteY6" fmla="*/ 3945013 h 4131625"/>
              <a:gd name="connsiteX7" fmla="*/ 1063690 w 5620842"/>
              <a:gd name="connsiteY7" fmla="*/ 1565707 h 4131625"/>
              <a:gd name="connsiteX8" fmla="*/ 1101012 w 5620842"/>
              <a:gd name="connsiteY8" fmla="*/ 4131625 h 4131625"/>
              <a:gd name="connsiteX9" fmla="*/ 200811 w 5620842"/>
              <a:gd name="connsiteY9" fmla="*/ 4125133 h 4131625"/>
              <a:gd name="connsiteX10" fmla="*/ 328629 w 5620842"/>
              <a:gd name="connsiteY10" fmla="*/ 971315 h 4131625"/>
              <a:gd name="connsiteX11" fmla="*/ 0 w 5620842"/>
              <a:gd name="connsiteY11" fmla="*/ 763274 h 4131625"/>
              <a:gd name="connsiteX12" fmla="*/ 200811 w 5620842"/>
              <a:gd name="connsiteY12" fmla="*/ 20677 h 4131625"/>
              <a:gd name="connsiteX0" fmla="*/ 413726 w 5620842"/>
              <a:gd name="connsiteY0" fmla="*/ 0 h 4135915"/>
              <a:gd name="connsiteX1" fmla="*/ 2843411 w 5620842"/>
              <a:gd name="connsiteY1" fmla="*/ 1756373 h 4135915"/>
              <a:gd name="connsiteX2" fmla="*/ 3277824 w 5620842"/>
              <a:gd name="connsiteY2" fmla="*/ 4290 h 4135915"/>
              <a:gd name="connsiteX3" fmla="*/ 4294358 w 5620842"/>
              <a:gd name="connsiteY3" fmla="*/ 124760 h 4135915"/>
              <a:gd name="connsiteX4" fmla="*/ 3499860 w 5620842"/>
              <a:gd name="connsiteY4" fmla="*/ 2243068 h 4135915"/>
              <a:gd name="connsiteX5" fmla="*/ 5620842 w 5620842"/>
              <a:gd name="connsiteY5" fmla="*/ 3791504 h 4135915"/>
              <a:gd name="connsiteX6" fmla="*/ 4198775 w 5620842"/>
              <a:gd name="connsiteY6" fmla="*/ 3949303 h 4135915"/>
              <a:gd name="connsiteX7" fmla="*/ 1063690 w 5620842"/>
              <a:gd name="connsiteY7" fmla="*/ 1569997 h 4135915"/>
              <a:gd name="connsiteX8" fmla="*/ 1101012 w 5620842"/>
              <a:gd name="connsiteY8" fmla="*/ 4135915 h 4135915"/>
              <a:gd name="connsiteX9" fmla="*/ 200811 w 5620842"/>
              <a:gd name="connsiteY9" fmla="*/ 4129423 h 4135915"/>
              <a:gd name="connsiteX10" fmla="*/ 328629 w 5620842"/>
              <a:gd name="connsiteY10" fmla="*/ 975605 h 4135915"/>
              <a:gd name="connsiteX11" fmla="*/ 0 w 5620842"/>
              <a:gd name="connsiteY11" fmla="*/ 767564 h 4135915"/>
              <a:gd name="connsiteX12" fmla="*/ 413726 w 5620842"/>
              <a:gd name="connsiteY12" fmla="*/ 0 h 4135915"/>
              <a:gd name="connsiteX0" fmla="*/ 413726 w 5174735"/>
              <a:gd name="connsiteY0" fmla="*/ 0 h 4135915"/>
              <a:gd name="connsiteX1" fmla="*/ 2843411 w 5174735"/>
              <a:gd name="connsiteY1" fmla="*/ 1756373 h 4135915"/>
              <a:gd name="connsiteX2" fmla="*/ 3277824 w 5174735"/>
              <a:gd name="connsiteY2" fmla="*/ 4290 h 4135915"/>
              <a:gd name="connsiteX3" fmla="*/ 4294358 w 5174735"/>
              <a:gd name="connsiteY3" fmla="*/ 124760 h 4135915"/>
              <a:gd name="connsiteX4" fmla="*/ 3499860 w 5174735"/>
              <a:gd name="connsiteY4" fmla="*/ 2243068 h 4135915"/>
              <a:gd name="connsiteX5" fmla="*/ 5174735 w 5174735"/>
              <a:gd name="connsiteY5" fmla="*/ 3824794 h 4135915"/>
              <a:gd name="connsiteX6" fmla="*/ 4198775 w 5174735"/>
              <a:gd name="connsiteY6" fmla="*/ 3949303 h 4135915"/>
              <a:gd name="connsiteX7" fmla="*/ 1063690 w 5174735"/>
              <a:gd name="connsiteY7" fmla="*/ 1569997 h 4135915"/>
              <a:gd name="connsiteX8" fmla="*/ 1101012 w 5174735"/>
              <a:gd name="connsiteY8" fmla="*/ 4135915 h 4135915"/>
              <a:gd name="connsiteX9" fmla="*/ 200811 w 5174735"/>
              <a:gd name="connsiteY9" fmla="*/ 4129423 h 4135915"/>
              <a:gd name="connsiteX10" fmla="*/ 328629 w 5174735"/>
              <a:gd name="connsiteY10" fmla="*/ 975605 h 4135915"/>
              <a:gd name="connsiteX11" fmla="*/ 0 w 5174735"/>
              <a:gd name="connsiteY11" fmla="*/ 767564 h 4135915"/>
              <a:gd name="connsiteX12" fmla="*/ 413726 w 5174735"/>
              <a:gd name="connsiteY12" fmla="*/ 0 h 4135915"/>
              <a:gd name="connsiteX0" fmla="*/ 413726 w 5174735"/>
              <a:gd name="connsiteY0" fmla="*/ 0 h 4135915"/>
              <a:gd name="connsiteX1" fmla="*/ 2843411 w 5174735"/>
              <a:gd name="connsiteY1" fmla="*/ 1756373 h 4135915"/>
              <a:gd name="connsiteX2" fmla="*/ 4294358 w 5174735"/>
              <a:gd name="connsiteY2" fmla="*/ 124760 h 4135915"/>
              <a:gd name="connsiteX3" fmla="*/ 3499860 w 5174735"/>
              <a:gd name="connsiteY3" fmla="*/ 2243068 h 4135915"/>
              <a:gd name="connsiteX4" fmla="*/ 5174735 w 5174735"/>
              <a:gd name="connsiteY4" fmla="*/ 3824794 h 4135915"/>
              <a:gd name="connsiteX5" fmla="*/ 4198775 w 5174735"/>
              <a:gd name="connsiteY5" fmla="*/ 3949303 h 4135915"/>
              <a:gd name="connsiteX6" fmla="*/ 1063690 w 5174735"/>
              <a:gd name="connsiteY6" fmla="*/ 1569997 h 4135915"/>
              <a:gd name="connsiteX7" fmla="*/ 1101012 w 5174735"/>
              <a:gd name="connsiteY7" fmla="*/ 4135915 h 4135915"/>
              <a:gd name="connsiteX8" fmla="*/ 200811 w 5174735"/>
              <a:gd name="connsiteY8" fmla="*/ 4129423 h 4135915"/>
              <a:gd name="connsiteX9" fmla="*/ 328629 w 5174735"/>
              <a:gd name="connsiteY9" fmla="*/ 975605 h 4135915"/>
              <a:gd name="connsiteX10" fmla="*/ 0 w 5174735"/>
              <a:gd name="connsiteY10" fmla="*/ 767564 h 4135915"/>
              <a:gd name="connsiteX11" fmla="*/ 413726 w 5174735"/>
              <a:gd name="connsiteY11" fmla="*/ 0 h 4135915"/>
              <a:gd name="connsiteX0" fmla="*/ 413726 w 5174735"/>
              <a:gd name="connsiteY0" fmla="*/ 0 h 4135915"/>
              <a:gd name="connsiteX1" fmla="*/ 2843411 w 5174735"/>
              <a:gd name="connsiteY1" fmla="*/ 1756373 h 4135915"/>
              <a:gd name="connsiteX2" fmla="*/ 3499860 w 5174735"/>
              <a:gd name="connsiteY2" fmla="*/ 2243068 h 4135915"/>
              <a:gd name="connsiteX3" fmla="*/ 5174735 w 5174735"/>
              <a:gd name="connsiteY3" fmla="*/ 3824794 h 4135915"/>
              <a:gd name="connsiteX4" fmla="*/ 4198775 w 5174735"/>
              <a:gd name="connsiteY4" fmla="*/ 3949303 h 4135915"/>
              <a:gd name="connsiteX5" fmla="*/ 1063690 w 5174735"/>
              <a:gd name="connsiteY5" fmla="*/ 1569997 h 4135915"/>
              <a:gd name="connsiteX6" fmla="*/ 1101012 w 5174735"/>
              <a:gd name="connsiteY6" fmla="*/ 4135915 h 4135915"/>
              <a:gd name="connsiteX7" fmla="*/ 200811 w 5174735"/>
              <a:gd name="connsiteY7" fmla="*/ 4129423 h 4135915"/>
              <a:gd name="connsiteX8" fmla="*/ 328629 w 5174735"/>
              <a:gd name="connsiteY8" fmla="*/ 975605 h 4135915"/>
              <a:gd name="connsiteX9" fmla="*/ 0 w 5174735"/>
              <a:gd name="connsiteY9" fmla="*/ 767564 h 4135915"/>
              <a:gd name="connsiteX10" fmla="*/ 413726 w 5174735"/>
              <a:gd name="connsiteY10" fmla="*/ 0 h 4135915"/>
              <a:gd name="connsiteX0" fmla="*/ 413726 w 5174735"/>
              <a:gd name="connsiteY0" fmla="*/ 32930 h 4168845"/>
              <a:gd name="connsiteX1" fmla="*/ 4414926 w 5174735"/>
              <a:gd name="connsiteY1" fmla="*/ 191376 h 4168845"/>
              <a:gd name="connsiteX2" fmla="*/ 3499860 w 5174735"/>
              <a:gd name="connsiteY2" fmla="*/ 2275998 h 4168845"/>
              <a:gd name="connsiteX3" fmla="*/ 5174735 w 5174735"/>
              <a:gd name="connsiteY3" fmla="*/ 3857724 h 4168845"/>
              <a:gd name="connsiteX4" fmla="*/ 4198775 w 5174735"/>
              <a:gd name="connsiteY4" fmla="*/ 3982233 h 4168845"/>
              <a:gd name="connsiteX5" fmla="*/ 1063690 w 5174735"/>
              <a:gd name="connsiteY5" fmla="*/ 1602927 h 4168845"/>
              <a:gd name="connsiteX6" fmla="*/ 1101012 w 5174735"/>
              <a:gd name="connsiteY6" fmla="*/ 4168845 h 4168845"/>
              <a:gd name="connsiteX7" fmla="*/ 200811 w 5174735"/>
              <a:gd name="connsiteY7" fmla="*/ 4162353 h 4168845"/>
              <a:gd name="connsiteX8" fmla="*/ 328629 w 5174735"/>
              <a:gd name="connsiteY8" fmla="*/ 1008535 h 4168845"/>
              <a:gd name="connsiteX9" fmla="*/ 0 w 5174735"/>
              <a:gd name="connsiteY9" fmla="*/ 800494 h 4168845"/>
              <a:gd name="connsiteX10" fmla="*/ 413726 w 5174735"/>
              <a:gd name="connsiteY10" fmla="*/ 32930 h 4168845"/>
              <a:gd name="connsiteX0" fmla="*/ 413726 w 5174735"/>
              <a:gd name="connsiteY0" fmla="*/ 32930 h 4168845"/>
              <a:gd name="connsiteX1" fmla="*/ 4414926 w 5174735"/>
              <a:gd name="connsiteY1" fmla="*/ 191376 h 4168845"/>
              <a:gd name="connsiteX2" fmla="*/ 3499860 w 5174735"/>
              <a:gd name="connsiteY2" fmla="*/ 2275998 h 4168845"/>
              <a:gd name="connsiteX3" fmla="*/ 5174735 w 5174735"/>
              <a:gd name="connsiteY3" fmla="*/ 3857724 h 4168845"/>
              <a:gd name="connsiteX4" fmla="*/ 4198775 w 5174735"/>
              <a:gd name="connsiteY4" fmla="*/ 3982233 h 4168845"/>
              <a:gd name="connsiteX5" fmla="*/ 1063690 w 5174735"/>
              <a:gd name="connsiteY5" fmla="*/ 1602927 h 4168845"/>
              <a:gd name="connsiteX6" fmla="*/ 1101012 w 5174735"/>
              <a:gd name="connsiteY6" fmla="*/ 4168845 h 4168845"/>
              <a:gd name="connsiteX7" fmla="*/ 200811 w 5174735"/>
              <a:gd name="connsiteY7" fmla="*/ 4162353 h 4168845"/>
              <a:gd name="connsiteX8" fmla="*/ 328629 w 5174735"/>
              <a:gd name="connsiteY8" fmla="*/ 1008535 h 4168845"/>
              <a:gd name="connsiteX9" fmla="*/ 0 w 5174735"/>
              <a:gd name="connsiteY9" fmla="*/ 800494 h 4168845"/>
              <a:gd name="connsiteX10" fmla="*/ 413726 w 5174735"/>
              <a:gd name="connsiteY10" fmla="*/ 32930 h 4168845"/>
              <a:gd name="connsiteX0" fmla="*/ 413726 w 5174735"/>
              <a:gd name="connsiteY0" fmla="*/ 0 h 4135915"/>
              <a:gd name="connsiteX1" fmla="*/ 4414926 w 5174735"/>
              <a:gd name="connsiteY1" fmla="*/ 158446 h 4135915"/>
              <a:gd name="connsiteX2" fmla="*/ 3499860 w 5174735"/>
              <a:gd name="connsiteY2" fmla="*/ 2243068 h 4135915"/>
              <a:gd name="connsiteX3" fmla="*/ 5174735 w 5174735"/>
              <a:gd name="connsiteY3" fmla="*/ 3824794 h 4135915"/>
              <a:gd name="connsiteX4" fmla="*/ 4198775 w 5174735"/>
              <a:gd name="connsiteY4" fmla="*/ 3949303 h 4135915"/>
              <a:gd name="connsiteX5" fmla="*/ 1063690 w 5174735"/>
              <a:gd name="connsiteY5" fmla="*/ 1569997 h 4135915"/>
              <a:gd name="connsiteX6" fmla="*/ 1101012 w 5174735"/>
              <a:gd name="connsiteY6" fmla="*/ 4135915 h 4135915"/>
              <a:gd name="connsiteX7" fmla="*/ 200811 w 5174735"/>
              <a:gd name="connsiteY7" fmla="*/ 4129423 h 4135915"/>
              <a:gd name="connsiteX8" fmla="*/ 328629 w 5174735"/>
              <a:gd name="connsiteY8" fmla="*/ 975605 h 4135915"/>
              <a:gd name="connsiteX9" fmla="*/ 0 w 5174735"/>
              <a:gd name="connsiteY9" fmla="*/ 767564 h 4135915"/>
              <a:gd name="connsiteX10" fmla="*/ 413726 w 5174735"/>
              <a:gd name="connsiteY10" fmla="*/ 0 h 4135915"/>
              <a:gd name="connsiteX0" fmla="*/ 413726 w 5174735"/>
              <a:gd name="connsiteY0" fmla="*/ 0 h 4135915"/>
              <a:gd name="connsiteX1" fmla="*/ 4414926 w 5174735"/>
              <a:gd name="connsiteY1" fmla="*/ 158446 h 4135915"/>
              <a:gd name="connsiteX2" fmla="*/ 4969987 w 5174735"/>
              <a:gd name="connsiteY2" fmla="*/ 2234745 h 4135915"/>
              <a:gd name="connsiteX3" fmla="*/ 5174735 w 5174735"/>
              <a:gd name="connsiteY3" fmla="*/ 3824794 h 4135915"/>
              <a:gd name="connsiteX4" fmla="*/ 4198775 w 5174735"/>
              <a:gd name="connsiteY4" fmla="*/ 3949303 h 4135915"/>
              <a:gd name="connsiteX5" fmla="*/ 1063690 w 5174735"/>
              <a:gd name="connsiteY5" fmla="*/ 1569997 h 4135915"/>
              <a:gd name="connsiteX6" fmla="*/ 1101012 w 5174735"/>
              <a:gd name="connsiteY6" fmla="*/ 4135915 h 4135915"/>
              <a:gd name="connsiteX7" fmla="*/ 200811 w 5174735"/>
              <a:gd name="connsiteY7" fmla="*/ 4129423 h 4135915"/>
              <a:gd name="connsiteX8" fmla="*/ 328629 w 5174735"/>
              <a:gd name="connsiteY8" fmla="*/ 975605 h 4135915"/>
              <a:gd name="connsiteX9" fmla="*/ 0 w 5174735"/>
              <a:gd name="connsiteY9" fmla="*/ 767564 h 4135915"/>
              <a:gd name="connsiteX10" fmla="*/ 413726 w 5174735"/>
              <a:gd name="connsiteY10" fmla="*/ 0 h 4135915"/>
              <a:gd name="connsiteX0" fmla="*/ 413726 w 5174735"/>
              <a:gd name="connsiteY0" fmla="*/ 0 h 4135915"/>
              <a:gd name="connsiteX1" fmla="*/ 4414926 w 5174735"/>
              <a:gd name="connsiteY1" fmla="*/ 158446 h 4135915"/>
              <a:gd name="connsiteX2" fmla="*/ 4969987 w 5174735"/>
              <a:gd name="connsiteY2" fmla="*/ 2234745 h 4135915"/>
              <a:gd name="connsiteX3" fmla="*/ 5174735 w 5174735"/>
              <a:gd name="connsiteY3" fmla="*/ 3824794 h 4135915"/>
              <a:gd name="connsiteX4" fmla="*/ 3539752 w 5174735"/>
              <a:gd name="connsiteY4" fmla="*/ 936545 h 4135915"/>
              <a:gd name="connsiteX5" fmla="*/ 1063690 w 5174735"/>
              <a:gd name="connsiteY5" fmla="*/ 1569997 h 4135915"/>
              <a:gd name="connsiteX6" fmla="*/ 1101012 w 5174735"/>
              <a:gd name="connsiteY6" fmla="*/ 4135915 h 4135915"/>
              <a:gd name="connsiteX7" fmla="*/ 200811 w 5174735"/>
              <a:gd name="connsiteY7" fmla="*/ 4129423 h 4135915"/>
              <a:gd name="connsiteX8" fmla="*/ 328629 w 5174735"/>
              <a:gd name="connsiteY8" fmla="*/ 975605 h 4135915"/>
              <a:gd name="connsiteX9" fmla="*/ 0 w 5174735"/>
              <a:gd name="connsiteY9" fmla="*/ 767564 h 4135915"/>
              <a:gd name="connsiteX10" fmla="*/ 413726 w 5174735"/>
              <a:gd name="connsiteY10" fmla="*/ 0 h 4135915"/>
              <a:gd name="connsiteX0" fmla="*/ 413726 w 4969987"/>
              <a:gd name="connsiteY0" fmla="*/ 0 h 4135915"/>
              <a:gd name="connsiteX1" fmla="*/ 4414926 w 4969987"/>
              <a:gd name="connsiteY1" fmla="*/ 158446 h 4135915"/>
              <a:gd name="connsiteX2" fmla="*/ 4969987 w 4969987"/>
              <a:gd name="connsiteY2" fmla="*/ 2234745 h 4135915"/>
              <a:gd name="connsiteX3" fmla="*/ 4181132 w 4969987"/>
              <a:gd name="connsiteY3" fmla="*/ 3916342 h 4135915"/>
              <a:gd name="connsiteX4" fmla="*/ 3539752 w 4969987"/>
              <a:gd name="connsiteY4" fmla="*/ 936545 h 4135915"/>
              <a:gd name="connsiteX5" fmla="*/ 1063690 w 4969987"/>
              <a:gd name="connsiteY5" fmla="*/ 1569997 h 4135915"/>
              <a:gd name="connsiteX6" fmla="*/ 1101012 w 4969987"/>
              <a:gd name="connsiteY6" fmla="*/ 4135915 h 4135915"/>
              <a:gd name="connsiteX7" fmla="*/ 200811 w 4969987"/>
              <a:gd name="connsiteY7" fmla="*/ 4129423 h 4135915"/>
              <a:gd name="connsiteX8" fmla="*/ 328629 w 4969987"/>
              <a:gd name="connsiteY8" fmla="*/ 975605 h 4135915"/>
              <a:gd name="connsiteX9" fmla="*/ 0 w 4969987"/>
              <a:gd name="connsiteY9" fmla="*/ 767564 h 4135915"/>
              <a:gd name="connsiteX10" fmla="*/ 413726 w 4969987"/>
              <a:gd name="connsiteY10" fmla="*/ 0 h 4135915"/>
              <a:gd name="connsiteX0" fmla="*/ 413726 w 5203179"/>
              <a:gd name="connsiteY0" fmla="*/ 0 h 4135915"/>
              <a:gd name="connsiteX1" fmla="*/ 4414926 w 5203179"/>
              <a:gd name="connsiteY1" fmla="*/ 158446 h 4135915"/>
              <a:gd name="connsiteX2" fmla="*/ 5203179 w 5203179"/>
              <a:gd name="connsiteY2" fmla="*/ 3924220 h 4135915"/>
              <a:gd name="connsiteX3" fmla="*/ 4181132 w 5203179"/>
              <a:gd name="connsiteY3" fmla="*/ 3916342 h 4135915"/>
              <a:gd name="connsiteX4" fmla="*/ 3539752 w 5203179"/>
              <a:gd name="connsiteY4" fmla="*/ 936545 h 4135915"/>
              <a:gd name="connsiteX5" fmla="*/ 1063690 w 5203179"/>
              <a:gd name="connsiteY5" fmla="*/ 1569997 h 4135915"/>
              <a:gd name="connsiteX6" fmla="*/ 1101012 w 5203179"/>
              <a:gd name="connsiteY6" fmla="*/ 4135915 h 4135915"/>
              <a:gd name="connsiteX7" fmla="*/ 200811 w 5203179"/>
              <a:gd name="connsiteY7" fmla="*/ 4129423 h 4135915"/>
              <a:gd name="connsiteX8" fmla="*/ 328629 w 5203179"/>
              <a:gd name="connsiteY8" fmla="*/ 975605 h 4135915"/>
              <a:gd name="connsiteX9" fmla="*/ 0 w 5203179"/>
              <a:gd name="connsiteY9" fmla="*/ 767564 h 4135915"/>
              <a:gd name="connsiteX10" fmla="*/ 413726 w 5203179"/>
              <a:gd name="connsiteY10" fmla="*/ 0 h 4135915"/>
              <a:gd name="connsiteX0" fmla="*/ 413726 w 5203179"/>
              <a:gd name="connsiteY0" fmla="*/ 0 h 4135915"/>
              <a:gd name="connsiteX1" fmla="*/ 4414926 w 5203179"/>
              <a:gd name="connsiteY1" fmla="*/ 158446 h 4135915"/>
              <a:gd name="connsiteX2" fmla="*/ 5203179 w 5203179"/>
              <a:gd name="connsiteY2" fmla="*/ 3924220 h 4135915"/>
              <a:gd name="connsiteX3" fmla="*/ 4181132 w 5203179"/>
              <a:gd name="connsiteY3" fmla="*/ 3916342 h 4135915"/>
              <a:gd name="connsiteX4" fmla="*/ 3539752 w 5203179"/>
              <a:gd name="connsiteY4" fmla="*/ 936545 h 4135915"/>
              <a:gd name="connsiteX5" fmla="*/ 1063690 w 5203179"/>
              <a:gd name="connsiteY5" fmla="*/ 1569997 h 4135915"/>
              <a:gd name="connsiteX6" fmla="*/ 1101012 w 5203179"/>
              <a:gd name="connsiteY6" fmla="*/ 4135915 h 4135915"/>
              <a:gd name="connsiteX7" fmla="*/ 200811 w 5203179"/>
              <a:gd name="connsiteY7" fmla="*/ 4129423 h 4135915"/>
              <a:gd name="connsiteX8" fmla="*/ 328629 w 5203179"/>
              <a:gd name="connsiteY8" fmla="*/ 975605 h 4135915"/>
              <a:gd name="connsiteX9" fmla="*/ 0 w 5203179"/>
              <a:gd name="connsiteY9" fmla="*/ 767564 h 4135915"/>
              <a:gd name="connsiteX10" fmla="*/ 413726 w 5203179"/>
              <a:gd name="connsiteY10" fmla="*/ 0 h 4135915"/>
              <a:gd name="connsiteX0" fmla="*/ 413726 w 5203179"/>
              <a:gd name="connsiteY0" fmla="*/ 0 h 4135915"/>
              <a:gd name="connsiteX1" fmla="*/ 4414926 w 5203179"/>
              <a:gd name="connsiteY1" fmla="*/ 158446 h 4135915"/>
              <a:gd name="connsiteX2" fmla="*/ 5203179 w 5203179"/>
              <a:gd name="connsiteY2" fmla="*/ 3924220 h 4135915"/>
              <a:gd name="connsiteX3" fmla="*/ 4181132 w 5203179"/>
              <a:gd name="connsiteY3" fmla="*/ 3916342 h 4135915"/>
              <a:gd name="connsiteX4" fmla="*/ 3539752 w 5203179"/>
              <a:gd name="connsiteY4" fmla="*/ 936545 h 4135915"/>
              <a:gd name="connsiteX5" fmla="*/ 1063690 w 5203179"/>
              <a:gd name="connsiteY5" fmla="*/ 1569997 h 4135915"/>
              <a:gd name="connsiteX6" fmla="*/ 1101012 w 5203179"/>
              <a:gd name="connsiteY6" fmla="*/ 4135915 h 4135915"/>
              <a:gd name="connsiteX7" fmla="*/ 200811 w 5203179"/>
              <a:gd name="connsiteY7" fmla="*/ 4129423 h 4135915"/>
              <a:gd name="connsiteX8" fmla="*/ 328629 w 5203179"/>
              <a:gd name="connsiteY8" fmla="*/ 975605 h 4135915"/>
              <a:gd name="connsiteX9" fmla="*/ 0 w 5203179"/>
              <a:gd name="connsiteY9" fmla="*/ 767564 h 4135915"/>
              <a:gd name="connsiteX10" fmla="*/ 413726 w 5203179"/>
              <a:gd name="connsiteY10" fmla="*/ 0 h 4135915"/>
              <a:gd name="connsiteX0" fmla="*/ 413726 w 5203179"/>
              <a:gd name="connsiteY0" fmla="*/ 0 h 4135915"/>
              <a:gd name="connsiteX1" fmla="*/ 4414926 w 5203179"/>
              <a:gd name="connsiteY1" fmla="*/ 158446 h 4135915"/>
              <a:gd name="connsiteX2" fmla="*/ 5203179 w 5203179"/>
              <a:gd name="connsiteY2" fmla="*/ 3924220 h 4135915"/>
              <a:gd name="connsiteX3" fmla="*/ 4181132 w 5203179"/>
              <a:gd name="connsiteY3" fmla="*/ 3916342 h 4135915"/>
              <a:gd name="connsiteX4" fmla="*/ 3539752 w 5203179"/>
              <a:gd name="connsiteY4" fmla="*/ 936545 h 4135915"/>
              <a:gd name="connsiteX5" fmla="*/ 1063690 w 5203179"/>
              <a:gd name="connsiteY5" fmla="*/ 1569997 h 4135915"/>
              <a:gd name="connsiteX6" fmla="*/ 1101012 w 5203179"/>
              <a:gd name="connsiteY6" fmla="*/ 4135915 h 4135915"/>
              <a:gd name="connsiteX7" fmla="*/ 200811 w 5203179"/>
              <a:gd name="connsiteY7" fmla="*/ 4129423 h 4135915"/>
              <a:gd name="connsiteX8" fmla="*/ 328629 w 5203179"/>
              <a:gd name="connsiteY8" fmla="*/ 975605 h 4135915"/>
              <a:gd name="connsiteX9" fmla="*/ 0 w 5203179"/>
              <a:gd name="connsiteY9" fmla="*/ 767564 h 4135915"/>
              <a:gd name="connsiteX10" fmla="*/ 413726 w 5203179"/>
              <a:gd name="connsiteY10" fmla="*/ 0 h 4135915"/>
              <a:gd name="connsiteX0" fmla="*/ 413726 w 5203179"/>
              <a:gd name="connsiteY0" fmla="*/ 0 h 4135915"/>
              <a:gd name="connsiteX1" fmla="*/ 4414926 w 5203179"/>
              <a:gd name="connsiteY1" fmla="*/ 158446 h 4135915"/>
              <a:gd name="connsiteX2" fmla="*/ 5203179 w 5203179"/>
              <a:gd name="connsiteY2" fmla="*/ 3924220 h 4135915"/>
              <a:gd name="connsiteX3" fmla="*/ 4181132 w 5203179"/>
              <a:gd name="connsiteY3" fmla="*/ 3916342 h 4135915"/>
              <a:gd name="connsiteX4" fmla="*/ 3539752 w 5203179"/>
              <a:gd name="connsiteY4" fmla="*/ 936545 h 4135915"/>
              <a:gd name="connsiteX5" fmla="*/ 1083969 w 5203179"/>
              <a:gd name="connsiteY5" fmla="*/ 979097 h 4135915"/>
              <a:gd name="connsiteX6" fmla="*/ 1101012 w 5203179"/>
              <a:gd name="connsiteY6" fmla="*/ 4135915 h 4135915"/>
              <a:gd name="connsiteX7" fmla="*/ 200811 w 5203179"/>
              <a:gd name="connsiteY7" fmla="*/ 4129423 h 4135915"/>
              <a:gd name="connsiteX8" fmla="*/ 328629 w 5203179"/>
              <a:gd name="connsiteY8" fmla="*/ 975605 h 4135915"/>
              <a:gd name="connsiteX9" fmla="*/ 0 w 5203179"/>
              <a:gd name="connsiteY9" fmla="*/ 767564 h 4135915"/>
              <a:gd name="connsiteX10" fmla="*/ 413726 w 5203179"/>
              <a:gd name="connsiteY10" fmla="*/ 0 h 4135915"/>
              <a:gd name="connsiteX0" fmla="*/ 413726 w 5203179"/>
              <a:gd name="connsiteY0" fmla="*/ 0 h 4135915"/>
              <a:gd name="connsiteX1" fmla="*/ 4414926 w 5203179"/>
              <a:gd name="connsiteY1" fmla="*/ 158446 h 4135915"/>
              <a:gd name="connsiteX2" fmla="*/ 5203179 w 5203179"/>
              <a:gd name="connsiteY2" fmla="*/ 3924220 h 4135915"/>
              <a:gd name="connsiteX3" fmla="*/ 4181132 w 5203179"/>
              <a:gd name="connsiteY3" fmla="*/ 3916342 h 4135915"/>
              <a:gd name="connsiteX4" fmla="*/ 3539752 w 5203179"/>
              <a:gd name="connsiteY4" fmla="*/ 936545 h 4135915"/>
              <a:gd name="connsiteX5" fmla="*/ 1083969 w 5203179"/>
              <a:gd name="connsiteY5" fmla="*/ 979097 h 4135915"/>
              <a:gd name="connsiteX6" fmla="*/ 1101012 w 5203179"/>
              <a:gd name="connsiteY6" fmla="*/ 4135915 h 4135915"/>
              <a:gd name="connsiteX7" fmla="*/ 200811 w 5203179"/>
              <a:gd name="connsiteY7" fmla="*/ 4129423 h 4135915"/>
              <a:gd name="connsiteX8" fmla="*/ 328629 w 5203179"/>
              <a:gd name="connsiteY8" fmla="*/ 975605 h 4135915"/>
              <a:gd name="connsiteX9" fmla="*/ 0 w 5203179"/>
              <a:gd name="connsiteY9" fmla="*/ 767564 h 4135915"/>
              <a:gd name="connsiteX10" fmla="*/ 413726 w 5203179"/>
              <a:gd name="connsiteY10" fmla="*/ 0 h 4135915"/>
              <a:gd name="connsiteX0" fmla="*/ 413726 w 5203179"/>
              <a:gd name="connsiteY0" fmla="*/ 0 h 4135915"/>
              <a:gd name="connsiteX1" fmla="*/ 4414926 w 5203179"/>
              <a:gd name="connsiteY1" fmla="*/ 158446 h 4135915"/>
              <a:gd name="connsiteX2" fmla="*/ 5203179 w 5203179"/>
              <a:gd name="connsiteY2" fmla="*/ 3924220 h 4135915"/>
              <a:gd name="connsiteX3" fmla="*/ 4181132 w 5203179"/>
              <a:gd name="connsiteY3" fmla="*/ 3916342 h 4135915"/>
              <a:gd name="connsiteX4" fmla="*/ 3539752 w 5203179"/>
              <a:gd name="connsiteY4" fmla="*/ 936545 h 4135915"/>
              <a:gd name="connsiteX5" fmla="*/ 1083969 w 5203179"/>
              <a:gd name="connsiteY5" fmla="*/ 979097 h 4135915"/>
              <a:gd name="connsiteX6" fmla="*/ 1101012 w 5203179"/>
              <a:gd name="connsiteY6" fmla="*/ 4135915 h 4135915"/>
              <a:gd name="connsiteX7" fmla="*/ 200811 w 5203179"/>
              <a:gd name="connsiteY7" fmla="*/ 4129423 h 4135915"/>
              <a:gd name="connsiteX8" fmla="*/ 328629 w 5203179"/>
              <a:gd name="connsiteY8" fmla="*/ 975605 h 4135915"/>
              <a:gd name="connsiteX9" fmla="*/ 0 w 5203179"/>
              <a:gd name="connsiteY9" fmla="*/ 767564 h 4135915"/>
              <a:gd name="connsiteX10" fmla="*/ 413726 w 5203179"/>
              <a:gd name="connsiteY10" fmla="*/ 0 h 4135915"/>
              <a:gd name="connsiteX0" fmla="*/ 413726 w 5203179"/>
              <a:gd name="connsiteY0" fmla="*/ 0 h 4135915"/>
              <a:gd name="connsiteX1" fmla="*/ 4414926 w 5203179"/>
              <a:gd name="connsiteY1" fmla="*/ 158446 h 4135915"/>
              <a:gd name="connsiteX2" fmla="*/ 5203179 w 5203179"/>
              <a:gd name="connsiteY2" fmla="*/ 3924220 h 4135915"/>
              <a:gd name="connsiteX3" fmla="*/ 4181132 w 5203179"/>
              <a:gd name="connsiteY3" fmla="*/ 3916342 h 4135915"/>
              <a:gd name="connsiteX4" fmla="*/ 3539752 w 5203179"/>
              <a:gd name="connsiteY4" fmla="*/ 936545 h 4135915"/>
              <a:gd name="connsiteX5" fmla="*/ 1083969 w 5203179"/>
              <a:gd name="connsiteY5" fmla="*/ 979097 h 4135915"/>
              <a:gd name="connsiteX6" fmla="*/ 1101012 w 5203179"/>
              <a:gd name="connsiteY6" fmla="*/ 4135915 h 4135915"/>
              <a:gd name="connsiteX7" fmla="*/ 200811 w 5203179"/>
              <a:gd name="connsiteY7" fmla="*/ 4129423 h 4135915"/>
              <a:gd name="connsiteX8" fmla="*/ 328629 w 5203179"/>
              <a:gd name="connsiteY8" fmla="*/ 975605 h 4135915"/>
              <a:gd name="connsiteX9" fmla="*/ 0 w 5203179"/>
              <a:gd name="connsiteY9" fmla="*/ 767564 h 4135915"/>
              <a:gd name="connsiteX10" fmla="*/ 413726 w 5203179"/>
              <a:gd name="connsiteY10" fmla="*/ 0 h 4135915"/>
              <a:gd name="connsiteX0" fmla="*/ 413726 w 5203179"/>
              <a:gd name="connsiteY0" fmla="*/ 0 h 4135915"/>
              <a:gd name="connsiteX1" fmla="*/ 4414926 w 5203179"/>
              <a:gd name="connsiteY1" fmla="*/ 158446 h 4135915"/>
              <a:gd name="connsiteX2" fmla="*/ 5203179 w 5203179"/>
              <a:gd name="connsiteY2" fmla="*/ 3924220 h 4135915"/>
              <a:gd name="connsiteX3" fmla="*/ 3907384 w 5203179"/>
              <a:gd name="connsiteY3" fmla="*/ 3916342 h 4135915"/>
              <a:gd name="connsiteX4" fmla="*/ 3539752 w 5203179"/>
              <a:gd name="connsiteY4" fmla="*/ 936545 h 4135915"/>
              <a:gd name="connsiteX5" fmla="*/ 1083969 w 5203179"/>
              <a:gd name="connsiteY5" fmla="*/ 979097 h 4135915"/>
              <a:gd name="connsiteX6" fmla="*/ 1101012 w 5203179"/>
              <a:gd name="connsiteY6" fmla="*/ 4135915 h 4135915"/>
              <a:gd name="connsiteX7" fmla="*/ 200811 w 5203179"/>
              <a:gd name="connsiteY7" fmla="*/ 4129423 h 4135915"/>
              <a:gd name="connsiteX8" fmla="*/ 328629 w 5203179"/>
              <a:gd name="connsiteY8" fmla="*/ 975605 h 4135915"/>
              <a:gd name="connsiteX9" fmla="*/ 0 w 5203179"/>
              <a:gd name="connsiteY9" fmla="*/ 767564 h 4135915"/>
              <a:gd name="connsiteX10" fmla="*/ 413726 w 5203179"/>
              <a:gd name="connsiteY10" fmla="*/ 0 h 4135915"/>
              <a:gd name="connsiteX0" fmla="*/ 413726 w 4797626"/>
              <a:gd name="connsiteY0" fmla="*/ 0 h 4135915"/>
              <a:gd name="connsiteX1" fmla="*/ 4414926 w 4797626"/>
              <a:gd name="connsiteY1" fmla="*/ 158446 h 4135915"/>
              <a:gd name="connsiteX2" fmla="*/ 4797626 w 4797626"/>
              <a:gd name="connsiteY2" fmla="*/ 3915899 h 4135915"/>
              <a:gd name="connsiteX3" fmla="*/ 3907384 w 4797626"/>
              <a:gd name="connsiteY3" fmla="*/ 3916342 h 4135915"/>
              <a:gd name="connsiteX4" fmla="*/ 3539752 w 4797626"/>
              <a:gd name="connsiteY4" fmla="*/ 936545 h 4135915"/>
              <a:gd name="connsiteX5" fmla="*/ 1083969 w 4797626"/>
              <a:gd name="connsiteY5" fmla="*/ 979097 h 4135915"/>
              <a:gd name="connsiteX6" fmla="*/ 1101012 w 4797626"/>
              <a:gd name="connsiteY6" fmla="*/ 4135915 h 4135915"/>
              <a:gd name="connsiteX7" fmla="*/ 200811 w 4797626"/>
              <a:gd name="connsiteY7" fmla="*/ 4129423 h 4135915"/>
              <a:gd name="connsiteX8" fmla="*/ 328629 w 4797626"/>
              <a:gd name="connsiteY8" fmla="*/ 975605 h 4135915"/>
              <a:gd name="connsiteX9" fmla="*/ 0 w 4797626"/>
              <a:gd name="connsiteY9" fmla="*/ 767564 h 4135915"/>
              <a:gd name="connsiteX10" fmla="*/ 413726 w 4797626"/>
              <a:gd name="connsiteY10" fmla="*/ 0 h 4135915"/>
              <a:gd name="connsiteX0" fmla="*/ 657056 w 5040956"/>
              <a:gd name="connsiteY0" fmla="*/ 0 h 4135915"/>
              <a:gd name="connsiteX1" fmla="*/ 4658256 w 5040956"/>
              <a:gd name="connsiteY1" fmla="*/ 158446 h 4135915"/>
              <a:gd name="connsiteX2" fmla="*/ 5040956 w 5040956"/>
              <a:gd name="connsiteY2" fmla="*/ 3915899 h 4135915"/>
              <a:gd name="connsiteX3" fmla="*/ 4150714 w 5040956"/>
              <a:gd name="connsiteY3" fmla="*/ 3916342 h 4135915"/>
              <a:gd name="connsiteX4" fmla="*/ 3783082 w 5040956"/>
              <a:gd name="connsiteY4" fmla="*/ 936545 h 4135915"/>
              <a:gd name="connsiteX5" fmla="*/ 1327299 w 5040956"/>
              <a:gd name="connsiteY5" fmla="*/ 979097 h 4135915"/>
              <a:gd name="connsiteX6" fmla="*/ 1344342 w 5040956"/>
              <a:gd name="connsiteY6" fmla="*/ 4135915 h 4135915"/>
              <a:gd name="connsiteX7" fmla="*/ 444141 w 5040956"/>
              <a:gd name="connsiteY7" fmla="*/ 4129423 h 4135915"/>
              <a:gd name="connsiteX8" fmla="*/ 571959 w 5040956"/>
              <a:gd name="connsiteY8" fmla="*/ 975605 h 4135915"/>
              <a:gd name="connsiteX9" fmla="*/ 0 w 5040956"/>
              <a:gd name="connsiteY9" fmla="*/ 900725 h 4135915"/>
              <a:gd name="connsiteX10" fmla="*/ 657056 w 5040956"/>
              <a:gd name="connsiteY10" fmla="*/ 0 h 4135915"/>
              <a:gd name="connsiteX0" fmla="*/ 657056 w 5040956"/>
              <a:gd name="connsiteY0" fmla="*/ 0 h 4135915"/>
              <a:gd name="connsiteX1" fmla="*/ 4658256 w 5040956"/>
              <a:gd name="connsiteY1" fmla="*/ 158446 h 4135915"/>
              <a:gd name="connsiteX2" fmla="*/ 5040956 w 5040956"/>
              <a:gd name="connsiteY2" fmla="*/ 3915899 h 4135915"/>
              <a:gd name="connsiteX3" fmla="*/ 4150714 w 5040956"/>
              <a:gd name="connsiteY3" fmla="*/ 3916342 h 4135915"/>
              <a:gd name="connsiteX4" fmla="*/ 3783082 w 5040956"/>
              <a:gd name="connsiteY4" fmla="*/ 936545 h 4135915"/>
              <a:gd name="connsiteX5" fmla="*/ 1327299 w 5040956"/>
              <a:gd name="connsiteY5" fmla="*/ 979097 h 4135915"/>
              <a:gd name="connsiteX6" fmla="*/ 1344342 w 5040956"/>
              <a:gd name="connsiteY6" fmla="*/ 4135915 h 4135915"/>
              <a:gd name="connsiteX7" fmla="*/ 444141 w 5040956"/>
              <a:gd name="connsiteY7" fmla="*/ 4129423 h 4135915"/>
              <a:gd name="connsiteX8" fmla="*/ 571959 w 5040956"/>
              <a:gd name="connsiteY8" fmla="*/ 975605 h 4135915"/>
              <a:gd name="connsiteX9" fmla="*/ 0 w 5040956"/>
              <a:gd name="connsiteY9" fmla="*/ 900725 h 4135915"/>
              <a:gd name="connsiteX10" fmla="*/ 657056 w 5040956"/>
              <a:gd name="connsiteY10" fmla="*/ 0 h 4135915"/>
              <a:gd name="connsiteX0" fmla="*/ 985586 w 5369486"/>
              <a:gd name="connsiteY0" fmla="*/ 176706 h 4312621"/>
              <a:gd name="connsiteX1" fmla="*/ 163005 w 5369486"/>
              <a:gd name="connsiteY1" fmla="*/ 156340 h 4312621"/>
              <a:gd name="connsiteX2" fmla="*/ 4986786 w 5369486"/>
              <a:gd name="connsiteY2" fmla="*/ 335152 h 4312621"/>
              <a:gd name="connsiteX3" fmla="*/ 5369486 w 5369486"/>
              <a:gd name="connsiteY3" fmla="*/ 4092605 h 4312621"/>
              <a:gd name="connsiteX4" fmla="*/ 4479244 w 5369486"/>
              <a:gd name="connsiteY4" fmla="*/ 4093048 h 4312621"/>
              <a:gd name="connsiteX5" fmla="*/ 4111612 w 5369486"/>
              <a:gd name="connsiteY5" fmla="*/ 1113251 h 4312621"/>
              <a:gd name="connsiteX6" fmla="*/ 1655829 w 5369486"/>
              <a:gd name="connsiteY6" fmla="*/ 1155803 h 4312621"/>
              <a:gd name="connsiteX7" fmla="*/ 1672872 w 5369486"/>
              <a:gd name="connsiteY7" fmla="*/ 4312621 h 4312621"/>
              <a:gd name="connsiteX8" fmla="*/ 772671 w 5369486"/>
              <a:gd name="connsiteY8" fmla="*/ 4306129 h 4312621"/>
              <a:gd name="connsiteX9" fmla="*/ 900489 w 5369486"/>
              <a:gd name="connsiteY9" fmla="*/ 1152311 h 4312621"/>
              <a:gd name="connsiteX10" fmla="*/ 328530 w 5369486"/>
              <a:gd name="connsiteY10" fmla="*/ 1077431 h 4312621"/>
              <a:gd name="connsiteX11" fmla="*/ 985586 w 5369486"/>
              <a:gd name="connsiteY11" fmla="*/ 176706 h 4312621"/>
              <a:gd name="connsiteX0" fmla="*/ 985586 w 5369486"/>
              <a:gd name="connsiteY0" fmla="*/ 261062 h 4396977"/>
              <a:gd name="connsiteX1" fmla="*/ 163005 w 5369486"/>
              <a:gd name="connsiteY1" fmla="*/ 240696 h 4396977"/>
              <a:gd name="connsiteX2" fmla="*/ 4986786 w 5369486"/>
              <a:gd name="connsiteY2" fmla="*/ 419508 h 4396977"/>
              <a:gd name="connsiteX3" fmla="*/ 5369486 w 5369486"/>
              <a:gd name="connsiteY3" fmla="*/ 4176961 h 4396977"/>
              <a:gd name="connsiteX4" fmla="*/ 4479244 w 5369486"/>
              <a:gd name="connsiteY4" fmla="*/ 4177404 h 4396977"/>
              <a:gd name="connsiteX5" fmla="*/ 4111612 w 5369486"/>
              <a:gd name="connsiteY5" fmla="*/ 1197607 h 4396977"/>
              <a:gd name="connsiteX6" fmla="*/ 1655829 w 5369486"/>
              <a:gd name="connsiteY6" fmla="*/ 1240159 h 4396977"/>
              <a:gd name="connsiteX7" fmla="*/ 1672872 w 5369486"/>
              <a:gd name="connsiteY7" fmla="*/ 4396977 h 4396977"/>
              <a:gd name="connsiteX8" fmla="*/ 772671 w 5369486"/>
              <a:gd name="connsiteY8" fmla="*/ 4390485 h 4396977"/>
              <a:gd name="connsiteX9" fmla="*/ 900489 w 5369486"/>
              <a:gd name="connsiteY9" fmla="*/ 1236667 h 4396977"/>
              <a:gd name="connsiteX10" fmla="*/ 328530 w 5369486"/>
              <a:gd name="connsiteY10" fmla="*/ 1161787 h 4396977"/>
              <a:gd name="connsiteX11" fmla="*/ 985586 w 5369486"/>
              <a:gd name="connsiteY11" fmla="*/ 261062 h 4396977"/>
              <a:gd name="connsiteX0" fmla="*/ 823186 w 5207086"/>
              <a:gd name="connsiteY0" fmla="*/ 261062 h 4396977"/>
              <a:gd name="connsiteX1" fmla="*/ 605 w 5207086"/>
              <a:gd name="connsiteY1" fmla="*/ 240696 h 4396977"/>
              <a:gd name="connsiteX2" fmla="*/ 4824386 w 5207086"/>
              <a:gd name="connsiteY2" fmla="*/ 419508 h 4396977"/>
              <a:gd name="connsiteX3" fmla="*/ 5207086 w 5207086"/>
              <a:gd name="connsiteY3" fmla="*/ 4176961 h 4396977"/>
              <a:gd name="connsiteX4" fmla="*/ 4316844 w 5207086"/>
              <a:gd name="connsiteY4" fmla="*/ 4177404 h 4396977"/>
              <a:gd name="connsiteX5" fmla="*/ 3949212 w 5207086"/>
              <a:gd name="connsiteY5" fmla="*/ 1197607 h 4396977"/>
              <a:gd name="connsiteX6" fmla="*/ 1493429 w 5207086"/>
              <a:gd name="connsiteY6" fmla="*/ 1240159 h 4396977"/>
              <a:gd name="connsiteX7" fmla="*/ 1510472 w 5207086"/>
              <a:gd name="connsiteY7" fmla="*/ 4396977 h 4396977"/>
              <a:gd name="connsiteX8" fmla="*/ 610271 w 5207086"/>
              <a:gd name="connsiteY8" fmla="*/ 4390485 h 4396977"/>
              <a:gd name="connsiteX9" fmla="*/ 738089 w 5207086"/>
              <a:gd name="connsiteY9" fmla="*/ 1236667 h 4396977"/>
              <a:gd name="connsiteX10" fmla="*/ 166130 w 5207086"/>
              <a:gd name="connsiteY10" fmla="*/ 1161787 h 4396977"/>
              <a:gd name="connsiteX11" fmla="*/ 823186 w 5207086"/>
              <a:gd name="connsiteY11" fmla="*/ 261062 h 4396977"/>
              <a:gd name="connsiteX0" fmla="*/ 165525 w 5206481"/>
              <a:gd name="connsiteY0" fmla="*/ 1161787 h 4396977"/>
              <a:gd name="connsiteX1" fmla="*/ 0 w 5206481"/>
              <a:gd name="connsiteY1" fmla="*/ 240696 h 4396977"/>
              <a:gd name="connsiteX2" fmla="*/ 4823781 w 5206481"/>
              <a:gd name="connsiteY2" fmla="*/ 419508 h 4396977"/>
              <a:gd name="connsiteX3" fmla="*/ 5206481 w 5206481"/>
              <a:gd name="connsiteY3" fmla="*/ 4176961 h 4396977"/>
              <a:gd name="connsiteX4" fmla="*/ 4316239 w 5206481"/>
              <a:gd name="connsiteY4" fmla="*/ 4177404 h 4396977"/>
              <a:gd name="connsiteX5" fmla="*/ 3948607 w 5206481"/>
              <a:gd name="connsiteY5" fmla="*/ 1197607 h 4396977"/>
              <a:gd name="connsiteX6" fmla="*/ 1492824 w 5206481"/>
              <a:gd name="connsiteY6" fmla="*/ 1240159 h 4396977"/>
              <a:gd name="connsiteX7" fmla="*/ 1509867 w 5206481"/>
              <a:gd name="connsiteY7" fmla="*/ 4396977 h 4396977"/>
              <a:gd name="connsiteX8" fmla="*/ 609666 w 5206481"/>
              <a:gd name="connsiteY8" fmla="*/ 4390485 h 4396977"/>
              <a:gd name="connsiteX9" fmla="*/ 737484 w 5206481"/>
              <a:gd name="connsiteY9" fmla="*/ 1236667 h 4396977"/>
              <a:gd name="connsiteX10" fmla="*/ 165525 w 5206481"/>
              <a:gd name="connsiteY10" fmla="*/ 1161787 h 4396977"/>
              <a:gd name="connsiteX0" fmla="*/ 165525 w 5206481"/>
              <a:gd name="connsiteY0" fmla="*/ 1161787 h 4396977"/>
              <a:gd name="connsiteX1" fmla="*/ 0 w 5206481"/>
              <a:gd name="connsiteY1" fmla="*/ 240696 h 4396977"/>
              <a:gd name="connsiteX2" fmla="*/ 4823781 w 5206481"/>
              <a:gd name="connsiteY2" fmla="*/ 419508 h 4396977"/>
              <a:gd name="connsiteX3" fmla="*/ 5206481 w 5206481"/>
              <a:gd name="connsiteY3" fmla="*/ 4176961 h 4396977"/>
              <a:gd name="connsiteX4" fmla="*/ 4316239 w 5206481"/>
              <a:gd name="connsiteY4" fmla="*/ 4177404 h 4396977"/>
              <a:gd name="connsiteX5" fmla="*/ 3948607 w 5206481"/>
              <a:gd name="connsiteY5" fmla="*/ 1197607 h 4396977"/>
              <a:gd name="connsiteX6" fmla="*/ 1492824 w 5206481"/>
              <a:gd name="connsiteY6" fmla="*/ 1240159 h 4396977"/>
              <a:gd name="connsiteX7" fmla="*/ 1509867 w 5206481"/>
              <a:gd name="connsiteY7" fmla="*/ 4396977 h 4396977"/>
              <a:gd name="connsiteX8" fmla="*/ 609666 w 5206481"/>
              <a:gd name="connsiteY8" fmla="*/ 4390485 h 4396977"/>
              <a:gd name="connsiteX9" fmla="*/ 737484 w 5206481"/>
              <a:gd name="connsiteY9" fmla="*/ 1236667 h 4396977"/>
              <a:gd name="connsiteX10" fmla="*/ 165525 w 5206481"/>
              <a:gd name="connsiteY10" fmla="*/ 1161787 h 4396977"/>
              <a:gd name="connsiteX0" fmla="*/ 0 w 5040956"/>
              <a:gd name="connsiteY0" fmla="*/ 1121567 h 4356757"/>
              <a:gd name="connsiteX1" fmla="*/ 57528 w 5040956"/>
              <a:gd name="connsiteY1" fmla="*/ 292024 h 4356757"/>
              <a:gd name="connsiteX2" fmla="*/ 4658256 w 5040956"/>
              <a:gd name="connsiteY2" fmla="*/ 379288 h 4356757"/>
              <a:gd name="connsiteX3" fmla="*/ 5040956 w 5040956"/>
              <a:gd name="connsiteY3" fmla="*/ 4136741 h 4356757"/>
              <a:gd name="connsiteX4" fmla="*/ 4150714 w 5040956"/>
              <a:gd name="connsiteY4" fmla="*/ 4137184 h 4356757"/>
              <a:gd name="connsiteX5" fmla="*/ 3783082 w 5040956"/>
              <a:gd name="connsiteY5" fmla="*/ 1157387 h 4356757"/>
              <a:gd name="connsiteX6" fmla="*/ 1327299 w 5040956"/>
              <a:gd name="connsiteY6" fmla="*/ 1199939 h 4356757"/>
              <a:gd name="connsiteX7" fmla="*/ 1344342 w 5040956"/>
              <a:gd name="connsiteY7" fmla="*/ 4356757 h 4356757"/>
              <a:gd name="connsiteX8" fmla="*/ 444141 w 5040956"/>
              <a:gd name="connsiteY8" fmla="*/ 4350265 h 4356757"/>
              <a:gd name="connsiteX9" fmla="*/ 571959 w 5040956"/>
              <a:gd name="connsiteY9" fmla="*/ 1196447 h 4356757"/>
              <a:gd name="connsiteX10" fmla="*/ 0 w 5040956"/>
              <a:gd name="connsiteY10" fmla="*/ 1121567 h 4356757"/>
              <a:gd name="connsiteX0" fmla="*/ 0 w 5040956"/>
              <a:gd name="connsiteY0" fmla="*/ 1039953 h 4275143"/>
              <a:gd name="connsiteX1" fmla="*/ 57528 w 5040956"/>
              <a:gd name="connsiteY1" fmla="*/ 210410 h 4275143"/>
              <a:gd name="connsiteX2" fmla="*/ 4658256 w 5040956"/>
              <a:gd name="connsiteY2" fmla="*/ 297674 h 4275143"/>
              <a:gd name="connsiteX3" fmla="*/ 5040956 w 5040956"/>
              <a:gd name="connsiteY3" fmla="*/ 4055127 h 4275143"/>
              <a:gd name="connsiteX4" fmla="*/ 4150714 w 5040956"/>
              <a:gd name="connsiteY4" fmla="*/ 4055570 h 4275143"/>
              <a:gd name="connsiteX5" fmla="*/ 3783082 w 5040956"/>
              <a:gd name="connsiteY5" fmla="*/ 1075773 h 4275143"/>
              <a:gd name="connsiteX6" fmla="*/ 1327299 w 5040956"/>
              <a:gd name="connsiteY6" fmla="*/ 1118325 h 4275143"/>
              <a:gd name="connsiteX7" fmla="*/ 1344342 w 5040956"/>
              <a:gd name="connsiteY7" fmla="*/ 4275143 h 4275143"/>
              <a:gd name="connsiteX8" fmla="*/ 444141 w 5040956"/>
              <a:gd name="connsiteY8" fmla="*/ 4268651 h 4275143"/>
              <a:gd name="connsiteX9" fmla="*/ 571959 w 5040956"/>
              <a:gd name="connsiteY9" fmla="*/ 1114833 h 4275143"/>
              <a:gd name="connsiteX10" fmla="*/ 0 w 5040956"/>
              <a:gd name="connsiteY10" fmla="*/ 1039953 h 4275143"/>
              <a:gd name="connsiteX0" fmla="*/ 0 w 5040956"/>
              <a:gd name="connsiteY0" fmla="*/ 829543 h 4064733"/>
              <a:gd name="connsiteX1" fmla="*/ 57528 w 5040956"/>
              <a:gd name="connsiteY1" fmla="*/ 0 h 4064733"/>
              <a:gd name="connsiteX2" fmla="*/ 4658256 w 5040956"/>
              <a:gd name="connsiteY2" fmla="*/ 87264 h 4064733"/>
              <a:gd name="connsiteX3" fmla="*/ 5040956 w 5040956"/>
              <a:gd name="connsiteY3" fmla="*/ 3844717 h 4064733"/>
              <a:gd name="connsiteX4" fmla="*/ 4150714 w 5040956"/>
              <a:gd name="connsiteY4" fmla="*/ 3845160 h 4064733"/>
              <a:gd name="connsiteX5" fmla="*/ 3783082 w 5040956"/>
              <a:gd name="connsiteY5" fmla="*/ 865363 h 4064733"/>
              <a:gd name="connsiteX6" fmla="*/ 1327299 w 5040956"/>
              <a:gd name="connsiteY6" fmla="*/ 907915 h 4064733"/>
              <a:gd name="connsiteX7" fmla="*/ 1344342 w 5040956"/>
              <a:gd name="connsiteY7" fmla="*/ 4064733 h 4064733"/>
              <a:gd name="connsiteX8" fmla="*/ 444141 w 5040956"/>
              <a:gd name="connsiteY8" fmla="*/ 4058241 h 4064733"/>
              <a:gd name="connsiteX9" fmla="*/ 571959 w 5040956"/>
              <a:gd name="connsiteY9" fmla="*/ 904423 h 4064733"/>
              <a:gd name="connsiteX10" fmla="*/ 0 w 5040956"/>
              <a:gd name="connsiteY10" fmla="*/ 829543 h 4064733"/>
              <a:gd name="connsiteX0" fmla="*/ 731801 w 5200798"/>
              <a:gd name="connsiteY0" fmla="*/ 904423 h 4064733"/>
              <a:gd name="connsiteX1" fmla="*/ 217370 w 5200798"/>
              <a:gd name="connsiteY1" fmla="*/ 0 h 4064733"/>
              <a:gd name="connsiteX2" fmla="*/ 4818098 w 5200798"/>
              <a:gd name="connsiteY2" fmla="*/ 87264 h 4064733"/>
              <a:gd name="connsiteX3" fmla="*/ 5200798 w 5200798"/>
              <a:gd name="connsiteY3" fmla="*/ 3844717 h 4064733"/>
              <a:gd name="connsiteX4" fmla="*/ 4310556 w 5200798"/>
              <a:gd name="connsiteY4" fmla="*/ 3845160 h 4064733"/>
              <a:gd name="connsiteX5" fmla="*/ 3942924 w 5200798"/>
              <a:gd name="connsiteY5" fmla="*/ 865363 h 4064733"/>
              <a:gd name="connsiteX6" fmla="*/ 1487141 w 5200798"/>
              <a:gd name="connsiteY6" fmla="*/ 907915 h 4064733"/>
              <a:gd name="connsiteX7" fmla="*/ 1504184 w 5200798"/>
              <a:gd name="connsiteY7" fmla="*/ 4064733 h 4064733"/>
              <a:gd name="connsiteX8" fmla="*/ 603983 w 5200798"/>
              <a:gd name="connsiteY8" fmla="*/ 4058241 h 4064733"/>
              <a:gd name="connsiteX9" fmla="*/ 731801 w 5200798"/>
              <a:gd name="connsiteY9" fmla="*/ 904423 h 4064733"/>
              <a:gd name="connsiteX0" fmla="*/ 294016 w 4763013"/>
              <a:gd name="connsiteY0" fmla="*/ 929391 h 4089701"/>
              <a:gd name="connsiteX1" fmla="*/ 327083 w 4763013"/>
              <a:gd name="connsiteY1" fmla="*/ 0 h 4089701"/>
              <a:gd name="connsiteX2" fmla="*/ 4380313 w 4763013"/>
              <a:gd name="connsiteY2" fmla="*/ 112232 h 4089701"/>
              <a:gd name="connsiteX3" fmla="*/ 4763013 w 4763013"/>
              <a:gd name="connsiteY3" fmla="*/ 3869685 h 4089701"/>
              <a:gd name="connsiteX4" fmla="*/ 3872771 w 4763013"/>
              <a:gd name="connsiteY4" fmla="*/ 3870128 h 4089701"/>
              <a:gd name="connsiteX5" fmla="*/ 3505139 w 4763013"/>
              <a:gd name="connsiteY5" fmla="*/ 890331 h 4089701"/>
              <a:gd name="connsiteX6" fmla="*/ 1049356 w 4763013"/>
              <a:gd name="connsiteY6" fmla="*/ 932883 h 4089701"/>
              <a:gd name="connsiteX7" fmla="*/ 1066399 w 4763013"/>
              <a:gd name="connsiteY7" fmla="*/ 4089701 h 4089701"/>
              <a:gd name="connsiteX8" fmla="*/ 166198 w 4763013"/>
              <a:gd name="connsiteY8" fmla="*/ 4083209 h 4089701"/>
              <a:gd name="connsiteX9" fmla="*/ 294016 w 4763013"/>
              <a:gd name="connsiteY9" fmla="*/ 929391 h 4089701"/>
              <a:gd name="connsiteX0" fmla="*/ 127818 w 4596815"/>
              <a:gd name="connsiteY0" fmla="*/ 929391 h 4089701"/>
              <a:gd name="connsiteX1" fmla="*/ 160885 w 4596815"/>
              <a:gd name="connsiteY1" fmla="*/ 0 h 4089701"/>
              <a:gd name="connsiteX2" fmla="*/ 4214115 w 4596815"/>
              <a:gd name="connsiteY2" fmla="*/ 112232 h 4089701"/>
              <a:gd name="connsiteX3" fmla="*/ 4596815 w 4596815"/>
              <a:gd name="connsiteY3" fmla="*/ 3869685 h 4089701"/>
              <a:gd name="connsiteX4" fmla="*/ 3706573 w 4596815"/>
              <a:gd name="connsiteY4" fmla="*/ 3870128 h 4089701"/>
              <a:gd name="connsiteX5" fmla="*/ 3338941 w 4596815"/>
              <a:gd name="connsiteY5" fmla="*/ 890331 h 4089701"/>
              <a:gd name="connsiteX6" fmla="*/ 883158 w 4596815"/>
              <a:gd name="connsiteY6" fmla="*/ 932883 h 4089701"/>
              <a:gd name="connsiteX7" fmla="*/ 900201 w 4596815"/>
              <a:gd name="connsiteY7" fmla="*/ 4089701 h 4089701"/>
              <a:gd name="connsiteX8" fmla="*/ 0 w 4596815"/>
              <a:gd name="connsiteY8" fmla="*/ 4083209 h 4089701"/>
              <a:gd name="connsiteX9" fmla="*/ 127818 w 4596815"/>
              <a:gd name="connsiteY9" fmla="*/ 929391 h 4089701"/>
              <a:gd name="connsiteX0" fmla="*/ 236104 w 4832919"/>
              <a:gd name="connsiteY0" fmla="*/ 4083209 h 4089701"/>
              <a:gd name="connsiteX1" fmla="*/ 396989 w 4832919"/>
              <a:gd name="connsiteY1" fmla="*/ 0 h 4089701"/>
              <a:gd name="connsiteX2" fmla="*/ 4450219 w 4832919"/>
              <a:gd name="connsiteY2" fmla="*/ 112232 h 4089701"/>
              <a:gd name="connsiteX3" fmla="*/ 4832919 w 4832919"/>
              <a:gd name="connsiteY3" fmla="*/ 3869685 h 4089701"/>
              <a:gd name="connsiteX4" fmla="*/ 3942677 w 4832919"/>
              <a:gd name="connsiteY4" fmla="*/ 3870128 h 4089701"/>
              <a:gd name="connsiteX5" fmla="*/ 3575045 w 4832919"/>
              <a:gd name="connsiteY5" fmla="*/ 890331 h 4089701"/>
              <a:gd name="connsiteX6" fmla="*/ 1119262 w 4832919"/>
              <a:gd name="connsiteY6" fmla="*/ 932883 h 4089701"/>
              <a:gd name="connsiteX7" fmla="*/ 1136305 w 4832919"/>
              <a:gd name="connsiteY7" fmla="*/ 4089701 h 4089701"/>
              <a:gd name="connsiteX8" fmla="*/ 236104 w 4832919"/>
              <a:gd name="connsiteY8" fmla="*/ 4083209 h 4089701"/>
              <a:gd name="connsiteX0" fmla="*/ 40283 w 4637098"/>
              <a:gd name="connsiteY0" fmla="*/ 4083209 h 4089701"/>
              <a:gd name="connsiteX1" fmla="*/ 201168 w 4637098"/>
              <a:gd name="connsiteY1" fmla="*/ 0 h 4089701"/>
              <a:gd name="connsiteX2" fmla="*/ 4254398 w 4637098"/>
              <a:gd name="connsiteY2" fmla="*/ 112232 h 4089701"/>
              <a:gd name="connsiteX3" fmla="*/ 4637098 w 4637098"/>
              <a:gd name="connsiteY3" fmla="*/ 3869685 h 4089701"/>
              <a:gd name="connsiteX4" fmla="*/ 3746856 w 4637098"/>
              <a:gd name="connsiteY4" fmla="*/ 3870128 h 4089701"/>
              <a:gd name="connsiteX5" fmla="*/ 3379224 w 4637098"/>
              <a:gd name="connsiteY5" fmla="*/ 890331 h 4089701"/>
              <a:gd name="connsiteX6" fmla="*/ 923441 w 4637098"/>
              <a:gd name="connsiteY6" fmla="*/ 932883 h 4089701"/>
              <a:gd name="connsiteX7" fmla="*/ 940484 w 4637098"/>
              <a:gd name="connsiteY7" fmla="*/ 4089701 h 4089701"/>
              <a:gd name="connsiteX8" fmla="*/ 40283 w 4637098"/>
              <a:gd name="connsiteY8" fmla="*/ 4083209 h 4089701"/>
              <a:gd name="connsiteX0" fmla="*/ 1241561 w 5838376"/>
              <a:gd name="connsiteY0" fmla="*/ 4083209 h 4089701"/>
              <a:gd name="connsiteX1" fmla="*/ 478 w 5838376"/>
              <a:gd name="connsiteY1" fmla="*/ 3438239 h 4089701"/>
              <a:gd name="connsiteX2" fmla="*/ 1402446 w 5838376"/>
              <a:gd name="connsiteY2" fmla="*/ 0 h 4089701"/>
              <a:gd name="connsiteX3" fmla="*/ 5455676 w 5838376"/>
              <a:gd name="connsiteY3" fmla="*/ 112232 h 4089701"/>
              <a:gd name="connsiteX4" fmla="*/ 5838376 w 5838376"/>
              <a:gd name="connsiteY4" fmla="*/ 3869685 h 4089701"/>
              <a:gd name="connsiteX5" fmla="*/ 4948134 w 5838376"/>
              <a:gd name="connsiteY5" fmla="*/ 3870128 h 4089701"/>
              <a:gd name="connsiteX6" fmla="*/ 4580502 w 5838376"/>
              <a:gd name="connsiteY6" fmla="*/ 890331 h 4089701"/>
              <a:gd name="connsiteX7" fmla="*/ 2124719 w 5838376"/>
              <a:gd name="connsiteY7" fmla="*/ 932883 h 4089701"/>
              <a:gd name="connsiteX8" fmla="*/ 2141762 w 5838376"/>
              <a:gd name="connsiteY8" fmla="*/ 4089701 h 4089701"/>
              <a:gd name="connsiteX9" fmla="*/ 1241561 w 5838376"/>
              <a:gd name="connsiteY9" fmla="*/ 4083209 h 4089701"/>
              <a:gd name="connsiteX0" fmla="*/ 1256480 w 5853295"/>
              <a:gd name="connsiteY0" fmla="*/ 4083209 h 4089701"/>
              <a:gd name="connsiteX1" fmla="*/ 15397 w 5853295"/>
              <a:gd name="connsiteY1" fmla="*/ 3438239 h 4089701"/>
              <a:gd name="connsiteX2" fmla="*/ 1313164 w 5853295"/>
              <a:gd name="connsiteY2" fmla="*/ 2730823 h 4089701"/>
              <a:gd name="connsiteX3" fmla="*/ 1417365 w 5853295"/>
              <a:gd name="connsiteY3" fmla="*/ 0 h 4089701"/>
              <a:gd name="connsiteX4" fmla="*/ 5470595 w 5853295"/>
              <a:gd name="connsiteY4" fmla="*/ 112232 h 4089701"/>
              <a:gd name="connsiteX5" fmla="*/ 5853295 w 5853295"/>
              <a:gd name="connsiteY5" fmla="*/ 3869685 h 4089701"/>
              <a:gd name="connsiteX6" fmla="*/ 4963053 w 5853295"/>
              <a:gd name="connsiteY6" fmla="*/ 3870128 h 4089701"/>
              <a:gd name="connsiteX7" fmla="*/ 4595421 w 5853295"/>
              <a:gd name="connsiteY7" fmla="*/ 890331 h 4089701"/>
              <a:gd name="connsiteX8" fmla="*/ 2139638 w 5853295"/>
              <a:gd name="connsiteY8" fmla="*/ 932883 h 4089701"/>
              <a:gd name="connsiteX9" fmla="*/ 2156681 w 5853295"/>
              <a:gd name="connsiteY9" fmla="*/ 4089701 h 4089701"/>
              <a:gd name="connsiteX10" fmla="*/ 1256480 w 5853295"/>
              <a:gd name="connsiteY10" fmla="*/ 4083209 h 4089701"/>
              <a:gd name="connsiteX0" fmla="*/ 1346011 w 5942826"/>
              <a:gd name="connsiteY0" fmla="*/ 4083209 h 4101966"/>
              <a:gd name="connsiteX1" fmla="*/ 186039 w 5942826"/>
              <a:gd name="connsiteY1" fmla="*/ 4054106 h 4101966"/>
              <a:gd name="connsiteX2" fmla="*/ 104928 w 5942826"/>
              <a:gd name="connsiteY2" fmla="*/ 3438239 h 4101966"/>
              <a:gd name="connsiteX3" fmla="*/ 1402695 w 5942826"/>
              <a:gd name="connsiteY3" fmla="*/ 2730823 h 4101966"/>
              <a:gd name="connsiteX4" fmla="*/ 1506896 w 5942826"/>
              <a:gd name="connsiteY4" fmla="*/ 0 h 4101966"/>
              <a:gd name="connsiteX5" fmla="*/ 5560126 w 5942826"/>
              <a:gd name="connsiteY5" fmla="*/ 112232 h 4101966"/>
              <a:gd name="connsiteX6" fmla="*/ 5942826 w 5942826"/>
              <a:gd name="connsiteY6" fmla="*/ 3869685 h 4101966"/>
              <a:gd name="connsiteX7" fmla="*/ 5052584 w 5942826"/>
              <a:gd name="connsiteY7" fmla="*/ 3870128 h 4101966"/>
              <a:gd name="connsiteX8" fmla="*/ 4684952 w 5942826"/>
              <a:gd name="connsiteY8" fmla="*/ 890331 h 4101966"/>
              <a:gd name="connsiteX9" fmla="*/ 2229169 w 5942826"/>
              <a:gd name="connsiteY9" fmla="*/ 932883 h 4101966"/>
              <a:gd name="connsiteX10" fmla="*/ 2246212 w 5942826"/>
              <a:gd name="connsiteY10" fmla="*/ 4089701 h 4101966"/>
              <a:gd name="connsiteX11" fmla="*/ 1346011 w 5942826"/>
              <a:gd name="connsiteY11" fmla="*/ 4083209 h 4101966"/>
              <a:gd name="connsiteX0" fmla="*/ 1346011 w 5942826"/>
              <a:gd name="connsiteY0" fmla="*/ 4083209 h 4101966"/>
              <a:gd name="connsiteX1" fmla="*/ 186039 w 5942826"/>
              <a:gd name="connsiteY1" fmla="*/ 4054106 h 4101966"/>
              <a:gd name="connsiteX2" fmla="*/ 104928 w 5942826"/>
              <a:gd name="connsiteY2" fmla="*/ 3438239 h 4101966"/>
              <a:gd name="connsiteX3" fmla="*/ 1402695 w 5942826"/>
              <a:gd name="connsiteY3" fmla="*/ 2730823 h 4101966"/>
              <a:gd name="connsiteX4" fmla="*/ 1506896 w 5942826"/>
              <a:gd name="connsiteY4" fmla="*/ 0 h 4101966"/>
              <a:gd name="connsiteX5" fmla="*/ 5560126 w 5942826"/>
              <a:gd name="connsiteY5" fmla="*/ 112232 h 4101966"/>
              <a:gd name="connsiteX6" fmla="*/ 5942826 w 5942826"/>
              <a:gd name="connsiteY6" fmla="*/ 3869685 h 4101966"/>
              <a:gd name="connsiteX7" fmla="*/ 5052584 w 5942826"/>
              <a:gd name="connsiteY7" fmla="*/ 3870128 h 4101966"/>
              <a:gd name="connsiteX8" fmla="*/ 4684952 w 5942826"/>
              <a:gd name="connsiteY8" fmla="*/ 890331 h 4101966"/>
              <a:gd name="connsiteX9" fmla="*/ 2229169 w 5942826"/>
              <a:gd name="connsiteY9" fmla="*/ 932883 h 4101966"/>
              <a:gd name="connsiteX10" fmla="*/ 2246212 w 5942826"/>
              <a:gd name="connsiteY10" fmla="*/ 4089701 h 4101966"/>
              <a:gd name="connsiteX11" fmla="*/ 1346011 w 5942826"/>
              <a:gd name="connsiteY11" fmla="*/ 4083209 h 4101966"/>
              <a:gd name="connsiteX0" fmla="*/ 1281805 w 5878620"/>
              <a:gd name="connsiteY0" fmla="*/ 4083209 h 4101966"/>
              <a:gd name="connsiteX1" fmla="*/ 121833 w 5878620"/>
              <a:gd name="connsiteY1" fmla="*/ 4054106 h 4101966"/>
              <a:gd name="connsiteX2" fmla="*/ 40722 w 5878620"/>
              <a:gd name="connsiteY2" fmla="*/ 3438239 h 4101966"/>
              <a:gd name="connsiteX3" fmla="*/ 1338489 w 5878620"/>
              <a:gd name="connsiteY3" fmla="*/ 2730823 h 4101966"/>
              <a:gd name="connsiteX4" fmla="*/ 1442690 w 5878620"/>
              <a:gd name="connsiteY4" fmla="*/ 0 h 4101966"/>
              <a:gd name="connsiteX5" fmla="*/ 5495920 w 5878620"/>
              <a:gd name="connsiteY5" fmla="*/ 112232 h 4101966"/>
              <a:gd name="connsiteX6" fmla="*/ 5878620 w 5878620"/>
              <a:gd name="connsiteY6" fmla="*/ 3869685 h 4101966"/>
              <a:gd name="connsiteX7" fmla="*/ 4988378 w 5878620"/>
              <a:gd name="connsiteY7" fmla="*/ 3870128 h 4101966"/>
              <a:gd name="connsiteX8" fmla="*/ 4620746 w 5878620"/>
              <a:gd name="connsiteY8" fmla="*/ 890331 h 4101966"/>
              <a:gd name="connsiteX9" fmla="*/ 2164963 w 5878620"/>
              <a:gd name="connsiteY9" fmla="*/ 932883 h 4101966"/>
              <a:gd name="connsiteX10" fmla="*/ 2182006 w 5878620"/>
              <a:gd name="connsiteY10" fmla="*/ 4089701 h 4101966"/>
              <a:gd name="connsiteX11" fmla="*/ 1281805 w 5878620"/>
              <a:gd name="connsiteY11" fmla="*/ 4083209 h 4101966"/>
              <a:gd name="connsiteX0" fmla="*/ 1242115 w 5838930"/>
              <a:gd name="connsiteY0" fmla="*/ 4083209 h 4101966"/>
              <a:gd name="connsiteX1" fmla="*/ 82143 w 5838930"/>
              <a:gd name="connsiteY1" fmla="*/ 4054106 h 4101966"/>
              <a:gd name="connsiteX2" fmla="*/ 1032 w 5838930"/>
              <a:gd name="connsiteY2" fmla="*/ 3438239 h 4101966"/>
              <a:gd name="connsiteX3" fmla="*/ 1298799 w 5838930"/>
              <a:gd name="connsiteY3" fmla="*/ 2730823 h 4101966"/>
              <a:gd name="connsiteX4" fmla="*/ 1403000 w 5838930"/>
              <a:gd name="connsiteY4" fmla="*/ 0 h 4101966"/>
              <a:gd name="connsiteX5" fmla="*/ 5456230 w 5838930"/>
              <a:gd name="connsiteY5" fmla="*/ 112232 h 4101966"/>
              <a:gd name="connsiteX6" fmla="*/ 5838930 w 5838930"/>
              <a:gd name="connsiteY6" fmla="*/ 3869685 h 4101966"/>
              <a:gd name="connsiteX7" fmla="*/ 4948688 w 5838930"/>
              <a:gd name="connsiteY7" fmla="*/ 3870128 h 4101966"/>
              <a:gd name="connsiteX8" fmla="*/ 4581056 w 5838930"/>
              <a:gd name="connsiteY8" fmla="*/ 890331 h 4101966"/>
              <a:gd name="connsiteX9" fmla="*/ 2125273 w 5838930"/>
              <a:gd name="connsiteY9" fmla="*/ 932883 h 4101966"/>
              <a:gd name="connsiteX10" fmla="*/ 2142316 w 5838930"/>
              <a:gd name="connsiteY10" fmla="*/ 4089701 h 4101966"/>
              <a:gd name="connsiteX11" fmla="*/ 1242115 w 5838930"/>
              <a:gd name="connsiteY11" fmla="*/ 4083209 h 4101966"/>
              <a:gd name="connsiteX0" fmla="*/ 1242115 w 5838930"/>
              <a:gd name="connsiteY0" fmla="*/ 4083209 h 4089701"/>
              <a:gd name="connsiteX1" fmla="*/ 82143 w 5838930"/>
              <a:gd name="connsiteY1" fmla="*/ 4054106 h 4089701"/>
              <a:gd name="connsiteX2" fmla="*/ 1032 w 5838930"/>
              <a:gd name="connsiteY2" fmla="*/ 3438239 h 4089701"/>
              <a:gd name="connsiteX3" fmla="*/ 1298799 w 5838930"/>
              <a:gd name="connsiteY3" fmla="*/ 2730823 h 4089701"/>
              <a:gd name="connsiteX4" fmla="*/ 1403000 w 5838930"/>
              <a:gd name="connsiteY4" fmla="*/ 0 h 4089701"/>
              <a:gd name="connsiteX5" fmla="*/ 5456230 w 5838930"/>
              <a:gd name="connsiteY5" fmla="*/ 112232 h 4089701"/>
              <a:gd name="connsiteX6" fmla="*/ 5838930 w 5838930"/>
              <a:gd name="connsiteY6" fmla="*/ 3869685 h 4089701"/>
              <a:gd name="connsiteX7" fmla="*/ 4948688 w 5838930"/>
              <a:gd name="connsiteY7" fmla="*/ 3870128 h 4089701"/>
              <a:gd name="connsiteX8" fmla="*/ 4581056 w 5838930"/>
              <a:gd name="connsiteY8" fmla="*/ 890331 h 4089701"/>
              <a:gd name="connsiteX9" fmla="*/ 2125273 w 5838930"/>
              <a:gd name="connsiteY9" fmla="*/ 932883 h 4089701"/>
              <a:gd name="connsiteX10" fmla="*/ 2142316 w 5838930"/>
              <a:gd name="connsiteY10" fmla="*/ 4089701 h 4089701"/>
              <a:gd name="connsiteX11" fmla="*/ 1242115 w 5838930"/>
              <a:gd name="connsiteY11" fmla="*/ 4083209 h 4089701"/>
              <a:gd name="connsiteX0" fmla="*/ 2142316 w 5838930"/>
              <a:gd name="connsiteY0" fmla="*/ 4089701 h 4089701"/>
              <a:gd name="connsiteX1" fmla="*/ 82143 w 5838930"/>
              <a:gd name="connsiteY1" fmla="*/ 4054106 h 4089701"/>
              <a:gd name="connsiteX2" fmla="*/ 1032 w 5838930"/>
              <a:gd name="connsiteY2" fmla="*/ 3438239 h 4089701"/>
              <a:gd name="connsiteX3" fmla="*/ 1298799 w 5838930"/>
              <a:gd name="connsiteY3" fmla="*/ 2730823 h 4089701"/>
              <a:gd name="connsiteX4" fmla="*/ 1403000 w 5838930"/>
              <a:gd name="connsiteY4" fmla="*/ 0 h 4089701"/>
              <a:gd name="connsiteX5" fmla="*/ 5456230 w 5838930"/>
              <a:gd name="connsiteY5" fmla="*/ 112232 h 4089701"/>
              <a:gd name="connsiteX6" fmla="*/ 5838930 w 5838930"/>
              <a:gd name="connsiteY6" fmla="*/ 3869685 h 4089701"/>
              <a:gd name="connsiteX7" fmla="*/ 4948688 w 5838930"/>
              <a:gd name="connsiteY7" fmla="*/ 3870128 h 4089701"/>
              <a:gd name="connsiteX8" fmla="*/ 4581056 w 5838930"/>
              <a:gd name="connsiteY8" fmla="*/ 890331 h 4089701"/>
              <a:gd name="connsiteX9" fmla="*/ 2125273 w 5838930"/>
              <a:gd name="connsiteY9" fmla="*/ 932883 h 4089701"/>
              <a:gd name="connsiteX10" fmla="*/ 2142316 w 5838930"/>
              <a:gd name="connsiteY10" fmla="*/ 4089701 h 4089701"/>
              <a:gd name="connsiteX0" fmla="*/ 2142316 w 5838930"/>
              <a:gd name="connsiteY0" fmla="*/ 4089701 h 4089701"/>
              <a:gd name="connsiteX1" fmla="*/ 82143 w 5838930"/>
              <a:gd name="connsiteY1" fmla="*/ 4054106 h 4089701"/>
              <a:gd name="connsiteX2" fmla="*/ 1032 w 5838930"/>
              <a:gd name="connsiteY2" fmla="*/ 3438239 h 4089701"/>
              <a:gd name="connsiteX3" fmla="*/ 1359632 w 5838930"/>
              <a:gd name="connsiteY3" fmla="*/ 3105338 h 4089701"/>
              <a:gd name="connsiteX4" fmla="*/ 1403000 w 5838930"/>
              <a:gd name="connsiteY4" fmla="*/ 0 h 4089701"/>
              <a:gd name="connsiteX5" fmla="*/ 5456230 w 5838930"/>
              <a:gd name="connsiteY5" fmla="*/ 112232 h 4089701"/>
              <a:gd name="connsiteX6" fmla="*/ 5838930 w 5838930"/>
              <a:gd name="connsiteY6" fmla="*/ 3869685 h 4089701"/>
              <a:gd name="connsiteX7" fmla="*/ 4948688 w 5838930"/>
              <a:gd name="connsiteY7" fmla="*/ 3870128 h 4089701"/>
              <a:gd name="connsiteX8" fmla="*/ 4581056 w 5838930"/>
              <a:gd name="connsiteY8" fmla="*/ 890331 h 4089701"/>
              <a:gd name="connsiteX9" fmla="*/ 2125273 w 5838930"/>
              <a:gd name="connsiteY9" fmla="*/ 932883 h 4089701"/>
              <a:gd name="connsiteX10" fmla="*/ 2142316 w 5838930"/>
              <a:gd name="connsiteY10" fmla="*/ 4089701 h 4089701"/>
              <a:gd name="connsiteX0" fmla="*/ 2142316 w 5838930"/>
              <a:gd name="connsiteY0" fmla="*/ 4089701 h 4089701"/>
              <a:gd name="connsiteX1" fmla="*/ 82143 w 5838930"/>
              <a:gd name="connsiteY1" fmla="*/ 4054106 h 4089701"/>
              <a:gd name="connsiteX2" fmla="*/ 1032 w 5838930"/>
              <a:gd name="connsiteY2" fmla="*/ 3438239 h 4089701"/>
              <a:gd name="connsiteX3" fmla="*/ 1359632 w 5838930"/>
              <a:gd name="connsiteY3" fmla="*/ 3105338 h 4089701"/>
              <a:gd name="connsiteX4" fmla="*/ 1403000 w 5838930"/>
              <a:gd name="connsiteY4" fmla="*/ 0 h 4089701"/>
              <a:gd name="connsiteX5" fmla="*/ 5456230 w 5838930"/>
              <a:gd name="connsiteY5" fmla="*/ 112232 h 4089701"/>
              <a:gd name="connsiteX6" fmla="*/ 5838930 w 5838930"/>
              <a:gd name="connsiteY6" fmla="*/ 3869685 h 4089701"/>
              <a:gd name="connsiteX7" fmla="*/ 4948688 w 5838930"/>
              <a:gd name="connsiteY7" fmla="*/ 3870128 h 4089701"/>
              <a:gd name="connsiteX8" fmla="*/ 4581056 w 5838930"/>
              <a:gd name="connsiteY8" fmla="*/ 890331 h 4089701"/>
              <a:gd name="connsiteX9" fmla="*/ 2125273 w 5838930"/>
              <a:gd name="connsiteY9" fmla="*/ 932883 h 4089701"/>
              <a:gd name="connsiteX10" fmla="*/ 2142316 w 5838930"/>
              <a:gd name="connsiteY10" fmla="*/ 4089701 h 4089701"/>
              <a:gd name="connsiteX0" fmla="*/ 2142316 w 5838930"/>
              <a:gd name="connsiteY0" fmla="*/ 4089701 h 4089701"/>
              <a:gd name="connsiteX1" fmla="*/ 82143 w 5838930"/>
              <a:gd name="connsiteY1" fmla="*/ 4054106 h 4089701"/>
              <a:gd name="connsiteX2" fmla="*/ 1032 w 5838930"/>
              <a:gd name="connsiteY2" fmla="*/ 3438239 h 4089701"/>
              <a:gd name="connsiteX3" fmla="*/ 1359632 w 5838930"/>
              <a:gd name="connsiteY3" fmla="*/ 3105338 h 4089701"/>
              <a:gd name="connsiteX4" fmla="*/ 1403000 w 5838930"/>
              <a:gd name="connsiteY4" fmla="*/ 0 h 4089701"/>
              <a:gd name="connsiteX5" fmla="*/ 5456230 w 5838930"/>
              <a:gd name="connsiteY5" fmla="*/ 112232 h 4089701"/>
              <a:gd name="connsiteX6" fmla="*/ 5838930 w 5838930"/>
              <a:gd name="connsiteY6" fmla="*/ 3869685 h 4089701"/>
              <a:gd name="connsiteX7" fmla="*/ 4948688 w 5838930"/>
              <a:gd name="connsiteY7" fmla="*/ 3870128 h 4089701"/>
              <a:gd name="connsiteX8" fmla="*/ 4581056 w 5838930"/>
              <a:gd name="connsiteY8" fmla="*/ 890331 h 4089701"/>
              <a:gd name="connsiteX9" fmla="*/ 2125273 w 5838930"/>
              <a:gd name="connsiteY9" fmla="*/ 932883 h 4089701"/>
              <a:gd name="connsiteX10" fmla="*/ 2142316 w 5838930"/>
              <a:gd name="connsiteY10" fmla="*/ 4089701 h 4089701"/>
              <a:gd name="connsiteX0" fmla="*/ 2142316 w 5838930"/>
              <a:gd name="connsiteY0" fmla="*/ 4089701 h 4089701"/>
              <a:gd name="connsiteX1" fmla="*/ 82143 w 5838930"/>
              <a:gd name="connsiteY1" fmla="*/ 4054106 h 4089701"/>
              <a:gd name="connsiteX2" fmla="*/ 1032 w 5838930"/>
              <a:gd name="connsiteY2" fmla="*/ 3438239 h 4089701"/>
              <a:gd name="connsiteX3" fmla="*/ 1420464 w 5838930"/>
              <a:gd name="connsiteY3" fmla="*/ 3438240 h 4089701"/>
              <a:gd name="connsiteX4" fmla="*/ 1403000 w 5838930"/>
              <a:gd name="connsiteY4" fmla="*/ 0 h 4089701"/>
              <a:gd name="connsiteX5" fmla="*/ 5456230 w 5838930"/>
              <a:gd name="connsiteY5" fmla="*/ 112232 h 4089701"/>
              <a:gd name="connsiteX6" fmla="*/ 5838930 w 5838930"/>
              <a:gd name="connsiteY6" fmla="*/ 3869685 h 4089701"/>
              <a:gd name="connsiteX7" fmla="*/ 4948688 w 5838930"/>
              <a:gd name="connsiteY7" fmla="*/ 3870128 h 4089701"/>
              <a:gd name="connsiteX8" fmla="*/ 4581056 w 5838930"/>
              <a:gd name="connsiteY8" fmla="*/ 890331 h 4089701"/>
              <a:gd name="connsiteX9" fmla="*/ 2125273 w 5838930"/>
              <a:gd name="connsiteY9" fmla="*/ 932883 h 4089701"/>
              <a:gd name="connsiteX10" fmla="*/ 2142316 w 5838930"/>
              <a:gd name="connsiteY10" fmla="*/ 4089701 h 4089701"/>
              <a:gd name="connsiteX0" fmla="*/ 2142316 w 5838930"/>
              <a:gd name="connsiteY0" fmla="*/ 4089701 h 4089701"/>
              <a:gd name="connsiteX1" fmla="*/ 82143 w 5838930"/>
              <a:gd name="connsiteY1" fmla="*/ 4054106 h 4089701"/>
              <a:gd name="connsiteX2" fmla="*/ 1032 w 5838930"/>
              <a:gd name="connsiteY2" fmla="*/ 3438239 h 4089701"/>
              <a:gd name="connsiteX3" fmla="*/ 1420464 w 5838930"/>
              <a:gd name="connsiteY3" fmla="*/ 3438240 h 4089701"/>
              <a:gd name="connsiteX4" fmla="*/ 1403000 w 5838930"/>
              <a:gd name="connsiteY4" fmla="*/ 0 h 4089701"/>
              <a:gd name="connsiteX5" fmla="*/ 5456230 w 5838930"/>
              <a:gd name="connsiteY5" fmla="*/ 112232 h 4089701"/>
              <a:gd name="connsiteX6" fmla="*/ 5838930 w 5838930"/>
              <a:gd name="connsiteY6" fmla="*/ 3869685 h 4089701"/>
              <a:gd name="connsiteX7" fmla="*/ 4948688 w 5838930"/>
              <a:gd name="connsiteY7" fmla="*/ 3870128 h 4089701"/>
              <a:gd name="connsiteX8" fmla="*/ 4581056 w 5838930"/>
              <a:gd name="connsiteY8" fmla="*/ 890331 h 4089701"/>
              <a:gd name="connsiteX9" fmla="*/ 2125273 w 5838930"/>
              <a:gd name="connsiteY9" fmla="*/ 932883 h 4089701"/>
              <a:gd name="connsiteX10" fmla="*/ 2142316 w 5838930"/>
              <a:gd name="connsiteY10" fmla="*/ 4089701 h 4089701"/>
              <a:gd name="connsiteX0" fmla="*/ 2142316 w 5838930"/>
              <a:gd name="connsiteY0" fmla="*/ 4089701 h 4089701"/>
              <a:gd name="connsiteX1" fmla="*/ 82143 w 5838930"/>
              <a:gd name="connsiteY1" fmla="*/ 4054106 h 4089701"/>
              <a:gd name="connsiteX2" fmla="*/ 1032 w 5838930"/>
              <a:gd name="connsiteY2" fmla="*/ 3438239 h 4089701"/>
              <a:gd name="connsiteX3" fmla="*/ 1420464 w 5838930"/>
              <a:gd name="connsiteY3" fmla="*/ 3438240 h 4089701"/>
              <a:gd name="connsiteX4" fmla="*/ 1403000 w 5838930"/>
              <a:gd name="connsiteY4" fmla="*/ 0 h 4089701"/>
              <a:gd name="connsiteX5" fmla="*/ 5456230 w 5838930"/>
              <a:gd name="connsiteY5" fmla="*/ 112232 h 4089701"/>
              <a:gd name="connsiteX6" fmla="*/ 5838930 w 5838930"/>
              <a:gd name="connsiteY6" fmla="*/ 3869685 h 4089701"/>
              <a:gd name="connsiteX7" fmla="*/ 4581056 w 5838930"/>
              <a:gd name="connsiteY7" fmla="*/ 890331 h 4089701"/>
              <a:gd name="connsiteX8" fmla="*/ 2125273 w 5838930"/>
              <a:gd name="connsiteY8" fmla="*/ 932883 h 4089701"/>
              <a:gd name="connsiteX9" fmla="*/ 2142316 w 5838930"/>
              <a:gd name="connsiteY9" fmla="*/ 4089701 h 4089701"/>
              <a:gd name="connsiteX0" fmla="*/ 2142316 w 5623366"/>
              <a:gd name="connsiteY0" fmla="*/ 4089701 h 4089701"/>
              <a:gd name="connsiteX1" fmla="*/ 82143 w 5623366"/>
              <a:gd name="connsiteY1" fmla="*/ 4054106 h 4089701"/>
              <a:gd name="connsiteX2" fmla="*/ 1032 w 5623366"/>
              <a:gd name="connsiteY2" fmla="*/ 3438239 h 4089701"/>
              <a:gd name="connsiteX3" fmla="*/ 1420464 w 5623366"/>
              <a:gd name="connsiteY3" fmla="*/ 3438240 h 4089701"/>
              <a:gd name="connsiteX4" fmla="*/ 1403000 w 5623366"/>
              <a:gd name="connsiteY4" fmla="*/ 0 h 4089701"/>
              <a:gd name="connsiteX5" fmla="*/ 5456230 w 5623366"/>
              <a:gd name="connsiteY5" fmla="*/ 112232 h 4089701"/>
              <a:gd name="connsiteX6" fmla="*/ 4581056 w 5623366"/>
              <a:gd name="connsiteY6" fmla="*/ 890331 h 4089701"/>
              <a:gd name="connsiteX7" fmla="*/ 2125273 w 5623366"/>
              <a:gd name="connsiteY7" fmla="*/ 932883 h 4089701"/>
              <a:gd name="connsiteX8" fmla="*/ 2142316 w 5623366"/>
              <a:gd name="connsiteY8" fmla="*/ 4089701 h 4089701"/>
              <a:gd name="connsiteX0" fmla="*/ 2142316 w 5856357"/>
              <a:gd name="connsiteY0" fmla="*/ 4089701 h 4089701"/>
              <a:gd name="connsiteX1" fmla="*/ 82143 w 5856357"/>
              <a:gd name="connsiteY1" fmla="*/ 4054106 h 4089701"/>
              <a:gd name="connsiteX2" fmla="*/ 1032 w 5856357"/>
              <a:gd name="connsiteY2" fmla="*/ 3438239 h 4089701"/>
              <a:gd name="connsiteX3" fmla="*/ 1420464 w 5856357"/>
              <a:gd name="connsiteY3" fmla="*/ 3438240 h 4089701"/>
              <a:gd name="connsiteX4" fmla="*/ 1403000 w 5856357"/>
              <a:gd name="connsiteY4" fmla="*/ 0 h 4089701"/>
              <a:gd name="connsiteX5" fmla="*/ 5456230 w 5856357"/>
              <a:gd name="connsiteY5" fmla="*/ 112232 h 4089701"/>
              <a:gd name="connsiteX6" fmla="*/ 5442858 w 5856357"/>
              <a:gd name="connsiteY6" fmla="*/ 2912707 h 4089701"/>
              <a:gd name="connsiteX7" fmla="*/ 2125273 w 5856357"/>
              <a:gd name="connsiteY7" fmla="*/ 932883 h 4089701"/>
              <a:gd name="connsiteX8" fmla="*/ 2142316 w 5856357"/>
              <a:gd name="connsiteY8" fmla="*/ 4089701 h 4089701"/>
              <a:gd name="connsiteX0" fmla="*/ 2142316 w 5729662"/>
              <a:gd name="connsiteY0" fmla="*/ 4089701 h 4089701"/>
              <a:gd name="connsiteX1" fmla="*/ 82143 w 5729662"/>
              <a:gd name="connsiteY1" fmla="*/ 4054106 h 4089701"/>
              <a:gd name="connsiteX2" fmla="*/ 1032 w 5729662"/>
              <a:gd name="connsiteY2" fmla="*/ 3438239 h 4089701"/>
              <a:gd name="connsiteX3" fmla="*/ 1420464 w 5729662"/>
              <a:gd name="connsiteY3" fmla="*/ 3438240 h 4089701"/>
              <a:gd name="connsiteX4" fmla="*/ 1403000 w 5729662"/>
              <a:gd name="connsiteY4" fmla="*/ 0 h 4089701"/>
              <a:gd name="connsiteX5" fmla="*/ 5456230 w 5729662"/>
              <a:gd name="connsiteY5" fmla="*/ 112232 h 4089701"/>
              <a:gd name="connsiteX6" fmla="*/ 5442858 w 5729662"/>
              <a:gd name="connsiteY6" fmla="*/ 2912707 h 4089701"/>
              <a:gd name="connsiteX7" fmla="*/ 2125273 w 5729662"/>
              <a:gd name="connsiteY7" fmla="*/ 932883 h 4089701"/>
              <a:gd name="connsiteX8" fmla="*/ 2142316 w 5729662"/>
              <a:gd name="connsiteY8" fmla="*/ 4089701 h 4089701"/>
              <a:gd name="connsiteX0" fmla="*/ 2142316 w 5729662"/>
              <a:gd name="connsiteY0" fmla="*/ 4089701 h 4089701"/>
              <a:gd name="connsiteX1" fmla="*/ 82143 w 5729662"/>
              <a:gd name="connsiteY1" fmla="*/ 4054106 h 4089701"/>
              <a:gd name="connsiteX2" fmla="*/ 1032 w 5729662"/>
              <a:gd name="connsiteY2" fmla="*/ 3438239 h 4089701"/>
              <a:gd name="connsiteX3" fmla="*/ 1420464 w 5729662"/>
              <a:gd name="connsiteY3" fmla="*/ 3438240 h 4089701"/>
              <a:gd name="connsiteX4" fmla="*/ 1403000 w 5729662"/>
              <a:gd name="connsiteY4" fmla="*/ 0 h 4089701"/>
              <a:gd name="connsiteX5" fmla="*/ 5456230 w 5729662"/>
              <a:gd name="connsiteY5" fmla="*/ 112232 h 4089701"/>
              <a:gd name="connsiteX6" fmla="*/ 5442858 w 5729662"/>
              <a:gd name="connsiteY6" fmla="*/ 2912707 h 4089701"/>
              <a:gd name="connsiteX7" fmla="*/ 2125273 w 5729662"/>
              <a:gd name="connsiteY7" fmla="*/ 932883 h 4089701"/>
              <a:gd name="connsiteX8" fmla="*/ 2142316 w 5729662"/>
              <a:gd name="connsiteY8" fmla="*/ 4089701 h 4089701"/>
              <a:gd name="connsiteX0" fmla="*/ 2142316 w 5901982"/>
              <a:gd name="connsiteY0" fmla="*/ 4089701 h 4089701"/>
              <a:gd name="connsiteX1" fmla="*/ 82143 w 5901982"/>
              <a:gd name="connsiteY1" fmla="*/ 4054106 h 4089701"/>
              <a:gd name="connsiteX2" fmla="*/ 1032 w 5901982"/>
              <a:gd name="connsiteY2" fmla="*/ 3438239 h 4089701"/>
              <a:gd name="connsiteX3" fmla="*/ 1420464 w 5901982"/>
              <a:gd name="connsiteY3" fmla="*/ 3438240 h 4089701"/>
              <a:gd name="connsiteX4" fmla="*/ 1403000 w 5901982"/>
              <a:gd name="connsiteY4" fmla="*/ 0 h 4089701"/>
              <a:gd name="connsiteX5" fmla="*/ 5689423 w 5901982"/>
              <a:gd name="connsiteY5" fmla="*/ 1959835 h 4089701"/>
              <a:gd name="connsiteX6" fmla="*/ 5442858 w 5901982"/>
              <a:gd name="connsiteY6" fmla="*/ 2912707 h 4089701"/>
              <a:gd name="connsiteX7" fmla="*/ 2125273 w 5901982"/>
              <a:gd name="connsiteY7" fmla="*/ 932883 h 4089701"/>
              <a:gd name="connsiteX8" fmla="*/ 2142316 w 5901982"/>
              <a:gd name="connsiteY8" fmla="*/ 4089701 h 4089701"/>
              <a:gd name="connsiteX0" fmla="*/ 2142316 w 5689423"/>
              <a:gd name="connsiteY0" fmla="*/ 4089701 h 4089701"/>
              <a:gd name="connsiteX1" fmla="*/ 82143 w 5689423"/>
              <a:gd name="connsiteY1" fmla="*/ 4054106 h 4089701"/>
              <a:gd name="connsiteX2" fmla="*/ 1032 w 5689423"/>
              <a:gd name="connsiteY2" fmla="*/ 3438239 h 4089701"/>
              <a:gd name="connsiteX3" fmla="*/ 1420464 w 5689423"/>
              <a:gd name="connsiteY3" fmla="*/ 3438240 h 4089701"/>
              <a:gd name="connsiteX4" fmla="*/ 1403000 w 5689423"/>
              <a:gd name="connsiteY4" fmla="*/ 0 h 4089701"/>
              <a:gd name="connsiteX5" fmla="*/ 5689423 w 5689423"/>
              <a:gd name="connsiteY5" fmla="*/ 1959835 h 4089701"/>
              <a:gd name="connsiteX6" fmla="*/ 5442858 w 5689423"/>
              <a:gd name="connsiteY6" fmla="*/ 2912707 h 4089701"/>
              <a:gd name="connsiteX7" fmla="*/ 2125273 w 5689423"/>
              <a:gd name="connsiteY7" fmla="*/ 932883 h 4089701"/>
              <a:gd name="connsiteX8" fmla="*/ 2142316 w 5689423"/>
              <a:gd name="connsiteY8" fmla="*/ 4089701 h 4089701"/>
              <a:gd name="connsiteX0" fmla="*/ 2142316 w 5689423"/>
              <a:gd name="connsiteY0" fmla="*/ 4089701 h 4089701"/>
              <a:gd name="connsiteX1" fmla="*/ 82143 w 5689423"/>
              <a:gd name="connsiteY1" fmla="*/ 4054106 h 4089701"/>
              <a:gd name="connsiteX2" fmla="*/ 1032 w 5689423"/>
              <a:gd name="connsiteY2" fmla="*/ 3438239 h 4089701"/>
              <a:gd name="connsiteX3" fmla="*/ 1420464 w 5689423"/>
              <a:gd name="connsiteY3" fmla="*/ 3438240 h 4089701"/>
              <a:gd name="connsiteX4" fmla="*/ 1403000 w 5689423"/>
              <a:gd name="connsiteY4" fmla="*/ 0 h 4089701"/>
              <a:gd name="connsiteX5" fmla="*/ 5689423 w 5689423"/>
              <a:gd name="connsiteY5" fmla="*/ 1959835 h 4089701"/>
              <a:gd name="connsiteX6" fmla="*/ 5442858 w 5689423"/>
              <a:gd name="connsiteY6" fmla="*/ 2912707 h 4089701"/>
              <a:gd name="connsiteX7" fmla="*/ 2125273 w 5689423"/>
              <a:gd name="connsiteY7" fmla="*/ 932883 h 4089701"/>
              <a:gd name="connsiteX8" fmla="*/ 2142316 w 5689423"/>
              <a:gd name="connsiteY8" fmla="*/ 4089701 h 4089701"/>
              <a:gd name="connsiteX0" fmla="*/ 2142316 w 5519474"/>
              <a:gd name="connsiteY0" fmla="*/ 4089701 h 4089701"/>
              <a:gd name="connsiteX1" fmla="*/ 82143 w 5519474"/>
              <a:gd name="connsiteY1" fmla="*/ 4054106 h 4089701"/>
              <a:gd name="connsiteX2" fmla="*/ 1032 w 5519474"/>
              <a:gd name="connsiteY2" fmla="*/ 3438239 h 4089701"/>
              <a:gd name="connsiteX3" fmla="*/ 1420464 w 5519474"/>
              <a:gd name="connsiteY3" fmla="*/ 3438240 h 4089701"/>
              <a:gd name="connsiteX4" fmla="*/ 1403000 w 5519474"/>
              <a:gd name="connsiteY4" fmla="*/ 0 h 4089701"/>
              <a:gd name="connsiteX5" fmla="*/ 5496788 w 5519474"/>
              <a:gd name="connsiteY5" fmla="*/ 1943190 h 4089701"/>
              <a:gd name="connsiteX6" fmla="*/ 5442858 w 5519474"/>
              <a:gd name="connsiteY6" fmla="*/ 2912707 h 4089701"/>
              <a:gd name="connsiteX7" fmla="*/ 2125273 w 5519474"/>
              <a:gd name="connsiteY7" fmla="*/ 932883 h 4089701"/>
              <a:gd name="connsiteX8" fmla="*/ 2142316 w 5519474"/>
              <a:gd name="connsiteY8" fmla="*/ 4089701 h 4089701"/>
              <a:gd name="connsiteX0" fmla="*/ 2142316 w 5519474"/>
              <a:gd name="connsiteY0" fmla="*/ 4089701 h 4089701"/>
              <a:gd name="connsiteX1" fmla="*/ 82143 w 5519474"/>
              <a:gd name="connsiteY1" fmla="*/ 4054106 h 4089701"/>
              <a:gd name="connsiteX2" fmla="*/ 1032 w 5519474"/>
              <a:gd name="connsiteY2" fmla="*/ 3438239 h 4089701"/>
              <a:gd name="connsiteX3" fmla="*/ 1420464 w 5519474"/>
              <a:gd name="connsiteY3" fmla="*/ 3438240 h 4089701"/>
              <a:gd name="connsiteX4" fmla="*/ 1403000 w 5519474"/>
              <a:gd name="connsiteY4" fmla="*/ 0 h 4089701"/>
              <a:gd name="connsiteX5" fmla="*/ 5496788 w 5519474"/>
              <a:gd name="connsiteY5" fmla="*/ 1943190 h 4089701"/>
              <a:gd name="connsiteX6" fmla="*/ 5442858 w 5519474"/>
              <a:gd name="connsiteY6" fmla="*/ 2912707 h 4089701"/>
              <a:gd name="connsiteX7" fmla="*/ 2125273 w 5519474"/>
              <a:gd name="connsiteY7" fmla="*/ 932883 h 4089701"/>
              <a:gd name="connsiteX8" fmla="*/ 2142316 w 5519474"/>
              <a:gd name="connsiteY8" fmla="*/ 4089701 h 4089701"/>
              <a:gd name="connsiteX0" fmla="*/ 2142316 w 5519474"/>
              <a:gd name="connsiteY0" fmla="*/ 4089701 h 4089701"/>
              <a:gd name="connsiteX1" fmla="*/ 82143 w 5519474"/>
              <a:gd name="connsiteY1" fmla="*/ 4054106 h 4089701"/>
              <a:gd name="connsiteX2" fmla="*/ 1032 w 5519474"/>
              <a:gd name="connsiteY2" fmla="*/ 3438239 h 4089701"/>
              <a:gd name="connsiteX3" fmla="*/ 1420464 w 5519474"/>
              <a:gd name="connsiteY3" fmla="*/ 3438240 h 4089701"/>
              <a:gd name="connsiteX4" fmla="*/ 1403000 w 5519474"/>
              <a:gd name="connsiteY4" fmla="*/ 0 h 4089701"/>
              <a:gd name="connsiteX5" fmla="*/ 5496788 w 5519474"/>
              <a:gd name="connsiteY5" fmla="*/ 1943190 h 4089701"/>
              <a:gd name="connsiteX6" fmla="*/ 5442858 w 5519474"/>
              <a:gd name="connsiteY6" fmla="*/ 2912707 h 4089701"/>
              <a:gd name="connsiteX7" fmla="*/ 2125275 w 5519474"/>
              <a:gd name="connsiteY7" fmla="*/ 1199203 h 4089701"/>
              <a:gd name="connsiteX8" fmla="*/ 2142316 w 5519474"/>
              <a:gd name="connsiteY8" fmla="*/ 4089701 h 4089701"/>
              <a:gd name="connsiteX0" fmla="*/ 2142316 w 5565470"/>
              <a:gd name="connsiteY0" fmla="*/ 4089701 h 4089701"/>
              <a:gd name="connsiteX1" fmla="*/ 82143 w 5565470"/>
              <a:gd name="connsiteY1" fmla="*/ 4054106 h 4089701"/>
              <a:gd name="connsiteX2" fmla="*/ 1032 w 5565470"/>
              <a:gd name="connsiteY2" fmla="*/ 3438239 h 4089701"/>
              <a:gd name="connsiteX3" fmla="*/ 1420464 w 5565470"/>
              <a:gd name="connsiteY3" fmla="*/ 3438240 h 4089701"/>
              <a:gd name="connsiteX4" fmla="*/ 1403000 w 5565470"/>
              <a:gd name="connsiteY4" fmla="*/ 0 h 4089701"/>
              <a:gd name="connsiteX5" fmla="*/ 5496788 w 5565470"/>
              <a:gd name="connsiteY5" fmla="*/ 1943190 h 4089701"/>
              <a:gd name="connsiteX6" fmla="*/ 5442858 w 5565470"/>
              <a:gd name="connsiteY6" fmla="*/ 2912707 h 4089701"/>
              <a:gd name="connsiteX7" fmla="*/ 2125275 w 5565470"/>
              <a:gd name="connsiteY7" fmla="*/ 1199203 h 4089701"/>
              <a:gd name="connsiteX8" fmla="*/ 2142316 w 5565470"/>
              <a:gd name="connsiteY8" fmla="*/ 4089701 h 4089701"/>
              <a:gd name="connsiteX0" fmla="*/ 2142316 w 5602401"/>
              <a:gd name="connsiteY0" fmla="*/ 4089701 h 4089701"/>
              <a:gd name="connsiteX1" fmla="*/ 82143 w 5602401"/>
              <a:gd name="connsiteY1" fmla="*/ 4054106 h 4089701"/>
              <a:gd name="connsiteX2" fmla="*/ 1032 w 5602401"/>
              <a:gd name="connsiteY2" fmla="*/ 3438239 h 4089701"/>
              <a:gd name="connsiteX3" fmla="*/ 1420464 w 5602401"/>
              <a:gd name="connsiteY3" fmla="*/ 3438240 h 4089701"/>
              <a:gd name="connsiteX4" fmla="*/ 1403000 w 5602401"/>
              <a:gd name="connsiteY4" fmla="*/ 0 h 4089701"/>
              <a:gd name="connsiteX5" fmla="*/ 5496788 w 5602401"/>
              <a:gd name="connsiteY5" fmla="*/ 1943190 h 4089701"/>
              <a:gd name="connsiteX6" fmla="*/ 5442858 w 5602401"/>
              <a:gd name="connsiteY6" fmla="*/ 2912707 h 4089701"/>
              <a:gd name="connsiteX7" fmla="*/ 2125275 w 5602401"/>
              <a:gd name="connsiteY7" fmla="*/ 1199203 h 4089701"/>
              <a:gd name="connsiteX8" fmla="*/ 2142316 w 5602401"/>
              <a:gd name="connsiteY8" fmla="*/ 4089701 h 4089701"/>
              <a:gd name="connsiteX0" fmla="*/ 2142316 w 5602401"/>
              <a:gd name="connsiteY0" fmla="*/ 4089701 h 4089701"/>
              <a:gd name="connsiteX1" fmla="*/ 82143 w 5602401"/>
              <a:gd name="connsiteY1" fmla="*/ 4054106 h 4089701"/>
              <a:gd name="connsiteX2" fmla="*/ 1032 w 5602401"/>
              <a:gd name="connsiteY2" fmla="*/ 3438239 h 4089701"/>
              <a:gd name="connsiteX3" fmla="*/ 1420464 w 5602401"/>
              <a:gd name="connsiteY3" fmla="*/ 3438240 h 4089701"/>
              <a:gd name="connsiteX4" fmla="*/ 1403000 w 5602401"/>
              <a:gd name="connsiteY4" fmla="*/ 0 h 4089701"/>
              <a:gd name="connsiteX5" fmla="*/ 5496788 w 5602401"/>
              <a:gd name="connsiteY5" fmla="*/ 1943190 h 4089701"/>
              <a:gd name="connsiteX6" fmla="*/ 5442858 w 5602401"/>
              <a:gd name="connsiteY6" fmla="*/ 2912707 h 4089701"/>
              <a:gd name="connsiteX7" fmla="*/ 2125275 w 5602401"/>
              <a:gd name="connsiteY7" fmla="*/ 1199203 h 4089701"/>
              <a:gd name="connsiteX8" fmla="*/ 2142316 w 5602401"/>
              <a:gd name="connsiteY8" fmla="*/ 4089701 h 4089701"/>
              <a:gd name="connsiteX0" fmla="*/ 2142316 w 5602401"/>
              <a:gd name="connsiteY0" fmla="*/ 4089701 h 4089701"/>
              <a:gd name="connsiteX1" fmla="*/ 82143 w 5602401"/>
              <a:gd name="connsiteY1" fmla="*/ 4054106 h 4089701"/>
              <a:gd name="connsiteX2" fmla="*/ 1032 w 5602401"/>
              <a:gd name="connsiteY2" fmla="*/ 3438239 h 4089701"/>
              <a:gd name="connsiteX3" fmla="*/ 1420464 w 5602401"/>
              <a:gd name="connsiteY3" fmla="*/ 3438240 h 4089701"/>
              <a:gd name="connsiteX4" fmla="*/ 1403000 w 5602401"/>
              <a:gd name="connsiteY4" fmla="*/ 0 h 4089701"/>
              <a:gd name="connsiteX5" fmla="*/ 5496788 w 5602401"/>
              <a:gd name="connsiteY5" fmla="*/ 1943190 h 4089701"/>
              <a:gd name="connsiteX6" fmla="*/ 5442858 w 5602401"/>
              <a:gd name="connsiteY6" fmla="*/ 2912707 h 4089701"/>
              <a:gd name="connsiteX7" fmla="*/ 2125275 w 5602401"/>
              <a:gd name="connsiteY7" fmla="*/ 1199203 h 4089701"/>
              <a:gd name="connsiteX8" fmla="*/ 2142316 w 5602401"/>
              <a:gd name="connsiteY8" fmla="*/ 4089701 h 4089701"/>
              <a:gd name="connsiteX0" fmla="*/ 2142316 w 5591820"/>
              <a:gd name="connsiteY0" fmla="*/ 4089701 h 4089701"/>
              <a:gd name="connsiteX1" fmla="*/ 82143 w 5591820"/>
              <a:gd name="connsiteY1" fmla="*/ 4054106 h 4089701"/>
              <a:gd name="connsiteX2" fmla="*/ 1032 w 5591820"/>
              <a:gd name="connsiteY2" fmla="*/ 3438239 h 4089701"/>
              <a:gd name="connsiteX3" fmla="*/ 1420464 w 5591820"/>
              <a:gd name="connsiteY3" fmla="*/ 3438240 h 4089701"/>
              <a:gd name="connsiteX4" fmla="*/ 1403000 w 5591820"/>
              <a:gd name="connsiteY4" fmla="*/ 0 h 4089701"/>
              <a:gd name="connsiteX5" fmla="*/ 5496788 w 5591820"/>
              <a:gd name="connsiteY5" fmla="*/ 1943190 h 4089701"/>
              <a:gd name="connsiteX6" fmla="*/ 5423789 w 5591820"/>
              <a:gd name="connsiteY6" fmla="*/ 3092345 h 4089701"/>
              <a:gd name="connsiteX7" fmla="*/ 2125275 w 5591820"/>
              <a:gd name="connsiteY7" fmla="*/ 1199203 h 4089701"/>
              <a:gd name="connsiteX8" fmla="*/ 2142316 w 5591820"/>
              <a:gd name="connsiteY8" fmla="*/ 4089701 h 4089701"/>
              <a:gd name="connsiteX0" fmla="*/ 2142316 w 5587487"/>
              <a:gd name="connsiteY0" fmla="*/ 4089701 h 4089701"/>
              <a:gd name="connsiteX1" fmla="*/ 82143 w 5587487"/>
              <a:gd name="connsiteY1" fmla="*/ 4054106 h 4089701"/>
              <a:gd name="connsiteX2" fmla="*/ 1032 w 5587487"/>
              <a:gd name="connsiteY2" fmla="*/ 3438239 h 4089701"/>
              <a:gd name="connsiteX3" fmla="*/ 1420464 w 5587487"/>
              <a:gd name="connsiteY3" fmla="*/ 3438240 h 4089701"/>
              <a:gd name="connsiteX4" fmla="*/ 1403000 w 5587487"/>
              <a:gd name="connsiteY4" fmla="*/ 0 h 4089701"/>
              <a:gd name="connsiteX5" fmla="*/ 5487252 w 5587487"/>
              <a:gd name="connsiteY5" fmla="*/ 2203666 h 4089701"/>
              <a:gd name="connsiteX6" fmla="*/ 5423789 w 5587487"/>
              <a:gd name="connsiteY6" fmla="*/ 3092345 h 4089701"/>
              <a:gd name="connsiteX7" fmla="*/ 2125275 w 5587487"/>
              <a:gd name="connsiteY7" fmla="*/ 1199203 h 4089701"/>
              <a:gd name="connsiteX8" fmla="*/ 2142316 w 5587487"/>
              <a:gd name="connsiteY8" fmla="*/ 4089701 h 4089701"/>
              <a:gd name="connsiteX0" fmla="*/ 2142316 w 5587487"/>
              <a:gd name="connsiteY0" fmla="*/ 4089701 h 4089701"/>
              <a:gd name="connsiteX1" fmla="*/ 82143 w 5587487"/>
              <a:gd name="connsiteY1" fmla="*/ 4054106 h 4089701"/>
              <a:gd name="connsiteX2" fmla="*/ 1032 w 5587487"/>
              <a:gd name="connsiteY2" fmla="*/ 3438239 h 4089701"/>
              <a:gd name="connsiteX3" fmla="*/ 1420464 w 5587487"/>
              <a:gd name="connsiteY3" fmla="*/ 3438240 h 4089701"/>
              <a:gd name="connsiteX4" fmla="*/ 1403000 w 5587487"/>
              <a:gd name="connsiteY4" fmla="*/ 0 h 4089701"/>
              <a:gd name="connsiteX5" fmla="*/ 5487252 w 5587487"/>
              <a:gd name="connsiteY5" fmla="*/ 2203666 h 4089701"/>
              <a:gd name="connsiteX6" fmla="*/ 5423789 w 5587487"/>
              <a:gd name="connsiteY6" fmla="*/ 3092345 h 4089701"/>
              <a:gd name="connsiteX7" fmla="*/ 2125275 w 5587487"/>
              <a:gd name="connsiteY7" fmla="*/ 1199203 h 4089701"/>
              <a:gd name="connsiteX8" fmla="*/ 2142316 w 5587487"/>
              <a:gd name="connsiteY8" fmla="*/ 4089701 h 4089701"/>
              <a:gd name="connsiteX0" fmla="*/ 2142316 w 5587487"/>
              <a:gd name="connsiteY0" fmla="*/ 4089701 h 4089701"/>
              <a:gd name="connsiteX1" fmla="*/ 82143 w 5587487"/>
              <a:gd name="connsiteY1" fmla="*/ 4054106 h 4089701"/>
              <a:gd name="connsiteX2" fmla="*/ 1032 w 5587487"/>
              <a:gd name="connsiteY2" fmla="*/ 3438239 h 4089701"/>
              <a:gd name="connsiteX3" fmla="*/ 1420464 w 5587487"/>
              <a:gd name="connsiteY3" fmla="*/ 3438240 h 4089701"/>
              <a:gd name="connsiteX4" fmla="*/ 1403000 w 5587487"/>
              <a:gd name="connsiteY4" fmla="*/ 0 h 4089701"/>
              <a:gd name="connsiteX5" fmla="*/ 5487252 w 5587487"/>
              <a:gd name="connsiteY5" fmla="*/ 2203666 h 4089701"/>
              <a:gd name="connsiteX6" fmla="*/ 5423789 w 5587487"/>
              <a:gd name="connsiteY6" fmla="*/ 3092345 h 4089701"/>
              <a:gd name="connsiteX7" fmla="*/ 2125275 w 5587487"/>
              <a:gd name="connsiteY7" fmla="*/ 1199203 h 4089701"/>
              <a:gd name="connsiteX8" fmla="*/ 2142316 w 5587487"/>
              <a:gd name="connsiteY8" fmla="*/ 4089701 h 4089701"/>
              <a:gd name="connsiteX0" fmla="*/ 2142316 w 5587487"/>
              <a:gd name="connsiteY0" fmla="*/ 4089701 h 4089701"/>
              <a:gd name="connsiteX1" fmla="*/ 82143 w 5587487"/>
              <a:gd name="connsiteY1" fmla="*/ 4054106 h 4089701"/>
              <a:gd name="connsiteX2" fmla="*/ 1032 w 5587487"/>
              <a:gd name="connsiteY2" fmla="*/ 3438239 h 4089701"/>
              <a:gd name="connsiteX3" fmla="*/ 1420464 w 5587487"/>
              <a:gd name="connsiteY3" fmla="*/ 3438240 h 4089701"/>
              <a:gd name="connsiteX4" fmla="*/ 1403000 w 5587487"/>
              <a:gd name="connsiteY4" fmla="*/ 0 h 4089701"/>
              <a:gd name="connsiteX5" fmla="*/ 5487252 w 5587487"/>
              <a:gd name="connsiteY5" fmla="*/ 2203666 h 4089701"/>
              <a:gd name="connsiteX6" fmla="*/ 5423789 w 5587487"/>
              <a:gd name="connsiteY6" fmla="*/ 3092345 h 4089701"/>
              <a:gd name="connsiteX7" fmla="*/ 2125275 w 5587487"/>
              <a:gd name="connsiteY7" fmla="*/ 1199203 h 4089701"/>
              <a:gd name="connsiteX8" fmla="*/ 2142316 w 5587487"/>
              <a:gd name="connsiteY8" fmla="*/ 4089701 h 4089701"/>
              <a:gd name="connsiteX0" fmla="*/ 2142316 w 5587487"/>
              <a:gd name="connsiteY0" fmla="*/ 4089701 h 4089701"/>
              <a:gd name="connsiteX1" fmla="*/ 82143 w 5587487"/>
              <a:gd name="connsiteY1" fmla="*/ 4054106 h 4089701"/>
              <a:gd name="connsiteX2" fmla="*/ 1032 w 5587487"/>
              <a:gd name="connsiteY2" fmla="*/ 3438239 h 4089701"/>
              <a:gd name="connsiteX3" fmla="*/ 1420464 w 5587487"/>
              <a:gd name="connsiteY3" fmla="*/ 3438240 h 4089701"/>
              <a:gd name="connsiteX4" fmla="*/ 1403000 w 5587487"/>
              <a:gd name="connsiteY4" fmla="*/ 0 h 4089701"/>
              <a:gd name="connsiteX5" fmla="*/ 5487252 w 5587487"/>
              <a:gd name="connsiteY5" fmla="*/ 2203666 h 4089701"/>
              <a:gd name="connsiteX6" fmla="*/ 5423789 w 5587487"/>
              <a:gd name="connsiteY6" fmla="*/ 3092345 h 4089701"/>
              <a:gd name="connsiteX7" fmla="*/ 2125275 w 5587487"/>
              <a:gd name="connsiteY7" fmla="*/ 1199203 h 4089701"/>
              <a:gd name="connsiteX8" fmla="*/ 2142316 w 5587487"/>
              <a:gd name="connsiteY8" fmla="*/ 4089701 h 4089701"/>
              <a:gd name="connsiteX0" fmla="*/ 2142316 w 5587487"/>
              <a:gd name="connsiteY0" fmla="*/ 4089701 h 4089701"/>
              <a:gd name="connsiteX1" fmla="*/ 82143 w 5587487"/>
              <a:gd name="connsiteY1" fmla="*/ 4054106 h 4089701"/>
              <a:gd name="connsiteX2" fmla="*/ 1032 w 5587487"/>
              <a:gd name="connsiteY2" fmla="*/ 3438239 h 4089701"/>
              <a:gd name="connsiteX3" fmla="*/ 1420464 w 5587487"/>
              <a:gd name="connsiteY3" fmla="*/ 3438240 h 4089701"/>
              <a:gd name="connsiteX4" fmla="*/ 1403000 w 5587487"/>
              <a:gd name="connsiteY4" fmla="*/ 0 h 4089701"/>
              <a:gd name="connsiteX5" fmla="*/ 5487252 w 5587487"/>
              <a:gd name="connsiteY5" fmla="*/ 2203666 h 4089701"/>
              <a:gd name="connsiteX6" fmla="*/ 5423789 w 5587487"/>
              <a:gd name="connsiteY6" fmla="*/ 3092345 h 4089701"/>
              <a:gd name="connsiteX7" fmla="*/ 2125275 w 5587487"/>
              <a:gd name="connsiteY7" fmla="*/ 1199203 h 4089701"/>
              <a:gd name="connsiteX8" fmla="*/ 2142316 w 5587487"/>
              <a:gd name="connsiteY8" fmla="*/ 4089701 h 4089701"/>
              <a:gd name="connsiteX0" fmla="*/ 2142316 w 5587487"/>
              <a:gd name="connsiteY0" fmla="*/ 4089701 h 4089701"/>
              <a:gd name="connsiteX1" fmla="*/ 82143 w 5587487"/>
              <a:gd name="connsiteY1" fmla="*/ 4054106 h 4089701"/>
              <a:gd name="connsiteX2" fmla="*/ 1032 w 5587487"/>
              <a:gd name="connsiteY2" fmla="*/ 3438239 h 4089701"/>
              <a:gd name="connsiteX3" fmla="*/ 1420464 w 5587487"/>
              <a:gd name="connsiteY3" fmla="*/ 3438240 h 4089701"/>
              <a:gd name="connsiteX4" fmla="*/ 1403000 w 5587487"/>
              <a:gd name="connsiteY4" fmla="*/ 0 h 4089701"/>
              <a:gd name="connsiteX5" fmla="*/ 5487252 w 5587487"/>
              <a:gd name="connsiteY5" fmla="*/ 2203666 h 4089701"/>
              <a:gd name="connsiteX6" fmla="*/ 5423789 w 5587487"/>
              <a:gd name="connsiteY6" fmla="*/ 3092345 h 4089701"/>
              <a:gd name="connsiteX7" fmla="*/ 2125275 w 5587487"/>
              <a:gd name="connsiteY7" fmla="*/ 1199203 h 4089701"/>
              <a:gd name="connsiteX8" fmla="*/ 2142316 w 5587487"/>
              <a:gd name="connsiteY8" fmla="*/ 4089701 h 4089701"/>
              <a:gd name="connsiteX0" fmla="*/ 2142316 w 5587487"/>
              <a:gd name="connsiteY0" fmla="*/ 4089701 h 4089701"/>
              <a:gd name="connsiteX1" fmla="*/ 82143 w 5587487"/>
              <a:gd name="connsiteY1" fmla="*/ 4054106 h 4089701"/>
              <a:gd name="connsiteX2" fmla="*/ 1032 w 5587487"/>
              <a:gd name="connsiteY2" fmla="*/ 3438239 h 4089701"/>
              <a:gd name="connsiteX3" fmla="*/ 1420464 w 5587487"/>
              <a:gd name="connsiteY3" fmla="*/ 3438240 h 4089701"/>
              <a:gd name="connsiteX4" fmla="*/ 1403000 w 5587487"/>
              <a:gd name="connsiteY4" fmla="*/ 0 h 4089701"/>
              <a:gd name="connsiteX5" fmla="*/ 5487252 w 5587487"/>
              <a:gd name="connsiteY5" fmla="*/ 2203666 h 4089701"/>
              <a:gd name="connsiteX6" fmla="*/ 5423789 w 5587487"/>
              <a:gd name="connsiteY6" fmla="*/ 3092345 h 4089701"/>
              <a:gd name="connsiteX7" fmla="*/ 2125275 w 5587487"/>
              <a:gd name="connsiteY7" fmla="*/ 1199203 h 4089701"/>
              <a:gd name="connsiteX8" fmla="*/ 2142316 w 5587487"/>
              <a:gd name="connsiteY8" fmla="*/ 4089701 h 4089701"/>
              <a:gd name="connsiteX0" fmla="*/ 2142316 w 5587487"/>
              <a:gd name="connsiteY0" fmla="*/ 4053773 h 4053773"/>
              <a:gd name="connsiteX1" fmla="*/ 82143 w 5587487"/>
              <a:gd name="connsiteY1" fmla="*/ 4018178 h 4053773"/>
              <a:gd name="connsiteX2" fmla="*/ 1032 w 5587487"/>
              <a:gd name="connsiteY2" fmla="*/ 3402311 h 4053773"/>
              <a:gd name="connsiteX3" fmla="*/ 1420464 w 5587487"/>
              <a:gd name="connsiteY3" fmla="*/ 3402312 h 4053773"/>
              <a:gd name="connsiteX4" fmla="*/ 1498360 w 5587487"/>
              <a:gd name="connsiteY4" fmla="*/ 0 h 4053773"/>
              <a:gd name="connsiteX5" fmla="*/ 5487252 w 5587487"/>
              <a:gd name="connsiteY5" fmla="*/ 2167738 h 4053773"/>
              <a:gd name="connsiteX6" fmla="*/ 5423789 w 5587487"/>
              <a:gd name="connsiteY6" fmla="*/ 3056417 h 4053773"/>
              <a:gd name="connsiteX7" fmla="*/ 2125275 w 5587487"/>
              <a:gd name="connsiteY7" fmla="*/ 1163275 h 4053773"/>
              <a:gd name="connsiteX8" fmla="*/ 2142316 w 5587487"/>
              <a:gd name="connsiteY8" fmla="*/ 4053773 h 4053773"/>
              <a:gd name="connsiteX0" fmla="*/ 2142316 w 5587487"/>
              <a:gd name="connsiteY0" fmla="*/ 3981918 h 3981918"/>
              <a:gd name="connsiteX1" fmla="*/ 82143 w 5587487"/>
              <a:gd name="connsiteY1" fmla="*/ 3946323 h 3981918"/>
              <a:gd name="connsiteX2" fmla="*/ 1032 w 5587487"/>
              <a:gd name="connsiteY2" fmla="*/ 3330456 h 3981918"/>
              <a:gd name="connsiteX3" fmla="*/ 1420464 w 5587487"/>
              <a:gd name="connsiteY3" fmla="*/ 3330457 h 3981918"/>
              <a:gd name="connsiteX4" fmla="*/ 1498363 w 5587487"/>
              <a:gd name="connsiteY4" fmla="*/ 0 h 3981918"/>
              <a:gd name="connsiteX5" fmla="*/ 5487252 w 5587487"/>
              <a:gd name="connsiteY5" fmla="*/ 2095883 h 3981918"/>
              <a:gd name="connsiteX6" fmla="*/ 5423789 w 5587487"/>
              <a:gd name="connsiteY6" fmla="*/ 2984562 h 3981918"/>
              <a:gd name="connsiteX7" fmla="*/ 2125275 w 5587487"/>
              <a:gd name="connsiteY7" fmla="*/ 1091420 h 3981918"/>
              <a:gd name="connsiteX8" fmla="*/ 2142316 w 5587487"/>
              <a:gd name="connsiteY8" fmla="*/ 3981918 h 3981918"/>
              <a:gd name="connsiteX0" fmla="*/ 2142316 w 5587487"/>
              <a:gd name="connsiteY0" fmla="*/ 4053773 h 4053773"/>
              <a:gd name="connsiteX1" fmla="*/ 82143 w 5587487"/>
              <a:gd name="connsiteY1" fmla="*/ 4018178 h 4053773"/>
              <a:gd name="connsiteX2" fmla="*/ 1032 w 5587487"/>
              <a:gd name="connsiteY2" fmla="*/ 3402311 h 4053773"/>
              <a:gd name="connsiteX3" fmla="*/ 1420464 w 5587487"/>
              <a:gd name="connsiteY3" fmla="*/ 3402312 h 4053773"/>
              <a:gd name="connsiteX4" fmla="*/ 1526971 w 5587487"/>
              <a:gd name="connsiteY4" fmla="*/ 0 h 4053773"/>
              <a:gd name="connsiteX5" fmla="*/ 5487252 w 5587487"/>
              <a:gd name="connsiteY5" fmla="*/ 2167738 h 4053773"/>
              <a:gd name="connsiteX6" fmla="*/ 5423789 w 5587487"/>
              <a:gd name="connsiteY6" fmla="*/ 3056417 h 4053773"/>
              <a:gd name="connsiteX7" fmla="*/ 2125275 w 5587487"/>
              <a:gd name="connsiteY7" fmla="*/ 1163275 h 4053773"/>
              <a:gd name="connsiteX8" fmla="*/ 2142316 w 5587487"/>
              <a:gd name="connsiteY8" fmla="*/ 4053773 h 4053773"/>
              <a:gd name="connsiteX0" fmla="*/ 2142316 w 5587487"/>
              <a:gd name="connsiteY0" fmla="*/ 4134610 h 4134610"/>
              <a:gd name="connsiteX1" fmla="*/ 82143 w 5587487"/>
              <a:gd name="connsiteY1" fmla="*/ 4099015 h 4134610"/>
              <a:gd name="connsiteX2" fmla="*/ 1032 w 5587487"/>
              <a:gd name="connsiteY2" fmla="*/ 3483148 h 4134610"/>
              <a:gd name="connsiteX3" fmla="*/ 1420464 w 5587487"/>
              <a:gd name="connsiteY3" fmla="*/ 3483149 h 4134610"/>
              <a:gd name="connsiteX4" fmla="*/ 1479293 w 5587487"/>
              <a:gd name="connsiteY4" fmla="*/ 0 h 4134610"/>
              <a:gd name="connsiteX5" fmla="*/ 5487252 w 5587487"/>
              <a:gd name="connsiteY5" fmla="*/ 2248575 h 4134610"/>
              <a:gd name="connsiteX6" fmla="*/ 5423789 w 5587487"/>
              <a:gd name="connsiteY6" fmla="*/ 3137254 h 4134610"/>
              <a:gd name="connsiteX7" fmla="*/ 2125275 w 5587487"/>
              <a:gd name="connsiteY7" fmla="*/ 1244112 h 4134610"/>
              <a:gd name="connsiteX8" fmla="*/ 2142316 w 5587487"/>
              <a:gd name="connsiteY8" fmla="*/ 4134610 h 4134610"/>
              <a:gd name="connsiteX0" fmla="*/ 2142316 w 5587487"/>
              <a:gd name="connsiteY0" fmla="*/ 4134610 h 4134610"/>
              <a:gd name="connsiteX1" fmla="*/ 82143 w 5587487"/>
              <a:gd name="connsiteY1" fmla="*/ 4099015 h 4134610"/>
              <a:gd name="connsiteX2" fmla="*/ 1032 w 5587487"/>
              <a:gd name="connsiteY2" fmla="*/ 3483148 h 4134610"/>
              <a:gd name="connsiteX3" fmla="*/ 1420464 w 5587487"/>
              <a:gd name="connsiteY3" fmla="*/ 3483149 h 4134610"/>
              <a:gd name="connsiteX4" fmla="*/ 1479293 w 5587487"/>
              <a:gd name="connsiteY4" fmla="*/ 0 h 4134610"/>
              <a:gd name="connsiteX5" fmla="*/ 5487252 w 5587487"/>
              <a:gd name="connsiteY5" fmla="*/ 2248575 h 4134610"/>
              <a:gd name="connsiteX6" fmla="*/ 5423789 w 5587487"/>
              <a:gd name="connsiteY6" fmla="*/ 3137254 h 4134610"/>
              <a:gd name="connsiteX7" fmla="*/ 2068058 w 5587487"/>
              <a:gd name="connsiteY7" fmla="*/ 1181238 h 4134610"/>
              <a:gd name="connsiteX8" fmla="*/ 2142316 w 5587487"/>
              <a:gd name="connsiteY8" fmla="*/ 4134610 h 4134610"/>
              <a:gd name="connsiteX0" fmla="*/ 2142316 w 5587487"/>
              <a:gd name="connsiteY0" fmla="*/ 4134610 h 4134610"/>
              <a:gd name="connsiteX1" fmla="*/ 82143 w 5587487"/>
              <a:gd name="connsiteY1" fmla="*/ 4099015 h 4134610"/>
              <a:gd name="connsiteX2" fmla="*/ 1032 w 5587487"/>
              <a:gd name="connsiteY2" fmla="*/ 3483148 h 4134610"/>
              <a:gd name="connsiteX3" fmla="*/ 1420464 w 5587487"/>
              <a:gd name="connsiteY3" fmla="*/ 3483149 h 4134610"/>
              <a:gd name="connsiteX4" fmla="*/ 1479293 w 5587487"/>
              <a:gd name="connsiteY4" fmla="*/ 0 h 4134610"/>
              <a:gd name="connsiteX5" fmla="*/ 5487252 w 5587487"/>
              <a:gd name="connsiteY5" fmla="*/ 2248575 h 4134610"/>
              <a:gd name="connsiteX6" fmla="*/ 5423789 w 5587487"/>
              <a:gd name="connsiteY6" fmla="*/ 3137254 h 4134610"/>
              <a:gd name="connsiteX7" fmla="*/ 2068058 w 5587487"/>
              <a:gd name="connsiteY7" fmla="*/ 1181238 h 4134610"/>
              <a:gd name="connsiteX8" fmla="*/ 2142316 w 5587487"/>
              <a:gd name="connsiteY8" fmla="*/ 4134610 h 4134610"/>
              <a:gd name="connsiteX0" fmla="*/ 2142316 w 5587487"/>
              <a:gd name="connsiteY0" fmla="*/ 4134610 h 4134610"/>
              <a:gd name="connsiteX1" fmla="*/ 82143 w 5587487"/>
              <a:gd name="connsiteY1" fmla="*/ 4099015 h 4134610"/>
              <a:gd name="connsiteX2" fmla="*/ 1032 w 5587487"/>
              <a:gd name="connsiteY2" fmla="*/ 3483148 h 4134610"/>
              <a:gd name="connsiteX3" fmla="*/ 1420464 w 5587487"/>
              <a:gd name="connsiteY3" fmla="*/ 3483149 h 4134610"/>
              <a:gd name="connsiteX4" fmla="*/ 1479293 w 5587487"/>
              <a:gd name="connsiteY4" fmla="*/ 0 h 4134610"/>
              <a:gd name="connsiteX5" fmla="*/ 5487252 w 5587487"/>
              <a:gd name="connsiteY5" fmla="*/ 2248575 h 4134610"/>
              <a:gd name="connsiteX6" fmla="*/ 5423789 w 5587487"/>
              <a:gd name="connsiteY6" fmla="*/ 3137254 h 4134610"/>
              <a:gd name="connsiteX7" fmla="*/ 2068058 w 5587487"/>
              <a:gd name="connsiteY7" fmla="*/ 1181238 h 4134610"/>
              <a:gd name="connsiteX8" fmla="*/ 2142316 w 5587487"/>
              <a:gd name="connsiteY8" fmla="*/ 4134610 h 4134610"/>
              <a:gd name="connsiteX0" fmla="*/ 2142316 w 5587487"/>
              <a:gd name="connsiteY0" fmla="*/ 4134610 h 4134610"/>
              <a:gd name="connsiteX1" fmla="*/ 82143 w 5587487"/>
              <a:gd name="connsiteY1" fmla="*/ 4099015 h 4134610"/>
              <a:gd name="connsiteX2" fmla="*/ 1032 w 5587487"/>
              <a:gd name="connsiteY2" fmla="*/ 3483148 h 4134610"/>
              <a:gd name="connsiteX3" fmla="*/ 1401391 w 5587487"/>
              <a:gd name="connsiteY3" fmla="*/ 3312492 h 4134610"/>
              <a:gd name="connsiteX4" fmla="*/ 1479293 w 5587487"/>
              <a:gd name="connsiteY4" fmla="*/ 0 h 4134610"/>
              <a:gd name="connsiteX5" fmla="*/ 5487252 w 5587487"/>
              <a:gd name="connsiteY5" fmla="*/ 2248575 h 4134610"/>
              <a:gd name="connsiteX6" fmla="*/ 5423789 w 5587487"/>
              <a:gd name="connsiteY6" fmla="*/ 3137254 h 4134610"/>
              <a:gd name="connsiteX7" fmla="*/ 2068058 w 5587487"/>
              <a:gd name="connsiteY7" fmla="*/ 1181238 h 4134610"/>
              <a:gd name="connsiteX8" fmla="*/ 2142316 w 5587487"/>
              <a:gd name="connsiteY8" fmla="*/ 4134610 h 4134610"/>
              <a:gd name="connsiteX0" fmla="*/ 2106279 w 5551450"/>
              <a:gd name="connsiteY0" fmla="*/ 4134610 h 4134610"/>
              <a:gd name="connsiteX1" fmla="*/ 46106 w 5551450"/>
              <a:gd name="connsiteY1" fmla="*/ 4099015 h 4134610"/>
              <a:gd name="connsiteX2" fmla="*/ 3139 w 5551450"/>
              <a:gd name="connsiteY2" fmla="*/ 3339437 h 4134610"/>
              <a:gd name="connsiteX3" fmla="*/ 1365354 w 5551450"/>
              <a:gd name="connsiteY3" fmla="*/ 3312492 h 4134610"/>
              <a:gd name="connsiteX4" fmla="*/ 1443256 w 5551450"/>
              <a:gd name="connsiteY4" fmla="*/ 0 h 4134610"/>
              <a:gd name="connsiteX5" fmla="*/ 5451215 w 5551450"/>
              <a:gd name="connsiteY5" fmla="*/ 2248575 h 4134610"/>
              <a:gd name="connsiteX6" fmla="*/ 5387752 w 5551450"/>
              <a:gd name="connsiteY6" fmla="*/ 3137254 h 4134610"/>
              <a:gd name="connsiteX7" fmla="*/ 2032021 w 5551450"/>
              <a:gd name="connsiteY7" fmla="*/ 1181238 h 4134610"/>
              <a:gd name="connsiteX8" fmla="*/ 2106279 w 5551450"/>
              <a:gd name="connsiteY8" fmla="*/ 4134610 h 4134610"/>
              <a:gd name="connsiteX0" fmla="*/ 2106279 w 5551450"/>
              <a:gd name="connsiteY0" fmla="*/ 4134610 h 4134610"/>
              <a:gd name="connsiteX1" fmla="*/ 46106 w 5551450"/>
              <a:gd name="connsiteY1" fmla="*/ 4099015 h 4134610"/>
              <a:gd name="connsiteX2" fmla="*/ 3139 w 5551450"/>
              <a:gd name="connsiteY2" fmla="*/ 3339437 h 4134610"/>
              <a:gd name="connsiteX3" fmla="*/ 1365354 w 5551450"/>
              <a:gd name="connsiteY3" fmla="*/ 3312492 h 4134610"/>
              <a:gd name="connsiteX4" fmla="*/ 1443256 w 5551450"/>
              <a:gd name="connsiteY4" fmla="*/ 0 h 4134610"/>
              <a:gd name="connsiteX5" fmla="*/ 5451215 w 5551450"/>
              <a:gd name="connsiteY5" fmla="*/ 2248575 h 4134610"/>
              <a:gd name="connsiteX6" fmla="*/ 5387752 w 5551450"/>
              <a:gd name="connsiteY6" fmla="*/ 3137254 h 4134610"/>
              <a:gd name="connsiteX7" fmla="*/ 2032021 w 5551450"/>
              <a:gd name="connsiteY7" fmla="*/ 1181238 h 4134610"/>
              <a:gd name="connsiteX8" fmla="*/ 2106279 w 5551450"/>
              <a:gd name="connsiteY8" fmla="*/ 4134610 h 4134610"/>
              <a:gd name="connsiteX0" fmla="*/ 2106279 w 5551450"/>
              <a:gd name="connsiteY0" fmla="*/ 4134610 h 4134610"/>
              <a:gd name="connsiteX1" fmla="*/ 46106 w 5551450"/>
              <a:gd name="connsiteY1" fmla="*/ 4099015 h 4134610"/>
              <a:gd name="connsiteX2" fmla="*/ 3139 w 5551450"/>
              <a:gd name="connsiteY2" fmla="*/ 3339437 h 4134610"/>
              <a:gd name="connsiteX3" fmla="*/ 1365354 w 5551450"/>
              <a:gd name="connsiteY3" fmla="*/ 3312492 h 4134610"/>
              <a:gd name="connsiteX4" fmla="*/ 1443256 w 5551450"/>
              <a:gd name="connsiteY4" fmla="*/ 0 h 4134610"/>
              <a:gd name="connsiteX5" fmla="*/ 5451215 w 5551450"/>
              <a:gd name="connsiteY5" fmla="*/ 2248575 h 4134610"/>
              <a:gd name="connsiteX6" fmla="*/ 5387752 w 5551450"/>
              <a:gd name="connsiteY6" fmla="*/ 3137254 h 4134610"/>
              <a:gd name="connsiteX7" fmla="*/ 2032021 w 5551450"/>
              <a:gd name="connsiteY7" fmla="*/ 1181238 h 4134610"/>
              <a:gd name="connsiteX8" fmla="*/ 2106279 w 5551450"/>
              <a:gd name="connsiteY8" fmla="*/ 4134610 h 4134610"/>
              <a:gd name="connsiteX0" fmla="*/ 2106279 w 5551450"/>
              <a:gd name="connsiteY0" fmla="*/ 4134610 h 4134610"/>
              <a:gd name="connsiteX1" fmla="*/ 46106 w 5551450"/>
              <a:gd name="connsiteY1" fmla="*/ 4099015 h 4134610"/>
              <a:gd name="connsiteX2" fmla="*/ 3139 w 5551450"/>
              <a:gd name="connsiteY2" fmla="*/ 3339437 h 4134610"/>
              <a:gd name="connsiteX3" fmla="*/ 1365354 w 5551450"/>
              <a:gd name="connsiteY3" fmla="*/ 3312492 h 4134610"/>
              <a:gd name="connsiteX4" fmla="*/ 1443256 w 5551450"/>
              <a:gd name="connsiteY4" fmla="*/ 0 h 4134610"/>
              <a:gd name="connsiteX5" fmla="*/ 5451215 w 5551450"/>
              <a:gd name="connsiteY5" fmla="*/ 2248575 h 4134610"/>
              <a:gd name="connsiteX6" fmla="*/ 5387752 w 5551450"/>
              <a:gd name="connsiteY6" fmla="*/ 3137254 h 4134610"/>
              <a:gd name="connsiteX7" fmla="*/ 2032021 w 5551450"/>
              <a:gd name="connsiteY7" fmla="*/ 1181238 h 4134610"/>
              <a:gd name="connsiteX8" fmla="*/ 2106279 w 5551450"/>
              <a:gd name="connsiteY8" fmla="*/ 4134610 h 4134610"/>
              <a:gd name="connsiteX0" fmla="*/ 2106279 w 5551450"/>
              <a:gd name="connsiteY0" fmla="*/ 4134610 h 4134610"/>
              <a:gd name="connsiteX1" fmla="*/ 46106 w 5551450"/>
              <a:gd name="connsiteY1" fmla="*/ 4099015 h 4134610"/>
              <a:gd name="connsiteX2" fmla="*/ 3139 w 5551450"/>
              <a:gd name="connsiteY2" fmla="*/ 3339437 h 4134610"/>
              <a:gd name="connsiteX3" fmla="*/ 1365354 w 5551450"/>
              <a:gd name="connsiteY3" fmla="*/ 3312492 h 4134610"/>
              <a:gd name="connsiteX4" fmla="*/ 1443256 w 5551450"/>
              <a:gd name="connsiteY4" fmla="*/ 0 h 4134610"/>
              <a:gd name="connsiteX5" fmla="*/ 5451215 w 5551450"/>
              <a:gd name="connsiteY5" fmla="*/ 2248575 h 4134610"/>
              <a:gd name="connsiteX6" fmla="*/ 5387752 w 5551450"/>
              <a:gd name="connsiteY6" fmla="*/ 3137254 h 4134610"/>
              <a:gd name="connsiteX7" fmla="*/ 2032021 w 5551450"/>
              <a:gd name="connsiteY7" fmla="*/ 1181238 h 4134610"/>
              <a:gd name="connsiteX8" fmla="*/ 2106279 w 5551450"/>
              <a:gd name="connsiteY8" fmla="*/ 4134610 h 4134610"/>
              <a:gd name="connsiteX0" fmla="*/ 2139710 w 5584881"/>
              <a:gd name="connsiteY0" fmla="*/ 4134610 h 4134610"/>
              <a:gd name="connsiteX1" fmla="*/ 79537 w 5584881"/>
              <a:gd name="connsiteY1" fmla="*/ 4099015 h 4134610"/>
              <a:gd name="connsiteX2" fmla="*/ 36570 w 5584881"/>
              <a:gd name="connsiteY2" fmla="*/ 3339437 h 4134610"/>
              <a:gd name="connsiteX3" fmla="*/ 1398785 w 5584881"/>
              <a:gd name="connsiteY3" fmla="*/ 3312492 h 4134610"/>
              <a:gd name="connsiteX4" fmla="*/ 1476687 w 5584881"/>
              <a:gd name="connsiteY4" fmla="*/ 0 h 4134610"/>
              <a:gd name="connsiteX5" fmla="*/ 5484646 w 5584881"/>
              <a:gd name="connsiteY5" fmla="*/ 2248575 h 4134610"/>
              <a:gd name="connsiteX6" fmla="*/ 5421183 w 5584881"/>
              <a:gd name="connsiteY6" fmla="*/ 3137254 h 4134610"/>
              <a:gd name="connsiteX7" fmla="*/ 2065452 w 5584881"/>
              <a:gd name="connsiteY7" fmla="*/ 1181238 h 4134610"/>
              <a:gd name="connsiteX8" fmla="*/ 2139710 w 5584881"/>
              <a:gd name="connsiteY8" fmla="*/ 4134610 h 4134610"/>
              <a:gd name="connsiteX0" fmla="*/ 2173131 w 5618302"/>
              <a:gd name="connsiteY0" fmla="*/ 4134610 h 4134610"/>
              <a:gd name="connsiteX1" fmla="*/ 112958 w 5618302"/>
              <a:gd name="connsiteY1" fmla="*/ 4099015 h 4134610"/>
              <a:gd name="connsiteX2" fmla="*/ 69991 w 5618302"/>
              <a:gd name="connsiteY2" fmla="*/ 3339437 h 4134610"/>
              <a:gd name="connsiteX3" fmla="*/ 1432206 w 5618302"/>
              <a:gd name="connsiteY3" fmla="*/ 3312492 h 4134610"/>
              <a:gd name="connsiteX4" fmla="*/ 1510108 w 5618302"/>
              <a:gd name="connsiteY4" fmla="*/ 0 h 4134610"/>
              <a:gd name="connsiteX5" fmla="*/ 5518067 w 5618302"/>
              <a:gd name="connsiteY5" fmla="*/ 2248575 h 4134610"/>
              <a:gd name="connsiteX6" fmla="*/ 5454604 w 5618302"/>
              <a:gd name="connsiteY6" fmla="*/ 3137254 h 4134610"/>
              <a:gd name="connsiteX7" fmla="*/ 2098873 w 5618302"/>
              <a:gd name="connsiteY7" fmla="*/ 1181238 h 4134610"/>
              <a:gd name="connsiteX8" fmla="*/ 2173131 w 5618302"/>
              <a:gd name="connsiteY8" fmla="*/ 4134610 h 4134610"/>
              <a:gd name="connsiteX0" fmla="*/ 2192088 w 5637259"/>
              <a:gd name="connsiteY0" fmla="*/ 4134610 h 4134610"/>
              <a:gd name="connsiteX1" fmla="*/ 131915 w 5637259"/>
              <a:gd name="connsiteY1" fmla="*/ 4099015 h 4134610"/>
              <a:gd name="connsiteX2" fmla="*/ 88948 w 5637259"/>
              <a:gd name="connsiteY2" fmla="*/ 3339437 h 4134610"/>
              <a:gd name="connsiteX3" fmla="*/ 1451163 w 5637259"/>
              <a:gd name="connsiteY3" fmla="*/ 3312492 h 4134610"/>
              <a:gd name="connsiteX4" fmla="*/ 1529065 w 5637259"/>
              <a:gd name="connsiteY4" fmla="*/ 0 h 4134610"/>
              <a:gd name="connsiteX5" fmla="*/ 5537024 w 5637259"/>
              <a:gd name="connsiteY5" fmla="*/ 2248575 h 4134610"/>
              <a:gd name="connsiteX6" fmla="*/ 5473561 w 5637259"/>
              <a:gd name="connsiteY6" fmla="*/ 3137254 h 4134610"/>
              <a:gd name="connsiteX7" fmla="*/ 2117830 w 5637259"/>
              <a:gd name="connsiteY7" fmla="*/ 1181238 h 4134610"/>
              <a:gd name="connsiteX8" fmla="*/ 2192088 w 5637259"/>
              <a:gd name="connsiteY8" fmla="*/ 4134610 h 4134610"/>
              <a:gd name="connsiteX0" fmla="*/ 2192088 w 5637259"/>
              <a:gd name="connsiteY0" fmla="*/ 4134610 h 4134610"/>
              <a:gd name="connsiteX1" fmla="*/ 131915 w 5637259"/>
              <a:gd name="connsiteY1" fmla="*/ 4099015 h 4134610"/>
              <a:gd name="connsiteX2" fmla="*/ 88948 w 5637259"/>
              <a:gd name="connsiteY2" fmla="*/ 3339437 h 4134610"/>
              <a:gd name="connsiteX3" fmla="*/ 1451163 w 5637259"/>
              <a:gd name="connsiteY3" fmla="*/ 3312492 h 4134610"/>
              <a:gd name="connsiteX4" fmla="*/ 1529065 w 5637259"/>
              <a:gd name="connsiteY4" fmla="*/ 0 h 4134610"/>
              <a:gd name="connsiteX5" fmla="*/ 5537024 w 5637259"/>
              <a:gd name="connsiteY5" fmla="*/ 2248575 h 4134610"/>
              <a:gd name="connsiteX6" fmla="*/ 5473561 w 5637259"/>
              <a:gd name="connsiteY6" fmla="*/ 3137254 h 4134610"/>
              <a:gd name="connsiteX7" fmla="*/ 2117830 w 5637259"/>
              <a:gd name="connsiteY7" fmla="*/ 1181238 h 4134610"/>
              <a:gd name="connsiteX8" fmla="*/ 2192088 w 5637259"/>
              <a:gd name="connsiteY8" fmla="*/ 4134610 h 4134610"/>
              <a:gd name="connsiteX0" fmla="*/ 2192088 w 5637259"/>
              <a:gd name="connsiteY0" fmla="*/ 4134610 h 4134610"/>
              <a:gd name="connsiteX1" fmla="*/ 131915 w 5637259"/>
              <a:gd name="connsiteY1" fmla="*/ 4099015 h 4134610"/>
              <a:gd name="connsiteX2" fmla="*/ 88948 w 5637259"/>
              <a:gd name="connsiteY2" fmla="*/ 3339437 h 4134610"/>
              <a:gd name="connsiteX3" fmla="*/ 1451163 w 5637259"/>
              <a:gd name="connsiteY3" fmla="*/ 3312492 h 4134610"/>
              <a:gd name="connsiteX4" fmla="*/ 1529065 w 5637259"/>
              <a:gd name="connsiteY4" fmla="*/ 0 h 4134610"/>
              <a:gd name="connsiteX5" fmla="*/ 5537024 w 5637259"/>
              <a:gd name="connsiteY5" fmla="*/ 2248575 h 4134610"/>
              <a:gd name="connsiteX6" fmla="*/ 5473561 w 5637259"/>
              <a:gd name="connsiteY6" fmla="*/ 3137254 h 4134610"/>
              <a:gd name="connsiteX7" fmla="*/ 2117830 w 5637259"/>
              <a:gd name="connsiteY7" fmla="*/ 1181238 h 4134610"/>
              <a:gd name="connsiteX8" fmla="*/ 2192088 w 5637259"/>
              <a:gd name="connsiteY8" fmla="*/ 4134610 h 4134610"/>
              <a:gd name="connsiteX0" fmla="*/ 2192088 w 5637259"/>
              <a:gd name="connsiteY0" fmla="*/ 4134610 h 4134610"/>
              <a:gd name="connsiteX1" fmla="*/ 131915 w 5637259"/>
              <a:gd name="connsiteY1" fmla="*/ 4099015 h 4134610"/>
              <a:gd name="connsiteX2" fmla="*/ 88948 w 5637259"/>
              <a:gd name="connsiteY2" fmla="*/ 3339437 h 4134610"/>
              <a:gd name="connsiteX3" fmla="*/ 1451163 w 5637259"/>
              <a:gd name="connsiteY3" fmla="*/ 3312492 h 4134610"/>
              <a:gd name="connsiteX4" fmla="*/ 1529065 w 5637259"/>
              <a:gd name="connsiteY4" fmla="*/ 0 h 4134610"/>
              <a:gd name="connsiteX5" fmla="*/ 5537024 w 5637259"/>
              <a:gd name="connsiteY5" fmla="*/ 2248575 h 4134610"/>
              <a:gd name="connsiteX6" fmla="*/ 5473561 w 5637259"/>
              <a:gd name="connsiteY6" fmla="*/ 3137254 h 4134610"/>
              <a:gd name="connsiteX7" fmla="*/ 2117830 w 5637259"/>
              <a:gd name="connsiteY7" fmla="*/ 1181238 h 4134610"/>
              <a:gd name="connsiteX8" fmla="*/ 2192088 w 5637259"/>
              <a:gd name="connsiteY8" fmla="*/ 4134610 h 4134610"/>
              <a:gd name="connsiteX0" fmla="*/ 2192088 w 5637259"/>
              <a:gd name="connsiteY0" fmla="*/ 4134610 h 4134610"/>
              <a:gd name="connsiteX1" fmla="*/ 131915 w 5637259"/>
              <a:gd name="connsiteY1" fmla="*/ 4099015 h 4134610"/>
              <a:gd name="connsiteX2" fmla="*/ 88948 w 5637259"/>
              <a:gd name="connsiteY2" fmla="*/ 3339437 h 4134610"/>
              <a:gd name="connsiteX3" fmla="*/ 1451163 w 5637259"/>
              <a:gd name="connsiteY3" fmla="*/ 3312492 h 4134610"/>
              <a:gd name="connsiteX4" fmla="*/ 1529065 w 5637259"/>
              <a:gd name="connsiteY4" fmla="*/ 0 h 4134610"/>
              <a:gd name="connsiteX5" fmla="*/ 5537024 w 5637259"/>
              <a:gd name="connsiteY5" fmla="*/ 2248575 h 4134610"/>
              <a:gd name="connsiteX6" fmla="*/ 5473561 w 5637259"/>
              <a:gd name="connsiteY6" fmla="*/ 3137254 h 4134610"/>
              <a:gd name="connsiteX7" fmla="*/ 2117830 w 5637259"/>
              <a:gd name="connsiteY7" fmla="*/ 1181238 h 4134610"/>
              <a:gd name="connsiteX8" fmla="*/ 2192088 w 5637259"/>
              <a:gd name="connsiteY8" fmla="*/ 4134610 h 4134610"/>
              <a:gd name="connsiteX0" fmla="*/ 2192088 w 5637259"/>
              <a:gd name="connsiteY0" fmla="*/ 4116646 h 4116646"/>
              <a:gd name="connsiteX1" fmla="*/ 131915 w 5637259"/>
              <a:gd name="connsiteY1" fmla="*/ 4081051 h 4116646"/>
              <a:gd name="connsiteX2" fmla="*/ 88948 w 5637259"/>
              <a:gd name="connsiteY2" fmla="*/ 3321473 h 4116646"/>
              <a:gd name="connsiteX3" fmla="*/ 1451163 w 5637259"/>
              <a:gd name="connsiteY3" fmla="*/ 3294528 h 4116646"/>
              <a:gd name="connsiteX4" fmla="*/ 2044009 w 5637259"/>
              <a:gd name="connsiteY4" fmla="*/ 0 h 4116646"/>
              <a:gd name="connsiteX5" fmla="*/ 5537024 w 5637259"/>
              <a:gd name="connsiteY5" fmla="*/ 2230611 h 4116646"/>
              <a:gd name="connsiteX6" fmla="*/ 5473561 w 5637259"/>
              <a:gd name="connsiteY6" fmla="*/ 3119290 h 4116646"/>
              <a:gd name="connsiteX7" fmla="*/ 2117830 w 5637259"/>
              <a:gd name="connsiteY7" fmla="*/ 1163274 h 4116646"/>
              <a:gd name="connsiteX8" fmla="*/ 2192088 w 5637259"/>
              <a:gd name="connsiteY8" fmla="*/ 4116646 h 4116646"/>
              <a:gd name="connsiteX0" fmla="*/ 2192088 w 5637259"/>
              <a:gd name="connsiteY0" fmla="*/ 4116646 h 4116646"/>
              <a:gd name="connsiteX1" fmla="*/ 131915 w 5637259"/>
              <a:gd name="connsiteY1" fmla="*/ 4081051 h 4116646"/>
              <a:gd name="connsiteX2" fmla="*/ 88948 w 5637259"/>
              <a:gd name="connsiteY2" fmla="*/ 3321473 h 4116646"/>
              <a:gd name="connsiteX3" fmla="*/ 1451163 w 5637259"/>
              <a:gd name="connsiteY3" fmla="*/ 3294528 h 4116646"/>
              <a:gd name="connsiteX4" fmla="*/ 2044009 w 5637259"/>
              <a:gd name="connsiteY4" fmla="*/ 0 h 4116646"/>
              <a:gd name="connsiteX5" fmla="*/ 5537024 w 5637259"/>
              <a:gd name="connsiteY5" fmla="*/ 2230611 h 4116646"/>
              <a:gd name="connsiteX6" fmla="*/ 5473561 w 5637259"/>
              <a:gd name="connsiteY6" fmla="*/ 3119290 h 4116646"/>
              <a:gd name="connsiteX7" fmla="*/ 2432520 w 5637259"/>
              <a:gd name="connsiteY7" fmla="*/ 1127346 h 4116646"/>
              <a:gd name="connsiteX8" fmla="*/ 2192088 w 5637259"/>
              <a:gd name="connsiteY8" fmla="*/ 4116646 h 4116646"/>
              <a:gd name="connsiteX0" fmla="*/ 2192088 w 5637259"/>
              <a:gd name="connsiteY0" fmla="*/ 4116646 h 4116646"/>
              <a:gd name="connsiteX1" fmla="*/ 131915 w 5637259"/>
              <a:gd name="connsiteY1" fmla="*/ 4081051 h 4116646"/>
              <a:gd name="connsiteX2" fmla="*/ 88948 w 5637259"/>
              <a:gd name="connsiteY2" fmla="*/ 3321473 h 4116646"/>
              <a:gd name="connsiteX3" fmla="*/ 1451163 w 5637259"/>
              <a:gd name="connsiteY3" fmla="*/ 3294528 h 4116646"/>
              <a:gd name="connsiteX4" fmla="*/ 2044009 w 5637259"/>
              <a:gd name="connsiteY4" fmla="*/ 0 h 4116646"/>
              <a:gd name="connsiteX5" fmla="*/ 5537024 w 5637259"/>
              <a:gd name="connsiteY5" fmla="*/ 2230611 h 4116646"/>
              <a:gd name="connsiteX6" fmla="*/ 5473561 w 5637259"/>
              <a:gd name="connsiteY6" fmla="*/ 3119290 h 4116646"/>
              <a:gd name="connsiteX7" fmla="*/ 2480202 w 5637259"/>
              <a:gd name="connsiteY7" fmla="*/ 1145310 h 4116646"/>
              <a:gd name="connsiteX8" fmla="*/ 2192088 w 5637259"/>
              <a:gd name="connsiteY8" fmla="*/ 4116646 h 4116646"/>
              <a:gd name="connsiteX0" fmla="*/ 2192088 w 5637259"/>
              <a:gd name="connsiteY0" fmla="*/ 3910063 h 3910063"/>
              <a:gd name="connsiteX1" fmla="*/ 131915 w 5637259"/>
              <a:gd name="connsiteY1" fmla="*/ 3874468 h 3910063"/>
              <a:gd name="connsiteX2" fmla="*/ 88948 w 5637259"/>
              <a:gd name="connsiteY2" fmla="*/ 3114890 h 3910063"/>
              <a:gd name="connsiteX3" fmla="*/ 1451163 w 5637259"/>
              <a:gd name="connsiteY3" fmla="*/ 3087945 h 3910063"/>
              <a:gd name="connsiteX4" fmla="*/ 2196588 w 5637259"/>
              <a:gd name="connsiteY4" fmla="*/ 0 h 3910063"/>
              <a:gd name="connsiteX5" fmla="*/ 5537024 w 5637259"/>
              <a:gd name="connsiteY5" fmla="*/ 2024028 h 3910063"/>
              <a:gd name="connsiteX6" fmla="*/ 5473561 w 5637259"/>
              <a:gd name="connsiteY6" fmla="*/ 2912707 h 3910063"/>
              <a:gd name="connsiteX7" fmla="*/ 2480202 w 5637259"/>
              <a:gd name="connsiteY7" fmla="*/ 938727 h 3910063"/>
              <a:gd name="connsiteX8" fmla="*/ 2192088 w 5637259"/>
              <a:gd name="connsiteY8" fmla="*/ 3910063 h 3910063"/>
              <a:gd name="connsiteX0" fmla="*/ 2192088 w 5637259"/>
              <a:gd name="connsiteY0" fmla="*/ 3910063 h 3910063"/>
              <a:gd name="connsiteX1" fmla="*/ 131915 w 5637259"/>
              <a:gd name="connsiteY1" fmla="*/ 3874468 h 3910063"/>
              <a:gd name="connsiteX2" fmla="*/ 88948 w 5637259"/>
              <a:gd name="connsiteY2" fmla="*/ 3114890 h 3910063"/>
              <a:gd name="connsiteX3" fmla="*/ 1451163 w 5637259"/>
              <a:gd name="connsiteY3" fmla="*/ 3087945 h 3910063"/>
              <a:gd name="connsiteX4" fmla="*/ 2196588 w 5637259"/>
              <a:gd name="connsiteY4" fmla="*/ 0 h 3910063"/>
              <a:gd name="connsiteX5" fmla="*/ 5537024 w 5637259"/>
              <a:gd name="connsiteY5" fmla="*/ 2024028 h 3910063"/>
              <a:gd name="connsiteX6" fmla="*/ 5473561 w 5637259"/>
              <a:gd name="connsiteY6" fmla="*/ 2912707 h 3910063"/>
              <a:gd name="connsiteX7" fmla="*/ 2480202 w 5637259"/>
              <a:gd name="connsiteY7" fmla="*/ 938727 h 3910063"/>
              <a:gd name="connsiteX8" fmla="*/ 2192088 w 5637259"/>
              <a:gd name="connsiteY8" fmla="*/ 3910063 h 3910063"/>
              <a:gd name="connsiteX0" fmla="*/ 2192088 w 5637259"/>
              <a:gd name="connsiteY0" fmla="*/ 3910063 h 3910063"/>
              <a:gd name="connsiteX1" fmla="*/ 131915 w 5637259"/>
              <a:gd name="connsiteY1" fmla="*/ 3874468 h 3910063"/>
              <a:gd name="connsiteX2" fmla="*/ 88948 w 5637259"/>
              <a:gd name="connsiteY2" fmla="*/ 3114890 h 3910063"/>
              <a:gd name="connsiteX3" fmla="*/ 1451163 w 5637259"/>
              <a:gd name="connsiteY3" fmla="*/ 3087945 h 3910063"/>
              <a:gd name="connsiteX4" fmla="*/ 2196588 w 5637259"/>
              <a:gd name="connsiteY4" fmla="*/ 0 h 3910063"/>
              <a:gd name="connsiteX5" fmla="*/ 5537024 w 5637259"/>
              <a:gd name="connsiteY5" fmla="*/ 2024028 h 3910063"/>
              <a:gd name="connsiteX6" fmla="*/ 5473561 w 5637259"/>
              <a:gd name="connsiteY6" fmla="*/ 2912707 h 3910063"/>
              <a:gd name="connsiteX7" fmla="*/ 2480202 w 5637259"/>
              <a:gd name="connsiteY7" fmla="*/ 938727 h 3910063"/>
              <a:gd name="connsiteX8" fmla="*/ 2192088 w 5637259"/>
              <a:gd name="connsiteY8" fmla="*/ 3910063 h 3910063"/>
              <a:gd name="connsiteX0" fmla="*/ 2181568 w 5626739"/>
              <a:gd name="connsiteY0" fmla="*/ 3910063 h 3910063"/>
              <a:gd name="connsiteX1" fmla="*/ 121395 w 5626739"/>
              <a:gd name="connsiteY1" fmla="*/ 3874468 h 3910063"/>
              <a:gd name="connsiteX2" fmla="*/ 97499 w 5626739"/>
              <a:gd name="connsiteY2" fmla="*/ 2926270 h 3910063"/>
              <a:gd name="connsiteX3" fmla="*/ 1440643 w 5626739"/>
              <a:gd name="connsiteY3" fmla="*/ 3087945 h 3910063"/>
              <a:gd name="connsiteX4" fmla="*/ 2186068 w 5626739"/>
              <a:gd name="connsiteY4" fmla="*/ 0 h 3910063"/>
              <a:gd name="connsiteX5" fmla="*/ 5526504 w 5626739"/>
              <a:gd name="connsiteY5" fmla="*/ 2024028 h 3910063"/>
              <a:gd name="connsiteX6" fmla="*/ 5463041 w 5626739"/>
              <a:gd name="connsiteY6" fmla="*/ 2912707 h 3910063"/>
              <a:gd name="connsiteX7" fmla="*/ 2469682 w 5626739"/>
              <a:gd name="connsiteY7" fmla="*/ 938727 h 3910063"/>
              <a:gd name="connsiteX8" fmla="*/ 2181568 w 5626739"/>
              <a:gd name="connsiteY8" fmla="*/ 3910063 h 3910063"/>
              <a:gd name="connsiteX0" fmla="*/ 2196143 w 5641314"/>
              <a:gd name="connsiteY0" fmla="*/ 3910063 h 3910063"/>
              <a:gd name="connsiteX1" fmla="*/ 107362 w 5641314"/>
              <a:gd name="connsiteY1" fmla="*/ 3649919 h 3910063"/>
              <a:gd name="connsiteX2" fmla="*/ 112074 w 5641314"/>
              <a:gd name="connsiteY2" fmla="*/ 2926270 h 3910063"/>
              <a:gd name="connsiteX3" fmla="*/ 1455218 w 5641314"/>
              <a:gd name="connsiteY3" fmla="*/ 3087945 h 3910063"/>
              <a:gd name="connsiteX4" fmla="*/ 2200643 w 5641314"/>
              <a:gd name="connsiteY4" fmla="*/ 0 h 3910063"/>
              <a:gd name="connsiteX5" fmla="*/ 5541079 w 5641314"/>
              <a:gd name="connsiteY5" fmla="*/ 2024028 h 3910063"/>
              <a:gd name="connsiteX6" fmla="*/ 5477616 w 5641314"/>
              <a:gd name="connsiteY6" fmla="*/ 2912707 h 3910063"/>
              <a:gd name="connsiteX7" fmla="*/ 2484257 w 5641314"/>
              <a:gd name="connsiteY7" fmla="*/ 938727 h 3910063"/>
              <a:gd name="connsiteX8" fmla="*/ 2196143 w 5641314"/>
              <a:gd name="connsiteY8" fmla="*/ 3910063 h 3910063"/>
              <a:gd name="connsiteX0" fmla="*/ 2196143 w 5641314"/>
              <a:gd name="connsiteY0" fmla="*/ 3910063 h 3910063"/>
              <a:gd name="connsiteX1" fmla="*/ 107362 w 5641314"/>
              <a:gd name="connsiteY1" fmla="*/ 3649919 h 3910063"/>
              <a:gd name="connsiteX2" fmla="*/ 112074 w 5641314"/>
              <a:gd name="connsiteY2" fmla="*/ 2737650 h 3910063"/>
              <a:gd name="connsiteX3" fmla="*/ 1455218 w 5641314"/>
              <a:gd name="connsiteY3" fmla="*/ 3087945 h 3910063"/>
              <a:gd name="connsiteX4" fmla="*/ 2200643 w 5641314"/>
              <a:gd name="connsiteY4" fmla="*/ 0 h 3910063"/>
              <a:gd name="connsiteX5" fmla="*/ 5541079 w 5641314"/>
              <a:gd name="connsiteY5" fmla="*/ 2024028 h 3910063"/>
              <a:gd name="connsiteX6" fmla="*/ 5477616 w 5641314"/>
              <a:gd name="connsiteY6" fmla="*/ 2912707 h 3910063"/>
              <a:gd name="connsiteX7" fmla="*/ 2484257 w 5641314"/>
              <a:gd name="connsiteY7" fmla="*/ 938727 h 3910063"/>
              <a:gd name="connsiteX8" fmla="*/ 2196143 w 5641314"/>
              <a:gd name="connsiteY8" fmla="*/ 3910063 h 3910063"/>
              <a:gd name="connsiteX0" fmla="*/ 2191053 w 5636224"/>
              <a:gd name="connsiteY0" fmla="*/ 3910063 h 3910063"/>
              <a:gd name="connsiteX1" fmla="*/ 111808 w 5636224"/>
              <a:gd name="connsiteY1" fmla="*/ 3425371 h 3910063"/>
              <a:gd name="connsiteX2" fmla="*/ 106984 w 5636224"/>
              <a:gd name="connsiteY2" fmla="*/ 2737650 h 3910063"/>
              <a:gd name="connsiteX3" fmla="*/ 1450128 w 5636224"/>
              <a:gd name="connsiteY3" fmla="*/ 3087945 h 3910063"/>
              <a:gd name="connsiteX4" fmla="*/ 2195553 w 5636224"/>
              <a:gd name="connsiteY4" fmla="*/ 0 h 3910063"/>
              <a:gd name="connsiteX5" fmla="*/ 5535989 w 5636224"/>
              <a:gd name="connsiteY5" fmla="*/ 2024028 h 3910063"/>
              <a:gd name="connsiteX6" fmla="*/ 5472526 w 5636224"/>
              <a:gd name="connsiteY6" fmla="*/ 2912707 h 3910063"/>
              <a:gd name="connsiteX7" fmla="*/ 2479167 w 5636224"/>
              <a:gd name="connsiteY7" fmla="*/ 938727 h 3910063"/>
              <a:gd name="connsiteX8" fmla="*/ 2191053 w 5636224"/>
              <a:gd name="connsiteY8" fmla="*/ 3910063 h 3910063"/>
              <a:gd name="connsiteX0" fmla="*/ 2174616 w 5619787"/>
              <a:gd name="connsiteY0" fmla="*/ 3910063 h 3910063"/>
              <a:gd name="connsiteX1" fmla="*/ 95371 w 5619787"/>
              <a:gd name="connsiteY1" fmla="*/ 3425371 h 3910063"/>
              <a:gd name="connsiteX2" fmla="*/ 128691 w 5619787"/>
              <a:gd name="connsiteY2" fmla="*/ 2549031 h 3910063"/>
              <a:gd name="connsiteX3" fmla="*/ 1433691 w 5619787"/>
              <a:gd name="connsiteY3" fmla="*/ 3087945 h 3910063"/>
              <a:gd name="connsiteX4" fmla="*/ 2179116 w 5619787"/>
              <a:gd name="connsiteY4" fmla="*/ 0 h 3910063"/>
              <a:gd name="connsiteX5" fmla="*/ 5519552 w 5619787"/>
              <a:gd name="connsiteY5" fmla="*/ 2024028 h 3910063"/>
              <a:gd name="connsiteX6" fmla="*/ 5456089 w 5619787"/>
              <a:gd name="connsiteY6" fmla="*/ 2912707 h 3910063"/>
              <a:gd name="connsiteX7" fmla="*/ 2462730 w 5619787"/>
              <a:gd name="connsiteY7" fmla="*/ 938727 h 3910063"/>
              <a:gd name="connsiteX8" fmla="*/ 2174616 w 5619787"/>
              <a:gd name="connsiteY8" fmla="*/ 3910063 h 3910063"/>
              <a:gd name="connsiteX0" fmla="*/ 2182390 w 5627561"/>
              <a:gd name="connsiteY0" fmla="*/ 3910063 h 3910063"/>
              <a:gd name="connsiteX1" fmla="*/ 103145 w 5627561"/>
              <a:gd name="connsiteY1" fmla="*/ 3425371 h 3910063"/>
              <a:gd name="connsiteX2" fmla="*/ 117393 w 5627561"/>
              <a:gd name="connsiteY2" fmla="*/ 2593940 h 3910063"/>
              <a:gd name="connsiteX3" fmla="*/ 1441465 w 5627561"/>
              <a:gd name="connsiteY3" fmla="*/ 3087945 h 3910063"/>
              <a:gd name="connsiteX4" fmla="*/ 2186890 w 5627561"/>
              <a:gd name="connsiteY4" fmla="*/ 0 h 3910063"/>
              <a:gd name="connsiteX5" fmla="*/ 5527326 w 5627561"/>
              <a:gd name="connsiteY5" fmla="*/ 2024028 h 3910063"/>
              <a:gd name="connsiteX6" fmla="*/ 5463863 w 5627561"/>
              <a:gd name="connsiteY6" fmla="*/ 2912707 h 3910063"/>
              <a:gd name="connsiteX7" fmla="*/ 2470504 w 5627561"/>
              <a:gd name="connsiteY7" fmla="*/ 938727 h 3910063"/>
              <a:gd name="connsiteX8" fmla="*/ 2182390 w 5627561"/>
              <a:gd name="connsiteY8" fmla="*/ 3910063 h 3910063"/>
              <a:gd name="connsiteX0" fmla="*/ 2182390 w 5627561"/>
              <a:gd name="connsiteY0" fmla="*/ 3910063 h 3910063"/>
              <a:gd name="connsiteX1" fmla="*/ 103145 w 5627561"/>
              <a:gd name="connsiteY1" fmla="*/ 3425371 h 3910063"/>
              <a:gd name="connsiteX2" fmla="*/ 117393 w 5627561"/>
              <a:gd name="connsiteY2" fmla="*/ 2593940 h 3910063"/>
              <a:gd name="connsiteX3" fmla="*/ 1441465 w 5627561"/>
              <a:gd name="connsiteY3" fmla="*/ 3087945 h 3910063"/>
              <a:gd name="connsiteX4" fmla="*/ 2186890 w 5627561"/>
              <a:gd name="connsiteY4" fmla="*/ 0 h 3910063"/>
              <a:gd name="connsiteX5" fmla="*/ 5527326 w 5627561"/>
              <a:gd name="connsiteY5" fmla="*/ 2024028 h 3910063"/>
              <a:gd name="connsiteX6" fmla="*/ 5463863 w 5627561"/>
              <a:gd name="connsiteY6" fmla="*/ 2912707 h 3910063"/>
              <a:gd name="connsiteX7" fmla="*/ 2470504 w 5627561"/>
              <a:gd name="connsiteY7" fmla="*/ 938727 h 3910063"/>
              <a:gd name="connsiteX8" fmla="*/ 2182390 w 5627561"/>
              <a:gd name="connsiteY8" fmla="*/ 3910063 h 3910063"/>
              <a:gd name="connsiteX0" fmla="*/ 2182390 w 5627561"/>
              <a:gd name="connsiteY0" fmla="*/ 3910063 h 3910063"/>
              <a:gd name="connsiteX1" fmla="*/ 103145 w 5627561"/>
              <a:gd name="connsiteY1" fmla="*/ 3425371 h 3910063"/>
              <a:gd name="connsiteX2" fmla="*/ 117393 w 5627561"/>
              <a:gd name="connsiteY2" fmla="*/ 2593940 h 3910063"/>
              <a:gd name="connsiteX3" fmla="*/ 1441465 w 5627561"/>
              <a:gd name="connsiteY3" fmla="*/ 3087945 h 3910063"/>
              <a:gd name="connsiteX4" fmla="*/ 2186890 w 5627561"/>
              <a:gd name="connsiteY4" fmla="*/ 0 h 3910063"/>
              <a:gd name="connsiteX5" fmla="*/ 5527326 w 5627561"/>
              <a:gd name="connsiteY5" fmla="*/ 2024028 h 3910063"/>
              <a:gd name="connsiteX6" fmla="*/ 5463863 w 5627561"/>
              <a:gd name="connsiteY6" fmla="*/ 2912707 h 3910063"/>
              <a:gd name="connsiteX7" fmla="*/ 2470504 w 5627561"/>
              <a:gd name="connsiteY7" fmla="*/ 938727 h 3910063"/>
              <a:gd name="connsiteX8" fmla="*/ 2182390 w 5627561"/>
              <a:gd name="connsiteY8" fmla="*/ 3910063 h 3910063"/>
              <a:gd name="connsiteX0" fmla="*/ 2182390 w 5627561"/>
              <a:gd name="connsiteY0" fmla="*/ 3910063 h 3910063"/>
              <a:gd name="connsiteX1" fmla="*/ 103145 w 5627561"/>
              <a:gd name="connsiteY1" fmla="*/ 3425371 h 3910063"/>
              <a:gd name="connsiteX2" fmla="*/ 117393 w 5627561"/>
              <a:gd name="connsiteY2" fmla="*/ 2593940 h 3910063"/>
              <a:gd name="connsiteX3" fmla="*/ 1441465 w 5627561"/>
              <a:gd name="connsiteY3" fmla="*/ 3087945 h 3910063"/>
              <a:gd name="connsiteX4" fmla="*/ 2186890 w 5627561"/>
              <a:gd name="connsiteY4" fmla="*/ 0 h 3910063"/>
              <a:gd name="connsiteX5" fmla="*/ 5527326 w 5627561"/>
              <a:gd name="connsiteY5" fmla="*/ 2024028 h 3910063"/>
              <a:gd name="connsiteX6" fmla="*/ 5463863 w 5627561"/>
              <a:gd name="connsiteY6" fmla="*/ 2912707 h 3910063"/>
              <a:gd name="connsiteX7" fmla="*/ 2470504 w 5627561"/>
              <a:gd name="connsiteY7" fmla="*/ 938727 h 3910063"/>
              <a:gd name="connsiteX8" fmla="*/ 2182390 w 5627561"/>
              <a:gd name="connsiteY8" fmla="*/ 3910063 h 3910063"/>
              <a:gd name="connsiteX0" fmla="*/ 2182390 w 5627561"/>
              <a:gd name="connsiteY0" fmla="*/ 3910063 h 3910063"/>
              <a:gd name="connsiteX1" fmla="*/ 103145 w 5627561"/>
              <a:gd name="connsiteY1" fmla="*/ 3425371 h 3910063"/>
              <a:gd name="connsiteX2" fmla="*/ 117393 w 5627561"/>
              <a:gd name="connsiteY2" fmla="*/ 2593940 h 3910063"/>
              <a:gd name="connsiteX3" fmla="*/ 1441465 w 5627561"/>
              <a:gd name="connsiteY3" fmla="*/ 3087945 h 3910063"/>
              <a:gd name="connsiteX4" fmla="*/ 2186890 w 5627561"/>
              <a:gd name="connsiteY4" fmla="*/ 0 h 3910063"/>
              <a:gd name="connsiteX5" fmla="*/ 5527326 w 5627561"/>
              <a:gd name="connsiteY5" fmla="*/ 2024028 h 3910063"/>
              <a:gd name="connsiteX6" fmla="*/ 5463863 w 5627561"/>
              <a:gd name="connsiteY6" fmla="*/ 2912707 h 3910063"/>
              <a:gd name="connsiteX7" fmla="*/ 2470504 w 5627561"/>
              <a:gd name="connsiteY7" fmla="*/ 938727 h 3910063"/>
              <a:gd name="connsiteX8" fmla="*/ 2182390 w 5627561"/>
              <a:gd name="connsiteY8" fmla="*/ 3910063 h 3910063"/>
              <a:gd name="connsiteX0" fmla="*/ 2182390 w 5627561"/>
              <a:gd name="connsiteY0" fmla="*/ 3910063 h 3910063"/>
              <a:gd name="connsiteX1" fmla="*/ 103145 w 5627561"/>
              <a:gd name="connsiteY1" fmla="*/ 3425371 h 3910063"/>
              <a:gd name="connsiteX2" fmla="*/ 117393 w 5627561"/>
              <a:gd name="connsiteY2" fmla="*/ 2593940 h 3910063"/>
              <a:gd name="connsiteX3" fmla="*/ 1441465 w 5627561"/>
              <a:gd name="connsiteY3" fmla="*/ 3087945 h 3910063"/>
              <a:gd name="connsiteX4" fmla="*/ 2186890 w 5627561"/>
              <a:gd name="connsiteY4" fmla="*/ 0 h 3910063"/>
              <a:gd name="connsiteX5" fmla="*/ 5527326 w 5627561"/>
              <a:gd name="connsiteY5" fmla="*/ 2024028 h 3910063"/>
              <a:gd name="connsiteX6" fmla="*/ 5463863 w 5627561"/>
              <a:gd name="connsiteY6" fmla="*/ 2912707 h 3910063"/>
              <a:gd name="connsiteX7" fmla="*/ 2470504 w 5627561"/>
              <a:gd name="connsiteY7" fmla="*/ 938727 h 3910063"/>
              <a:gd name="connsiteX8" fmla="*/ 2182390 w 5627561"/>
              <a:gd name="connsiteY8" fmla="*/ 3910063 h 3910063"/>
              <a:gd name="connsiteX0" fmla="*/ 2167121 w 5612292"/>
              <a:gd name="connsiteY0" fmla="*/ 3910063 h 3910063"/>
              <a:gd name="connsiteX1" fmla="*/ 116485 w 5612292"/>
              <a:gd name="connsiteY1" fmla="*/ 3901412 h 3910063"/>
              <a:gd name="connsiteX2" fmla="*/ 102124 w 5612292"/>
              <a:gd name="connsiteY2" fmla="*/ 2593940 h 3910063"/>
              <a:gd name="connsiteX3" fmla="*/ 1426196 w 5612292"/>
              <a:gd name="connsiteY3" fmla="*/ 3087945 h 3910063"/>
              <a:gd name="connsiteX4" fmla="*/ 2171621 w 5612292"/>
              <a:gd name="connsiteY4" fmla="*/ 0 h 3910063"/>
              <a:gd name="connsiteX5" fmla="*/ 5512057 w 5612292"/>
              <a:gd name="connsiteY5" fmla="*/ 2024028 h 3910063"/>
              <a:gd name="connsiteX6" fmla="*/ 5448594 w 5612292"/>
              <a:gd name="connsiteY6" fmla="*/ 2912707 h 3910063"/>
              <a:gd name="connsiteX7" fmla="*/ 2455235 w 5612292"/>
              <a:gd name="connsiteY7" fmla="*/ 938727 h 3910063"/>
              <a:gd name="connsiteX8" fmla="*/ 2167121 w 5612292"/>
              <a:gd name="connsiteY8" fmla="*/ 3910063 h 3910063"/>
              <a:gd name="connsiteX0" fmla="*/ 2167121 w 5612292"/>
              <a:gd name="connsiteY0" fmla="*/ 3910063 h 3910063"/>
              <a:gd name="connsiteX1" fmla="*/ 116485 w 5612292"/>
              <a:gd name="connsiteY1" fmla="*/ 3901412 h 3910063"/>
              <a:gd name="connsiteX2" fmla="*/ 102124 w 5612292"/>
              <a:gd name="connsiteY2" fmla="*/ 3168784 h 3910063"/>
              <a:gd name="connsiteX3" fmla="*/ 1426196 w 5612292"/>
              <a:gd name="connsiteY3" fmla="*/ 3087945 h 3910063"/>
              <a:gd name="connsiteX4" fmla="*/ 2171621 w 5612292"/>
              <a:gd name="connsiteY4" fmla="*/ 0 h 3910063"/>
              <a:gd name="connsiteX5" fmla="*/ 5512057 w 5612292"/>
              <a:gd name="connsiteY5" fmla="*/ 2024028 h 3910063"/>
              <a:gd name="connsiteX6" fmla="*/ 5448594 w 5612292"/>
              <a:gd name="connsiteY6" fmla="*/ 2912707 h 3910063"/>
              <a:gd name="connsiteX7" fmla="*/ 2455235 w 5612292"/>
              <a:gd name="connsiteY7" fmla="*/ 938727 h 3910063"/>
              <a:gd name="connsiteX8" fmla="*/ 2167121 w 5612292"/>
              <a:gd name="connsiteY8" fmla="*/ 3910063 h 3910063"/>
              <a:gd name="connsiteX0" fmla="*/ 2167121 w 5612292"/>
              <a:gd name="connsiteY0" fmla="*/ 3910063 h 3910063"/>
              <a:gd name="connsiteX1" fmla="*/ 116485 w 5612292"/>
              <a:gd name="connsiteY1" fmla="*/ 3901412 h 3910063"/>
              <a:gd name="connsiteX2" fmla="*/ 102124 w 5612292"/>
              <a:gd name="connsiteY2" fmla="*/ 3168784 h 3910063"/>
              <a:gd name="connsiteX3" fmla="*/ 1426196 w 5612292"/>
              <a:gd name="connsiteY3" fmla="*/ 3087945 h 3910063"/>
              <a:gd name="connsiteX4" fmla="*/ 2171621 w 5612292"/>
              <a:gd name="connsiteY4" fmla="*/ 0 h 3910063"/>
              <a:gd name="connsiteX5" fmla="*/ 5512057 w 5612292"/>
              <a:gd name="connsiteY5" fmla="*/ 2024028 h 3910063"/>
              <a:gd name="connsiteX6" fmla="*/ 5448594 w 5612292"/>
              <a:gd name="connsiteY6" fmla="*/ 2912707 h 3910063"/>
              <a:gd name="connsiteX7" fmla="*/ 2455235 w 5612292"/>
              <a:gd name="connsiteY7" fmla="*/ 938727 h 3910063"/>
              <a:gd name="connsiteX8" fmla="*/ 2167121 w 5612292"/>
              <a:gd name="connsiteY8" fmla="*/ 3910063 h 3910063"/>
              <a:gd name="connsiteX0" fmla="*/ 2150015 w 5595186"/>
              <a:gd name="connsiteY0" fmla="*/ 3910063 h 3910063"/>
              <a:gd name="connsiteX1" fmla="*/ 137523 w 5595186"/>
              <a:gd name="connsiteY1" fmla="*/ 3892430 h 3910063"/>
              <a:gd name="connsiteX2" fmla="*/ 85018 w 5595186"/>
              <a:gd name="connsiteY2" fmla="*/ 3168784 h 3910063"/>
              <a:gd name="connsiteX3" fmla="*/ 1409090 w 5595186"/>
              <a:gd name="connsiteY3" fmla="*/ 3087945 h 3910063"/>
              <a:gd name="connsiteX4" fmla="*/ 2154515 w 5595186"/>
              <a:gd name="connsiteY4" fmla="*/ 0 h 3910063"/>
              <a:gd name="connsiteX5" fmla="*/ 5494951 w 5595186"/>
              <a:gd name="connsiteY5" fmla="*/ 2024028 h 3910063"/>
              <a:gd name="connsiteX6" fmla="*/ 5431488 w 5595186"/>
              <a:gd name="connsiteY6" fmla="*/ 2912707 h 3910063"/>
              <a:gd name="connsiteX7" fmla="*/ 2438129 w 5595186"/>
              <a:gd name="connsiteY7" fmla="*/ 938727 h 3910063"/>
              <a:gd name="connsiteX8" fmla="*/ 2150015 w 5595186"/>
              <a:gd name="connsiteY8" fmla="*/ 3910063 h 3910063"/>
              <a:gd name="connsiteX0" fmla="*/ 2107863 w 5553034"/>
              <a:gd name="connsiteY0" fmla="*/ 3910063 h 3910063"/>
              <a:gd name="connsiteX1" fmla="*/ 95371 w 5553034"/>
              <a:gd name="connsiteY1" fmla="*/ 3892430 h 3910063"/>
              <a:gd name="connsiteX2" fmla="*/ 128690 w 5553034"/>
              <a:gd name="connsiteY2" fmla="*/ 3114893 h 3910063"/>
              <a:gd name="connsiteX3" fmla="*/ 1366938 w 5553034"/>
              <a:gd name="connsiteY3" fmla="*/ 3087945 h 3910063"/>
              <a:gd name="connsiteX4" fmla="*/ 2112363 w 5553034"/>
              <a:gd name="connsiteY4" fmla="*/ 0 h 3910063"/>
              <a:gd name="connsiteX5" fmla="*/ 5452799 w 5553034"/>
              <a:gd name="connsiteY5" fmla="*/ 2024028 h 3910063"/>
              <a:gd name="connsiteX6" fmla="*/ 5389336 w 5553034"/>
              <a:gd name="connsiteY6" fmla="*/ 2912707 h 3910063"/>
              <a:gd name="connsiteX7" fmla="*/ 2395977 w 5553034"/>
              <a:gd name="connsiteY7" fmla="*/ 938727 h 3910063"/>
              <a:gd name="connsiteX8" fmla="*/ 2107863 w 5553034"/>
              <a:gd name="connsiteY8" fmla="*/ 3910063 h 3910063"/>
              <a:gd name="connsiteX0" fmla="*/ 2107863 w 5553034"/>
              <a:gd name="connsiteY0" fmla="*/ 3910063 h 3910063"/>
              <a:gd name="connsiteX1" fmla="*/ 95371 w 5553034"/>
              <a:gd name="connsiteY1" fmla="*/ 3892430 h 3910063"/>
              <a:gd name="connsiteX2" fmla="*/ 128690 w 5553034"/>
              <a:gd name="connsiteY2" fmla="*/ 2935255 h 3910063"/>
              <a:gd name="connsiteX3" fmla="*/ 1366938 w 5553034"/>
              <a:gd name="connsiteY3" fmla="*/ 3087945 h 3910063"/>
              <a:gd name="connsiteX4" fmla="*/ 2112363 w 5553034"/>
              <a:gd name="connsiteY4" fmla="*/ 0 h 3910063"/>
              <a:gd name="connsiteX5" fmla="*/ 5452799 w 5553034"/>
              <a:gd name="connsiteY5" fmla="*/ 2024028 h 3910063"/>
              <a:gd name="connsiteX6" fmla="*/ 5389336 w 5553034"/>
              <a:gd name="connsiteY6" fmla="*/ 2912707 h 3910063"/>
              <a:gd name="connsiteX7" fmla="*/ 2395977 w 5553034"/>
              <a:gd name="connsiteY7" fmla="*/ 938727 h 3910063"/>
              <a:gd name="connsiteX8" fmla="*/ 2107863 w 5553034"/>
              <a:gd name="connsiteY8" fmla="*/ 3910063 h 3910063"/>
              <a:gd name="connsiteX0" fmla="*/ 2107863 w 5553034"/>
              <a:gd name="connsiteY0" fmla="*/ 3910063 h 3910063"/>
              <a:gd name="connsiteX1" fmla="*/ 95371 w 5553034"/>
              <a:gd name="connsiteY1" fmla="*/ 3892430 h 3910063"/>
              <a:gd name="connsiteX2" fmla="*/ 128690 w 5553034"/>
              <a:gd name="connsiteY2" fmla="*/ 2935255 h 3910063"/>
              <a:gd name="connsiteX3" fmla="*/ 1338331 w 5553034"/>
              <a:gd name="connsiteY3" fmla="*/ 2899326 h 3910063"/>
              <a:gd name="connsiteX4" fmla="*/ 2112363 w 5553034"/>
              <a:gd name="connsiteY4" fmla="*/ 0 h 3910063"/>
              <a:gd name="connsiteX5" fmla="*/ 5452799 w 5553034"/>
              <a:gd name="connsiteY5" fmla="*/ 2024028 h 3910063"/>
              <a:gd name="connsiteX6" fmla="*/ 5389336 w 5553034"/>
              <a:gd name="connsiteY6" fmla="*/ 2912707 h 3910063"/>
              <a:gd name="connsiteX7" fmla="*/ 2395977 w 5553034"/>
              <a:gd name="connsiteY7" fmla="*/ 938727 h 3910063"/>
              <a:gd name="connsiteX8" fmla="*/ 2107863 w 5553034"/>
              <a:gd name="connsiteY8" fmla="*/ 3910063 h 3910063"/>
              <a:gd name="connsiteX0" fmla="*/ 2133816 w 5578987"/>
              <a:gd name="connsiteY0" fmla="*/ 3910063 h 3910063"/>
              <a:gd name="connsiteX1" fmla="*/ 121324 w 5578987"/>
              <a:gd name="connsiteY1" fmla="*/ 3892430 h 3910063"/>
              <a:gd name="connsiteX2" fmla="*/ 154643 w 5578987"/>
              <a:gd name="connsiteY2" fmla="*/ 2935255 h 3910063"/>
              <a:gd name="connsiteX3" fmla="*/ 1364284 w 5578987"/>
              <a:gd name="connsiteY3" fmla="*/ 2899326 h 3910063"/>
              <a:gd name="connsiteX4" fmla="*/ 2138316 w 5578987"/>
              <a:gd name="connsiteY4" fmla="*/ 0 h 3910063"/>
              <a:gd name="connsiteX5" fmla="*/ 5478752 w 5578987"/>
              <a:gd name="connsiteY5" fmla="*/ 2024028 h 3910063"/>
              <a:gd name="connsiteX6" fmla="*/ 5415289 w 5578987"/>
              <a:gd name="connsiteY6" fmla="*/ 2912707 h 3910063"/>
              <a:gd name="connsiteX7" fmla="*/ 2421930 w 5578987"/>
              <a:gd name="connsiteY7" fmla="*/ 938727 h 3910063"/>
              <a:gd name="connsiteX8" fmla="*/ 2133816 w 5578987"/>
              <a:gd name="connsiteY8" fmla="*/ 3910063 h 3910063"/>
              <a:gd name="connsiteX0" fmla="*/ 2133816 w 5578987"/>
              <a:gd name="connsiteY0" fmla="*/ 3910063 h 3910063"/>
              <a:gd name="connsiteX1" fmla="*/ 121324 w 5578987"/>
              <a:gd name="connsiteY1" fmla="*/ 3892430 h 3910063"/>
              <a:gd name="connsiteX2" fmla="*/ 154643 w 5578987"/>
              <a:gd name="connsiteY2" fmla="*/ 2935255 h 3910063"/>
              <a:gd name="connsiteX3" fmla="*/ 1364284 w 5578987"/>
              <a:gd name="connsiteY3" fmla="*/ 2899326 h 3910063"/>
              <a:gd name="connsiteX4" fmla="*/ 2138316 w 5578987"/>
              <a:gd name="connsiteY4" fmla="*/ 0 h 3910063"/>
              <a:gd name="connsiteX5" fmla="*/ 5478752 w 5578987"/>
              <a:gd name="connsiteY5" fmla="*/ 2024028 h 3910063"/>
              <a:gd name="connsiteX6" fmla="*/ 5415289 w 5578987"/>
              <a:gd name="connsiteY6" fmla="*/ 2912707 h 3910063"/>
              <a:gd name="connsiteX7" fmla="*/ 2421930 w 5578987"/>
              <a:gd name="connsiteY7" fmla="*/ 938727 h 3910063"/>
              <a:gd name="connsiteX8" fmla="*/ 2133816 w 5578987"/>
              <a:gd name="connsiteY8" fmla="*/ 3910063 h 3910063"/>
              <a:gd name="connsiteX0" fmla="*/ 2133816 w 5578987"/>
              <a:gd name="connsiteY0" fmla="*/ 3910063 h 3910063"/>
              <a:gd name="connsiteX1" fmla="*/ 121324 w 5578987"/>
              <a:gd name="connsiteY1" fmla="*/ 3892430 h 3910063"/>
              <a:gd name="connsiteX2" fmla="*/ 154643 w 5578987"/>
              <a:gd name="connsiteY2" fmla="*/ 2935255 h 3910063"/>
              <a:gd name="connsiteX3" fmla="*/ 1364284 w 5578987"/>
              <a:gd name="connsiteY3" fmla="*/ 2899326 h 3910063"/>
              <a:gd name="connsiteX4" fmla="*/ 2138316 w 5578987"/>
              <a:gd name="connsiteY4" fmla="*/ 0 h 3910063"/>
              <a:gd name="connsiteX5" fmla="*/ 5478752 w 5578987"/>
              <a:gd name="connsiteY5" fmla="*/ 2024028 h 3910063"/>
              <a:gd name="connsiteX6" fmla="*/ 5415289 w 5578987"/>
              <a:gd name="connsiteY6" fmla="*/ 2912707 h 3910063"/>
              <a:gd name="connsiteX7" fmla="*/ 2421930 w 5578987"/>
              <a:gd name="connsiteY7" fmla="*/ 938727 h 3910063"/>
              <a:gd name="connsiteX8" fmla="*/ 2133816 w 5578987"/>
              <a:gd name="connsiteY8" fmla="*/ 3910063 h 3910063"/>
              <a:gd name="connsiteX0" fmla="*/ 2133816 w 5497962"/>
              <a:gd name="connsiteY0" fmla="*/ 3910063 h 3910063"/>
              <a:gd name="connsiteX1" fmla="*/ 121324 w 5497962"/>
              <a:gd name="connsiteY1" fmla="*/ 3892430 h 3910063"/>
              <a:gd name="connsiteX2" fmla="*/ 154643 w 5497962"/>
              <a:gd name="connsiteY2" fmla="*/ 2935255 h 3910063"/>
              <a:gd name="connsiteX3" fmla="*/ 1364284 w 5497962"/>
              <a:gd name="connsiteY3" fmla="*/ 2899326 h 3910063"/>
              <a:gd name="connsiteX4" fmla="*/ 2138316 w 5497962"/>
              <a:gd name="connsiteY4" fmla="*/ 0 h 3910063"/>
              <a:gd name="connsiteX5" fmla="*/ 5478752 w 5497962"/>
              <a:gd name="connsiteY5" fmla="*/ 2024028 h 3910063"/>
              <a:gd name="connsiteX6" fmla="*/ 5091066 w 5497962"/>
              <a:gd name="connsiteY6" fmla="*/ 2903725 h 3910063"/>
              <a:gd name="connsiteX7" fmla="*/ 2421930 w 5497962"/>
              <a:gd name="connsiteY7" fmla="*/ 938727 h 3910063"/>
              <a:gd name="connsiteX8" fmla="*/ 2133816 w 5497962"/>
              <a:gd name="connsiteY8" fmla="*/ 3910063 h 3910063"/>
              <a:gd name="connsiteX0" fmla="*/ 2133816 w 5625439"/>
              <a:gd name="connsiteY0" fmla="*/ 3910063 h 3910063"/>
              <a:gd name="connsiteX1" fmla="*/ 121324 w 5625439"/>
              <a:gd name="connsiteY1" fmla="*/ 3892430 h 3910063"/>
              <a:gd name="connsiteX2" fmla="*/ 154643 w 5625439"/>
              <a:gd name="connsiteY2" fmla="*/ 2935255 h 3910063"/>
              <a:gd name="connsiteX3" fmla="*/ 1364284 w 5625439"/>
              <a:gd name="connsiteY3" fmla="*/ 2899326 h 3910063"/>
              <a:gd name="connsiteX4" fmla="*/ 2138316 w 5625439"/>
              <a:gd name="connsiteY4" fmla="*/ 0 h 3910063"/>
              <a:gd name="connsiteX5" fmla="*/ 5612256 w 5625439"/>
              <a:gd name="connsiteY5" fmla="*/ 2338395 h 3910063"/>
              <a:gd name="connsiteX6" fmla="*/ 5091066 w 5625439"/>
              <a:gd name="connsiteY6" fmla="*/ 2903725 h 3910063"/>
              <a:gd name="connsiteX7" fmla="*/ 2421930 w 5625439"/>
              <a:gd name="connsiteY7" fmla="*/ 938727 h 3910063"/>
              <a:gd name="connsiteX8" fmla="*/ 2133816 w 5625439"/>
              <a:gd name="connsiteY8" fmla="*/ 3910063 h 3910063"/>
              <a:gd name="connsiteX0" fmla="*/ 2133816 w 5612256"/>
              <a:gd name="connsiteY0" fmla="*/ 3910063 h 3910063"/>
              <a:gd name="connsiteX1" fmla="*/ 121324 w 5612256"/>
              <a:gd name="connsiteY1" fmla="*/ 3892430 h 3910063"/>
              <a:gd name="connsiteX2" fmla="*/ 154643 w 5612256"/>
              <a:gd name="connsiteY2" fmla="*/ 2935255 h 3910063"/>
              <a:gd name="connsiteX3" fmla="*/ 1364284 w 5612256"/>
              <a:gd name="connsiteY3" fmla="*/ 2899326 h 3910063"/>
              <a:gd name="connsiteX4" fmla="*/ 2138316 w 5612256"/>
              <a:gd name="connsiteY4" fmla="*/ 0 h 3910063"/>
              <a:gd name="connsiteX5" fmla="*/ 5612256 w 5612256"/>
              <a:gd name="connsiteY5" fmla="*/ 2338395 h 3910063"/>
              <a:gd name="connsiteX6" fmla="*/ 5091066 w 5612256"/>
              <a:gd name="connsiteY6" fmla="*/ 2903725 h 3910063"/>
              <a:gd name="connsiteX7" fmla="*/ 2421930 w 5612256"/>
              <a:gd name="connsiteY7" fmla="*/ 938727 h 3910063"/>
              <a:gd name="connsiteX8" fmla="*/ 2133816 w 5612256"/>
              <a:gd name="connsiteY8" fmla="*/ 3910063 h 3910063"/>
              <a:gd name="connsiteX0" fmla="*/ 2133816 w 5612256"/>
              <a:gd name="connsiteY0" fmla="*/ 3910063 h 3910063"/>
              <a:gd name="connsiteX1" fmla="*/ 121324 w 5612256"/>
              <a:gd name="connsiteY1" fmla="*/ 3892430 h 3910063"/>
              <a:gd name="connsiteX2" fmla="*/ 154643 w 5612256"/>
              <a:gd name="connsiteY2" fmla="*/ 2935255 h 3910063"/>
              <a:gd name="connsiteX3" fmla="*/ 1364284 w 5612256"/>
              <a:gd name="connsiteY3" fmla="*/ 2899326 h 3910063"/>
              <a:gd name="connsiteX4" fmla="*/ 2138316 w 5612256"/>
              <a:gd name="connsiteY4" fmla="*/ 0 h 3910063"/>
              <a:gd name="connsiteX5" fmla="*/ 5612256 w 5612256"/>
              <a:gd name="connsiteY5" fmla="*/ 2338395 h 3910063"/>
              <a:gd name="connsiteX6" fmla="*/ 5091066 w 5612256"/>
              <a:gd name="connsiteY6" fmla="*/ 2903725 h 3910063"/>
              <a:gd name="connsiteX7" fmla="*/ 2421930 w 5612256"/>
              <a:gd name="connsiteY7" fmla="*/ 938727 h 3910063"/>
              <a:gd name="connsiteX8" fmla="*/ 2133816 w 5612256"/>
              <a:gd name="connsiteY8" fmla="*/ 3910063 h 3910063"/>
              <a:gd name="connsiteX0" fmla="*/ 2133816 w 5612256"/>
              <a:gd name="connsiteY0" fmla="*/ 3910063 h 3910063"/>
              <a:gd name="connsiteX1" fmla="*/ 121324 w 5612256"/>
              <a:gd name="connsiteY1" fmla="*/ 3892430 h 3910063"/>
              <a:gd name="connsiteX2" fmla="*/ 154643 w 5612256"/>
              <a:gd name="connsiteY2" fmla="*/ 2935255 h 3910063"/>
              <a:gd name="connsiteX3" fmla="*/ 1364284 w 5612256"/>
              <a:gd name="connsiteY3" fmla="*/ 2899326 h 3910063"/>
              <a:gd name="connsiteX4" fmla="*/ 2138316 w 5612256"/>
              <a:gd name="connsiteY4" fmla="*/ 0 h 3910063"/>
              <a:gd name="connsiteX5" fmla="*/ 5612256 w 5612256"/>
              <a:gd name="connsiteY5" fmla="*/ 2338395 h 3910063"/>
              <a:gd name="connsiteX6" fmla="*/ 5091066 w 5612256"/>
              <a:gd name="connsiteY6" fmla="*/ 2903725 h 3910063"/>
              <a:gd name="connsiteX7" fmla="*/ 2421930 w 5612256"/>
              <a:gd name="connsiteY7" fmla="*/ 938727 h 3910063"/>
              <a:gd name="connsiteX8" fmla="*/ 2133816 w 5612256"/>
              <a:gd name="connsiteY8" fmla="*/ 3910063 h 3910063"/>
              <a:gd name="connsiteX0" fmla="*/ 2133816 w 5612256"/>
              <a:gd name="connsiteY0" fmla="*/ 3910063 h 3910063"/>
              <a:gd name="connsiteX1" fmla="*/ 121324 w 5612256"/>
              <a:gd name="connsiteY1" fmla="*/ 3892430 h 3910063"/>
              <a:gd name="connsiteX2" fmla="*/ 154643 w 5612256"/>
              <a:gd name="connsiteY2" fmla="*/ 2935255 h 3910063"/>
              <a:gd name="connsiteX3" fmla="*/ 1364284 w 5612256"/>
              <a:gd name="connsiteY3" fmla="*/ 2899326 h 3910063"/>
              <a:gd name="connsiteX4" fmla="*/ 2138316 w 5612256"/>
              <a:gd name="connsiteY4" fmla="*/ 0 h 3910063"/>
              <a:gd name="connsiteX5" fmla="*/ 5612256 w 5612256"/>
              <a:gd name="connsiteY5" fmla="*/ 2338395 h 3910063"/>
              <a:gd name="connsiteX6" fmla="*/ 5091066 w 5612256"/>
              <a:gd name="connsiteY6" fmla="*/ 2903725 h 3910063"/>
              <a:gd name="connsiteX7" fmla="*/ 2421930 w 5612256"/>
              <a:gd name="connsiteY7" fmla="*/ 938727 h 3910063"/>
              <a:gd name="connsiteX8" fmla="*/ 2133816 w 5612256"/>
              <a:gd name="connsiteY8" fmla="*/ 3910063 h 3910063"/>
              <a:gd name="connsiteX0" fmla="*/ 2133816 w 5612256"/>
              <a:gd name="connsiteY0" fmla="*/ 3910063 h 3910063"/>
              <a:gd name="connsiteX1" fmla="*/ 121324 w 5612256"/>
              <a:gd name="connsiteY1" fmla="*/ 3892430 h 3910063"/>
              <a:gd name="connsiteX2" fmla="*/ 154643 w 5612256"/>
              <a:gd name="connsiteY2" fmla="*/ 2935255 h 3910063"/>
              <a:gd name="connsiteX3" fmla="*/ 1364284 w 5612256"/>
              <a:gd name="connsiteY3" fmla="*/ 2899326 h 3910063"/>
              <a:gd name="connsiteX4" fmla="*/ 2138316 w 5612256"/>
              <a:gd name="connsiteY4" fmla="*/ 0 h 3910063"/>
              <a:gd name="connsiteX5" fmla="*/ 5612256 w 5612256"/>
              <a:gd name="connsiteY5" fmla="*/ 2338395 h 3910063"/>
              <a:gd name="connsiteX6" fmla="*/ 5091066 w 5612256"/>
              <a:gd name="connsiteY6" fmla="*/ 2903725 h 3910063"/>
              <a:gd name="connsiteX7" fmla="*/ 2421930 w 5612256"/>
              <a:gd name="connsiteY7" fmla="*/ 938727 h 3910063"/>
              <a:gd name="connsiteX8" fmla="*/ 2133816 w 5612256"/>
              <a:gd name="connsiteY8" fmla="*/ 3910063 h 3910063"/>
              <a:gd name="connsiteX0" fmla="*/ 2133816 w 5612256"/>
              <a:gd name="connsiteY0" fmla="*/ 4116647 h 4116647"/>
              <a:gd name="connsiteX1" fmla="*/ 121324 w 5612256"/>
              <a:gd name="connsiteY1" fmla="*/ 4099014 h 4116647"/>
              <a:gd name="connsiteX2" fmla="*/ 154643 w 5612256"/>
              <a:gd name="connsiteY2" fmla="*/ 3141839 h 4116647"/>
              <a:gd name="connsiteX3" fmla="*/ 1364284 w 5612256"/>
              <a:gd name="connsiteY3" fmla="*/ 3105910 h 4116647"/>
              <a:gd name="connsiteX4" fmla="*/ 2195535 w 5612256"/>
              <a:gd name="connsiteY4" fmla="*/ 0 h 4116647"/>
              <a:gd name="connsiteX5" fmla="*/ 5612256 w 5612256"/>
              <a:gd name="connsiteY5" fmla="*/ 2544979 h 4116647"/>
              <a:gd name="connsiteX6" fmla="*/ 5091066 w 5612256"/>
              <a:gd name="connsiteY6" fmla="*/ 3110309 h 4116647"/>
              <a:gd name="connsiteX7" fmla="*/ 2421930 w 5612256"/>
              <a:gd name="connsiteY7" fmla="*/ 1145311 h 4116647"/>
              <a:gd name="connsiteX8" fmla="*/ 2133816 w 5612256"/>
              <a:gd name="connsiteY8" fmla="*/ 4116647 h 4116647"/>
              <a:gd name="connsiteX0" fmla="*/ 2133816 w 5612256"/>
              <a:gd name="connsiteY0" fmla="*/ 4116647 h 4116647"/>
              <a:gd name="connsiteX1" fmla="*/ 121324 w 5612256"/>
              <a:gd name="connsiteY1" fmla="*/ 4099014 h 4116647"/>
              <a:gd name="connsiteX2" fmla="*/ 154643 w 5612256"/>
              <a:gd name="connsiteY2" fmla="*/ 3141839 h 4116647"/>
              <a:gd name="connsiteX3" fmla="*/ 1364284 w 5612256"/>
              <a:gd name="connsiteY3" fmla="*/ 3105910 h 4116647"/>
              <a:gd name="connsiteX4" fmla="*/ 2195535 w 5612256"/>
              <a:gd name="connsiteY4" fmla="*/ 0 h 4116647"/>
              <a:gd name="connsiteX5" fmla="*/ 5612256 w 5612256"/>
              <a:gd name="connsiteY5" fmla="*/ 2544979 h 4116647"/>
              <a:gd name="connsiteX6" fmla="*/ 5091066 w 5612256"/>
              <a:gd name="connsiteY6" fmla="*/ 3110309 h 4116647"/>
              <a:gd name="connsiteX7" fmla="*/ 2450541 w 5612256"/>
              <a:gd name="connsiteY7" fmla="*/ 902800 h 4116647"/>
              <a:gd name="connsiteX8" fmla="*/ 2133816 w 5612256"/>
              <a:gd name="connsiteY8" fmla="*/ 4116647 h 4116647"/>
              <a:gd name="connsiteX0" fmla="*/ 2133816 w 5612256"/>
              <a:gd name="connsiteY0" fmla="*/ 4116647 h 4116647"/>
              <a:gd name="connsiteX1" fmla="*/ 121324 w 5612256"/>
              <a:gd name="connsiteY1" fmla="*/ 4099014 h 4116647"/>
              <a:gd name="connsiteX2" fmla="*/ 154643 w 5612256"/>
              <a:gd name="connsiteY2" fmla="*/ 3141839 h 4116647"/>
              <a:gd name="connsiteX3" fmla="*/ 1364284 w 5612256"/>
              <a:gd name="connsiteY3" fmla="*/ 3105910 h 4116647"/>
              <a:gd name="connsiteX4" fmla="*/ 2195535 w 5612256"/>
              <a:gd name="connsiteY4" fmla="*/ 0 h 4116647"/>
              <a:gd name="connsiteX5" fmla="*/ 5612256 w 5612256"/>
              <a:gd name="connsiteY5" fmla="*/ 2544979 h 4116647"/>
              <a:gd name="connsiteX6" fmla="*/ 5091066 w 5612256"/>
              <a:gd name="connsiteY6" fmla="*/ 3110309 h 4116647"/>
              <a:gd name="connsiteX7" fmla="*/ 2450541 w 5612256"/>
              <a:gd name="connsiteY7" fmla="*/ 902800 h 4116647"/>
              <a:gd name="connsiteX8" fmla="*/ 2133816 w 5612256"/>
              <a:gd name="connsiteY8" fmla="*/ 4116647 h 4116647"/>
              <a:gd name="connsiteX0" fmla="*/ 2133816 w 5612256"/>
              <a:gd name="connsiteY0" fmla="*/ 4116647 h 4116647"/>
              <a:gd name="connsiteX1" fmla="*/ 121324 w 5612256"/>
              <a:gd name="connsiteY1" fmla="*/ 4099014 h 4116647"/>
              <a:gd name="connsiteX2" fmla="*/ 154643 w 5612256"/>
              <a:gd name="connsiteY2" fmla="*/ 3141839 h 4116647"/>
              <a:gd name="connsiteX3" fmla="*/ 1364284 w 5612256"/>
              <a:gd name="connsiteY3" fmla="*/ 3105910 h 4116647"/>
              <a:gd name="connsiteX4" fmla="*/ 2195535 w 5612256"/>
              <a:gd name="connsiteY4" fmla="*/ 0 h 4116647"/>
              <a:gd name="connsiteX5" fmla="*/ 5612256 w 5612256"/>
              <a:gd name="connsiteY5" fmla="*/ 2544979 h 4116647"/>
              <a:gd name="connsiteX6" fmla="*/ 5091066 w 5612256"/>
              <a:gd name="connsiteY6" fmla="*/ 3110309 h 4116647"/>
              <a:gd name="connsiteX7" fmla="*/ 2450541 w 5612256"/>
              <a:gd name="connsiteY7" fmla="*/ 902800 h 4116647"/>
              <a:gd name="connsiteX8" fmla="*/ 2133816 w 5612256"/>
              <a:gd name="connsiteY8" fmla="*/ 4116647 h 4116647"/>
              <a:gd name="connsiteX0" fmla="*/ 2133816 w 5612256"/>
              <a:gd name="connsiteY0" fmla="*/ 4116647 h 4116647"/>
              <a:gd name="connsiteX1" fmla="*/ 121324 w 5612256"/>
              <a:gd name="connsiteY1" fmla="*/ 4099014 h 4116647"/>
              <a:gd name="connsiteX2" fmla="*/ 154643 w 5612256"/>
              <a:gd name="connsiteY2" fmla="*/ 3141839 h 4116647"/>
              <a:gd name="connsiteX3" fmla="*/ 1364284 w 5612256"/>
              <a:gd name="connsiteY3" fmla="*/ 3105910 h 4116647"/>
              <a:gd name="connsiteX4" fmla="*/ 2195535 w 5612256"/>
              <a:gd name="connsiteY4" fmla="*/ 0 h 4116647"/>
              <a:gd name="connsiteX5" fmla="*/ 5612256 w 5612256"/>
              <a:gd name="connsiteY5" fmla="*/ 2544979 h 4116647"/>
              <a:gd name="connsiteX6" fmla="*/ 5091066 w 5612256"/>
              <a:gd name="connsiteY6" fmla="*/ 3110309 h 4116647"/>
              <a:gd name="connsiteX7" fmla="*/ 2450541 w 5612256"/>
              <a:gd name="connsiteY7" fmla="*/ 902800 h 4116647"/>
              <a:gd name="connsiteX8" fmla="*/ 2133816 w 5612256"/>
              <a:gd name="connsiteY8" fmla="*/ 4116647 h 4116647"/>
              <a:gd name="connsiteX0" fmla="*/ 2133816 w 5612256"/>
              <a:gd name="connsiteY0" fmla="*/ 3945990 h 4099014"/>
              <a:gd name="connsiteX1" fmla="*/ 121324 w 5612256"/>
              <a:gd name="connsiteY1" fmla="*/ 4099014 h 4099014"/>
              <a:gd name="connsiteX2" fmla="*/ 154643 w 5612256"/>
              <a:gd name="connsiteY2" fmla="*/ 3141839 h 4099014"/>
              <a:gd name="connsiteX3" fmla="*/ 1364284 w 5612256"/>
              <a:gd name="connsiteY3" fmla="*/ 3105910 h 4099014"/>
              <a:gd name="connsiteX4" fmla="*/ 2195535 w 5612256"/>
              <a:gd name="connsiteY4" fmla="*/ 0 h 4099014"/>
              <a:gd name="connsiteX5" fmla="*/ 5612256 w 5612256"/>
              <a:gd name="connsiteY5" fmla="*/ 2544979 h 4099014"/>
              <a:gd name="connsiteX6" fmla="*/ 5091066 w 5612256"/>
              <a:gd name="connsiteY6" fmla="*/ 3110309 h 4099014"/>
              <a:gd name="connsiteX7" fmla="*/ 2450541 w 5612256"/>
              <a:gd name="connsiteY7" fmla="*/ 902800 h 4099014"/>
              <a:gd name="connsiteX8" fmla="*/ 2133816 w 5612256"/>
              <a:gd name="connsiteY8" fmla="*/ 3945990 h 4099014"/>
              <a:gd name="connsiteX0" fmla="*/ 2133816 w 5612256"/>
              <a:gd name="connsiteY0" fmla="*/ 3945990 h 4099014"/>
              <a:gd name="connsiteX1" fmla="*/ 121324 w 5612256"/>
              <a:gd name="connsiteY1" fmla="*/ 4099014 h 4099014"/>
              <a:gd name="connsiteX2" fmla="*/ 154643 w 5612256"/>
              <a:gd name="connsiteY2" fmla="*/ 3141839 h 4099014"/>
              <a:gd name="connsiteX3" fmla="*/ 1364287 w 5612256"/>
              <a:gd name="connsiteY3" fmla="*/ 3034054 h 4099014"/>
              <a:gd name="connsiteX4" fmla="*/ 2195535 w 5612256"/>
              <a:gd name="connsiteY4" fmla="*/ 0 h 4099014"/>
              <a:gd name="connsiteX5" fmla="*/ 5612256 w 5612256"/>
              <a:gd name="connsiteY5" fmla="*/ 2544979 h 4099014"/>
              <a:gd name="connsiteX6" fmla="*/ 5091066 w 5612256"/>
              <a:gd name="connsiteY6" fmla="*/ 3110309 h 4099014"/>
              <a:gd name="connsiteX7" fmla="*/ 2450541 w 5612256"/>
              <a:gd name="connsiteY7" fmla="*/ 902800 h 4099014"/>
              <a:gd name="connsiteX8" fmla="*/ 2133816 w 5612256"/>
              <a:gd name="connsiteY8" fmla="*/ 3945990 h 4099014"/>
              <a:gd name="connsiteX0" fmla="*/ 2133816 w 5612256"/>
              <a:gd name="connsiteY0" fmla="*/ 3945990 h 4099014"/>
              <a:gd name="connsiteX1" fmla="*/ 121324 w 5612256"/>
              <a:gd name="connsiteY1" fmla="*/ 4099014 h 4099014"/>
              <a:gd name="connsiteX2" fmla="*/ 154643 w 5612256"/>
              <a:gd name="connsiteY2" fmla="*/ 3141839 h 4099014"/>
              <a:gd name="connsiteX3" fmla="*/ 1364287 w 5612256"/>
              <a:gd name="connsiteY3" fmla="*/ 3034054 h 4099014"/>
              <a:gd name="connsiteX4" fmla="*/ 2195535 w 5612256"/>
              <a:gd name="connsiteY4" fmla="*/ 0 h 4099014"/>
              <a:gd name="connsiteX5" fmla="*/ 5612256 w 5612256"/>
              <a:gd name="connsiteY5" fmla="*/ 2544979 h 4099014"/>
              <a:gd name="connsiteX6" fmla="*/ 5091066 w 5612256"/>
              <a:gd name="connsiteY6" fmla="*/ 3110309 h 4099014"/>
              <a:gd name="connsiteX7" fmla="*/ 2402864 w 5612256"/>
              <a:gd name="connsiteY7" fmla="*/ 1010584 h 4099014"/>
              <a:gd name="connsiteX8" fmla="*/ 2133816 w 5612256"/>
              <a:gd name="connsiteY8" fmla="*/ 3945990 h 4099014"/>
              <a:gd name="connsiteX0" fmla="*/ 2133816 w 5612256"/>
              <a:gd name="connsiteY0" fmla="*/ 3945990 h 4099014"/>
              <a:gd name="connsiteX1" fmla="*/ 121324 w 5612256"/>
              <a:gd name="connsiteY1" fmla="*/ 4099014 h 4099014"/>
              <a:gd name="connsiteX2" fmla="*/ 154643 w 5612256"/>
              <a:gd name="connsiteY2" fmla="*/ 3141839 h 4099014"/>
              <a:gd name="connsiteX3" fmla="*/ 1364287 w 5612256"/>
              <a:gd name="connsiteY3" fmla="*/ 3034054 h 4099014"/>
              <a:gd name="connsiteX4" fmla="*/ 2195535 w 5612256"/>
              <a:gd name="connsiteY4" fmla="*/ 0 h 4099014"/>
              <a:gd name="connsiteX5" fmla="*/ 5612256 w 5612256"/>
              <a:gd name="connsiteY5" fmla="*/ 2544979 h 4099014"/>
              <a:gd name="connsiteX6" fmla="*/ 4976637 w 5612256"/>
              <a:gd name="connsiteY6" fmla="*/ 3200128 h 4099014"/>
              <a:gd name="connsiteX7" fmla="*/ 2402864 w 5612256"/>
              <a:gd name="connsiteY7" fmla="*/ 1010584 h 4099014"/>
              <a:gd name="connsiteX8" fmla="*/ 2133816 w 5612256"/>
              <a:gd name="connsiteY8" fmla="*/ 3945990 h 4099014"/>
              <a:gd name="connsiteX0" fmla="*/ 2257784 w 5612256"/>
              <a:gd name="connsiteY0" fmla="*/ 3937008 h 4099014"/>
              <a:gd name="connsiteX1" fmla="*/ 121324 w 5612256"/>
              <a:gd name="connsiteY1" fmla="*/ 4099014 h 4099014"/>
              <a:gd name="connsiteX2" fmla="*/ 154643 w 5612256"/>
              <a:gd name="connsiteY2" fmla="*/ 3141839 h 4099014"/>
              <a:gd name="connsiteX3" fmla="*/ 1364287 w 5612256"/>
              <a:gd name="connsiteY3" fmla="*/ 3034054 h 4099014"/>
              <a:gd name="connsiteX4" fmla="*/ 2195535 w 5612256"/>
              <a:gd name="connsiteY4" fmla="*/ 0 h 4099014"/>
              <a:gd name="connsiteX5" fmla="*/ 5612256 w 5612256"/>
              <a:gd name="connsiteY5" fmla="*/ 2544979 h 4099014"/>
              <a:gd name="connsiteX6" fmla="*/ 4976637 w 5612256"/>
              <a:gd name="connsiteY6" fmla="*/ 3200128 h 4099014"/>
              <a:gd name="connsiteX7" fmla="*/ 2402864 w 5612256"/>
              <a:gd name="connsiteY7" fmla="*/ 1010584 h 4099014"/>
              <a:gd name="connsiteX8" fmla="*/ 2257784 w 5612256"/>
              <a:gd name="connsiteY8" fmla="*/ 3937008 h 4099014"/>
              <a:gd name="connsiteX0" fmla="*/ 2257784 w 5612256"/>
              <a:gd name="connsiteY0" fmla="*/ 3937008 h 4099014"/>
              <a:gd name="connsiteX1" fmla="*/ 121324 w 5612256"/>
              <a:gd name="connsiteY1" fmla="*/ 4099014 h 4099014"/>
              <a:gd name="connsiteX2" fmla="*/ 154643 w 5612256"/>
              <a:gd name="connsiteY2" fmla="*/ 3141839 h 4099014"/>
              <a:gd name="connsiteX3" fmla="*/ 1364287 w 5612256"/>
              <a:gd name="connsiteY3" fmla="*/ 3034054 h 4099014"/>
              <a:gd name="connsiteX4" fmla="*/ 2195535 w 5612256"/>
              <a:gd name="connsiteY4" fmla="*/ 0 h 4099014"/>
              <a:gd name="connsiteX5" fmla="*/ 5612256 w 5612256"/>
              <a:gd name="connsiteY5" fmla="*/ 2544979 h 4099014"/>
              <a:gd name="connsiteX6" fmla="*/ 4976637 w 5612256"/>
              <a:gd name="connsiteY6" fmla="*/ 3200128 h 4099014"/>
              <a:gd name="connsiteX7" fmla="*/ 2498227 w 5612256"/>
              <a:gd name="connsiteY7" fmla="*/ 1064474 h 4099014"/>
              <a:gd name="connsiteX8" fmla="*/ 2257784 w 5612256"/>
              <a:gd name="connsiteY8" fmla="*/ 3937008 h 4099014"/>
              <a:gd name="connsiteX0" fmla="*/ 2257784 w 5612256"/>
              <a:gd name="connsiteY0" fmla="*/ 3963954 h 4125960"/>
              <a:gd name="connsiteX1" fmla="*/ 121324 w 5612256"/>
              <a:gd name="connsiteY1" fmla="*/ 4125960 h 4125960"/>
              <a:gd name="connsiteX2" fmla="*/ 154643 w 5612256"/>
              <a:gd name="connsiteY2" fmla="*/ 3168785 h 4125960"/>
              <a:gd name="connsiteX3" fmla="*/ 1364287 w 5612256"/>
              <a:gd name="connsiteY3" fmla="*/ 3061000 h 4125960"/>
              <a:gd name="connsiteX4" fmla="*/ 2119250 w 5612256"/>
              <a:gd name="connsiteY4" fmla="*/ 0 h 4125960"/>
              <a:gd name="connsiteX5" fmla="*/ 5612256 w 5612256"/>
              <a:gd name="connsiteY5" fmla="*/ 2571925 h 4125960"/>
              <a:gd name="connsiteX6" fmla="*/ 4976637 w 5612256"/>
              <a:gd name="connsiteY6" fmla="*/ 3227074 h 4125960"/>
              <a:gd name="connsiteX7" fmla="*/ 2498227 w 5612256"/>
              <a:gd name="connsiteY7" fmla="*/ 1091420 h 4125960"/>
              <a:gd name="connsiteX8" fmla="*/ 2257784 w 5612256"/>
              <a:gd name="connsiteY8" fmla="*/ 3963954 h 4125960"/>
              <a:gd name="connsiteX0" fmla="*/ 2257784 w 5612256"/>
              <a:gd name="connsiteY0" fmla="*/ 3963954 h 4125960"/>
              <a:gd name="connsiteX1" fmla="*/ 121324 w 5612256"/>
              <a:gd name="connsiteY1" fmla="*/ 4125960 h 4125960"/>
              <a:gd name="connsiteX2" fmla="*/ 154643 w 5612256"/>
              <a:gd name="connsiteY2" fmla="*/ 3168785 h 4125960"/>
              <a:gd name="connsiteX3" fmla="*/ 1345217 w 5612256"/>
              <a:gd name="connsiteY3" fmla="*/ 2971180 h 4125960"/>
              <a:gd name="connsiteX4" fmla="*/ 2119250 w 5612256"/>
              <a:gd name="connsiteY4" fmla="*/ 0 h 4125960"/>
              <a:gd name="connsiteX5" fmla="*/ 5612256 w 5612256"/>
              <a:gd name="connsiteY5" fmla="*/ 2571925 h 4125960"/>
              <a:gd name="connsiteX6" fmla="*/ 4976637 w 5612256"/>
              <a:gd name="connsiteY6" fmla="*/ 3227074 h 4125960"/>
              <a:gd name="connsiteX7" fmla="*/ 2498227 w 5612256"/>
              <a:gd name="connsiteY7" fmla="*/ 1091420 h 4125960"/>
              <a:gd name="connsiteX8" fmla="*/ 2257784 w 5612256"/>
              <a:gd name="connsiteY8" fmla="*/ 3963954 h 4125960"/>
              <a:gd name="connsiteX0" fmla="*/ 2257784 w 5612256"/>
              <a:gd name="connsiteY0" fmla="*/ 3963954 h 4125960"/>
              <a:gd name="connsiteX1" fmla="*/ 121324 w 5612256"/>
              <a:gd name="connsiteY1" fmla="*/ 4125960 h 4125960"/>
              <a:gd name="connsiteX2" fmla="*/ 154643 w 5612256"/>
              <a:gd name="connsiteY2" fmla="*/ 3087948 h 4125960"/>
              <a:gd name="connsiteX3" fmla="*/ 1345217 w 5612256"/>
              <a:gd name="connsiteY3" fmla="*/ 2971180 h 4125960"/>
              <a:gd name="connsiteX4" fmla="*/ 2119250 w 5612256"/>
              <a:gd name="connsiteY4" fmla="*/ 0 h 4125960"/>
              <a:gd name="connsiteX5" fmla="*/ 5612256 w 5612256"/>
              <a:gd name="connsiteY5" fmla="*/ 2571925 h 4125960"/>
              <a:gd name="connsiteX6" fmla="*/ 4976637 w 5612256"/>
              <a:gd name="connsiteY6" fmla="*/ 3227074 h 4125960"/>
              <a:gd name="connsiteX7" fmla="*/ 2498227 w 5612256"/>
              <a:gd name="connsiteY7" fmla="*/ 1091420 h 4125960"/>
              <a:gd name="connsiteX8" fmla="*/ 2257784 w 5612256"/>
              <a:gd name="connsiteY8" fmla="*/ 3963954 h 4125960"/>
              <a:gd name="connsiteX0" fmla="*/ 2191032 w 5612256"/>
              <a:gd name="connsiteY0" fmla="*/ 3910063 h 4125960"/>
              <a:gd name="connsiteX1" fmla="*/ 121324 w 5612256"/>
              <a:gd name="connsiteY1" fmla="*/ 4125960 h 4125960"/>
              <a:gd name="connsiteX2" fmla="*/ 154643 w 5612256"/>
              <a:gd name="connsiteY2" fmla="*/ 3087948 h 4125960"/>
              <a:gd name="connsiteX3" fmla="*/ 1345217 w 5612256"/>
              <a:gd name="connsiteY3" fmla="*/ 2971180 h 4125960"/>
              <a:gd name="connsiteX4" fmla="*/ 2119250 w 5612256"/>
              <a:gd name="connsiteY4" fmla="*/ 0 h 4125960"/>
              <a:gd name="connsiteX5" fmla="*/ 5612256 w 5612256"/>
              <a:gd name="connsiteY5" fmla="*/ 2571925 h 4125960"/>
              <a:gd name="connsiteX6" fmla="*/ 4976637 w 5612256"/>
              <a:gd name="connsiteY6" fmla="*/ 3227074 h 4125960"/>
              <a:gd name="connsiteX7" fmla="*/ 2498227 w 5612256"/>
              <a:gd name="connsiteY7" fmla="*/ 1091420 h 4125960"/>
              <a:gd name="connsiteX8" fmla="*/ 2191032 w 5612256"/>
              <a:gd name="connsiteY8" fmla="*/ 3910063 h 4125960"/>
              <a:gd name="connsiteX0" fmla="*/ 2191032 w 5612256"/>
              <a:gd name="connsiteY0" fmla="*/ 3910063 h 4125960"/>
              <a:gd name="connsiteX1" fmla="*/ 121324 w 5612256"/>
              <a:gd name="connsiteY1" fmla="*/ 4125960 h 4125960"/>
              <a:gd name="connsiteX2" fmla="*/ 154643 w 5612256"/>
              <a:gd name="connsiteY2" fmla="*/ 3087948 h 4125960"/>
              <a:gd name="connsiteX3" fmla="*/ 1345217 w 5612256"/>
              <a:gd name="connsiteY3" fmla="*/ 2971180 h 4125960"/>
              <a:gd name="connsiteX4" fmla="*/ 2119250 w 5612256"/>
              <a:gd name="connsiteY4" fmla="*/ 0 h 4125960"/>
              <a:gd name="connsiteX5" fmla="*/ 5612256 w 5612256"/>
              <a:gd name="connsiteY5" fmla="*/ 2571925 h 4125960"/>
              <a:gd name="connsiteX6" fmla="*/ 4976637 w 5612256"/>
              <a:gd name="connsiteY6" fmla="*/ 3227074 h 4125960"/>
              <a:gd name="connsiteX7" fmla="*/ 2498227 w 5612256"/>
              <a:gd name="connsiteY7" fmla="*/ 1091420 h 4125960"/>
              <a:gd name="connsiteX8" fmla="*/ 2191032 w 5612256"/>
              <a:gd name="connsiteY8" fmla="*/ 3910063 h 4125960"/>
              <a:gd name="connsiteX0" fmla="*/ 2191032 w 5612256"/>
              <a:gd name="connsiteY0" fmla="*/ 3910063 h 4125960"/>
              <a:gd name="connsiteX1" fmla="*/ 121324 w 5612256"/>
              <a:gd name="connsiteY1" fmla="*/ 4125960 h 4125960"/>
              <a:gd name="connsiteX2" fmla="*/ 154643 w 5612256"/>
              <a:gd name="connsiteY2" fmla="*/ 3087948 h 4125960"/>
              <a:gd name="connsiteX3" fmla="*/ 1345217 w 5612256"/>
              <a:gd name="connsiteY3" fmla="*/ 2971180 h 4125960"/>
              <a:gd name="connsiteX4" fmla="*/ 2119250 w 5612256"/>
              <a:gd name="connsiteY4" fmla="*/ 0 h 4125960"/>
              <a:gd name="connsiteX5" fmla="*/ 5612256 w 5612256"/>
              <a:gd name="connsiteY5" fmla="*/ 2571925 h 4125960"/>
              <a:gd name="connsiteX6" fmla="*/ 4976637 w 5612256"/>
              <a:gd name="connsiteY6" fmla="*/ 3227074 h 4125960"/>
              <a:gd name="connsiteX7" fmla="*/ 2498227 w 5612256"/>
              <a:gd name="connsiteY7" fmla="*/ 1091420 h 4125960"/>
              <a:gd name="connsiteX8" fmla="*/ 2191032 w 5612256"/>
              <a:gd name="connsiteY8" fmla="*/ 3910063 h 4125960"/>
              <a:gd name="connsiteX0" fmla="*/ 2191032 w 5612256"/>
              <a:gd name="connsiteY0" fmla="*/ 3910063 h 4125960"/>
              <a:gd name="connsiteX1" fmla="*/ 121324 w 5612256"/>
              <a:gd name="connsiteY1" fmla="*/ 4125960 h 4125960"/>
              <a:gd name="connsiteX2" fmla="*/ 154643 w 5612256"/>
              <a:gd name="connsiteY2" fmla="*/ 3087948 h 4125960"/>
              <a:gd name="connsiteX3" fmla="*/ 1345217 w 5612256"/>
              <a:gd name="connsiteY3" fmla="*/ 2971180 h 4125960"/>
              <a:gd name="connsiteX4" fmla="*/ 2119250 w 5612256"/>
              <a:gd name="connsiteY4" fmla="*/ 0 h 4125960"/>
              <a:gd name="connsiteX5" fmla="*/ 5612256 w 5612256"/>
              <a:gd name="connsiteY5" fmla="*/ 2571925 h 4125960"/>
              <a:gd name="connsiteX6" fmla="*/ 4976637 w 5612256"/>
              <a:gd name="connsiteY6" fmla="*/ 3227074 h 4125960"/>
              <a:gd name="connsiteX7" fmla="*/ 2498227 w 5612256"/>
              <a:gd name="connsiteY7" fmla="*/ 1091420 h 4125960"/>
              <a:gd name="connsiteX8" fmla="*/ 2191032 w 5612256"/>
              <a:gd name="connsiteY8" fmla="*/ 3910063 h 4125960"/>
              <a:gd name="connsiteX0" fmla="*/ 2191032 w 5612256"/>
              <a:gd name="connsiteY0" fmla="*/ 3928027 h 4143924"/>
              <a:gd name="connsiteX1" fmla="*/ 121324 w 5612256"/>
              <a:gd name="connsiteY1" fmla="*/ 4143924 h 4143924"/>
              <a:gd name="connsiteX2" fmla="*/ 154643 w 5612256"/>
              <a:gd name="connsiteY2" fmla="*/ 3105912 h 4143924"/>
              <a:gd name="connsiteX3" fmla="*/ 1345217 w 5612256"/>
              <a:gd name="connsiteY3" fmla="*/ 2989144 h 4143924"/>
              <a:gd name="connsiteX4" fmla="*/ 1747349 w 5612256"/>
              <a:gd name="connsiteY4" fmla="*/ 0 h 4143924"/>
              <a:gd name="connsiteX5" fmla="*/ 5612256 w 5612256"/>
              <a:gd name="connsiteY5" fmla="*/ 2589889 h 4143924"/>
              <a:gd name="connsiteX6" fmla="*/ 4976637 w 5612256"/>
              <a:gd name="connsiteY6" fmla="*/ 3245038 h 4143924"/>
              <a:gd name="connsiteX7" fmla="*/ 2498227 w 5612256"/>
              <a:gd name="connsiteY7" fmla="*/ 1109384 h 4143924"/>
              <a:gd name="connsiteX8" fmla="*/ 2191032 w 5612256"/>
              <a:gd name="connsiteY8" fmla="*/ 3928027 h 4143924"/>
              <a:gd name="connsiteX0" fmla="*/ 2191032 w 5612256"/>
              <a:gd name="connsiteY0" fmla="*/ 3928027 h 4143924"/>
              <a:gd name="connsiteX1" fmla="*/ 121324 w 5612256"/>
              <a:gd name="connsiteY1" fmla="*/ 4143924 h 4143924"/>
              <a:gd name="connsiteX2" fmla="*/ 154643 w 5612256"/>
              <a:gd name="connsiteY2" fmla="*/ 3105912 h 4143924"/>
              <a:gd name="connsiteX3" fmla="*/ 1345217 w 5612256"/>
              <a:gd name="connsiteY3" fmla="*/ 2989144 h 4143924"/>
              <a:gd name="connsiteX4" fmla="*/ 1747349 w 5612256"/>
              <a:gd name="connsiteY4" fmla="*/ 0 h 4143924"/>
              <a:gd name="connsiteX5" fmla="*/ 5612256 w 5612256"/>
              <a:gd name="connsiteY5" fmla="*/ 2589889 h 4143924"/>
              <a:gd name="connsiteX6" fmla="*/ 4976637 w 5612256"/>
              <a:gd name="connsiteY6" fmla="*/ 3245038 h 4143924"/>
              <a:gd name="connsiteX7" fmla="*/ 2212147 w 5612256"/>
              <a:gd name="connsiteY7" fmla="*/ 1010582 h 4143924"/>
              <a:gd name="connsiteX8" fmla="*/ 2191032 w 5612256"/>
              <a:gd name="connsiteY8" fmla="*/ 3928027 h 4143924"/>
              <a:gd name="connsiteX0" fmla="*/ 2191032 w 5612256"/>
              <a:gd name="connsiteY0" fmla="*/ 3910063 h 4125960"/>
              <a:gd name="connsiteX1" fmla="*/ 121324 w 5612256"/>
              <a:gd name="connsiteY1" fmla="*/ 4125960 h 4125960"/>
              <a:gd name="connsiteX2" fmla="*/ 154643 w 5612256"/>
              <a:gd name="connsiteY2" fmla="*/ 3087948 h 4125960"/>
              <a:gd name="connsiteX3" fmla="*/ 1345217 w 5612256"/>
              <a:gd name="connsiteY3" fmla="*/ 2971180 h 4125960"/>
              <a:gd name="connsiteX4" fmla="*/ 1499414 w 5612256"/>
              <a:gd name="connsiteY4" fmla="*/ 0 h 4125960"/>
              <a:gd name="connsiteX5" fmla="*/ 5612256 w 5612256"/>
              <a:gd name="connsiteY5" fmla="*/ 2571925 h 4125960"/>
              <a:gd name="connsiteX6" fmla="*/ 4976637 w 5612256"/>
              <a:gd name="connsiteY6" fmla="*/ 3227074 h 4125960"/>
              <a:gd name="connsiteX7" fmla="*/ 2212147 w 5612256"/>
              <a:gd name="connsiteY7" fmla="*/ 992618 h 4125960"/>
              <a:gd name="connsiteX8" fmla="*/ 2191032 w 5612256"/>
              <a:gd name="connsiteY8" fmla="*/ 3910063 h 4125960"/>
              <a:gd name="connsiteX0" fmla="*/ 2191032 w 5612256"/>
              <a:gd name="connsiteY0" fmla="*/ 3910063 h 4125960"/>
              <a:gd name="connsiteX1" fmla="*/ 121324 w 5612256"/>
              <a:gd name="connsiteY1" fmla="*/ 4125960 h 4125960"/>
              <a:gd name="connsiteX2" fmla="*/ 154643 w 5612256"/>
              <a:gd name="connsiteY2" fmla="*/ 3087948 h 4125960"/>
              <a:gd name="connsiteX3" fmla="*/ 1345217 w 5612256"/>
              <a:gd name="connsiteY3" fmla="*/ 2971180 h 4125960"/>
              <a:gd name="connsiteX4" fmla="*/ 1499414 w 5612256"/>
              <a:gd name="connsiteY4" fmla="*/ 0 h 4125960"/>
              <a:gd name="connsiteX5" fmla="*/ 5612256 w 5612256"/>
              <a:gd name="connsiteY5" fmla="*/ 2571925 h 4125960"/>
              <a:gd name="connsiteX6" fmla="*/ 4976637 w 5612256"/>
              <a:gd name="connsiteY6" fmla="*/ 3227074 h 4125960"/>
              <a:gd name="connsiteX7" fmla="*/ 2002358 w 5612256"/>
              <a:gd name="connsiteY7" fmla="*/ 956691 h 4125960"/>
              <a:gd name="connsiteX8" fmla="*/ 2191032 w 5612256"/>
              <a:gd name="connsiteY8" fmla="*/ 3910063 h 4125960"/>
              <a:gd name="connsiteX0" fmla="*/ 2191032 w 5612256"/>
              <a:gd name="connsiteY0" fmla="*/ 3910063 h 4125960"/>
              <a:gd name="connsiteX1" fmla="*/ 121324 w 5612256"/>
              <a:gd name="connsiteY1" fmla="*/ 4125960 h 4125960"/>
              <a:gd name="connsiteX2" fmla="*/ 154643 w 5612256"/>
              <a:gd name="connsiteY2" fmla="*/ 3087948 h 4125960"/>
              <a:gd name="connsiteX3" fmla="*/ 1345217 w 5612256"/>
              <a:gd name="connsiteY3" fmla="*/ 2971180 h 4125960"/>
              <a:gd name="connsiteX4" fmla="*/ 1499414 w 5612256"/>
              <a:gd name="connsiteY4" fmla="*/ 0 h 4125960"/>
              <a:gd name="connsiteX5" fmla="*/ 5612256 w 5612256"/>
              <a:gd name="connsiteY5" fmla="*/ 2571925 h 4125960"/>
              <a:gd name="connsiteX6" fmla="*/ 4976637 w 5612256"/>
              <a:gd name="connsiteY6" fmla="*/ 3227074 h 4125960"/>
              <a:gd name="connsiteX7" fmla="*/ 1935608 w 5612256"/>
              <a:gd name="connsiteY7" fmla="*/ 956691 h 4125960"/>
              <a:gd name="connsiteX8" fmla="*/ 2191032 w 5612256"/>
              <a:gd name="connsiteY8" fmla="*/ 3910063 h 4125960"/>
              <a:gd name="connsiteX0" fmla="*/ 2191032 w 5612256"/>
              <a:gd name="connsiteY0" fmla="*/ 3910063 h 4125960"/>
              <a:gd name="connsiteX1" fmla="*/ 121324 w 5612256"/>
              <a:gd name="connsiteY1" fmla="*/ 4125960 h 4125960"/>
              <a:gd name="connsiteX2" fmla="*/ 154643 w 5612256"/>
              <a:gd name="connsiteY2" fmla="*/ 3087948 h 4125960"/>
              <a:gd name="connsiteX3" fmla="*/ 1164035 w 5612256"/>
              <a:gd name="connsiteY3" fmla="*/ 2944234 h 4125960"/>
              <a:gd name="connsiteX4" fmla="*/ 1499414 w 5612256"/>
              <a:gd name="connsiteY4" fmla="*/ 0 h 4125960"/>
              <a:gd name="connsiteX5" fmla="*/ 5612256 w 5612256"/>
              <a:gd name="connsiteY5" fmla="*/ 2571925 h 4125960"/>
              <a:gd name="connsiteX6" fmla="*/ 4976637 w 5612256"/>
              <a:gd name="connsiteY6" fmla="*/ 3227074 h 4125960"/>
              <a:gd name="connsiteX7" fmla="*/ 1935608 w 5612256"/>
              <a:gd name="connsiteY7" fmla="*/ 956691 h 4125960"/>
              <a:gd name="connsiteX8" fmla="*/ 2191032 w 5612256"/>
              <a:gd name="connsiteY8" fmla="*/ 3910063 h 4125960"/>
              <a:gd name="connsiteX0" fmla="*/ 1962173 w 5612256"/>
              <a:gd name="connsiteY0" fmla="*/ 3856172 h 4125960"/>
              <a:gd name="connsiteX1" fmla="*/ 121324 w 5612256"/>
              <a:gd name="connsiteY1" fmla="*/ 4125960 h 4125960"/>
              <a:gd name="connsiteX2" fmla="*/ 154643 w 5612256"/>
              <a:gd name="connsiteY2" fmla="*/ 3087948 h 4125960"/>
              <a:gd name="connsiteX3" fmla="*/ 1164035 w 5612256"/>
              <a:gd name="connsiteY3" fmla="*/ 2944234 h 4125960"/>
              <a:gd name="connsiteX4" fmla="*/ 1499414 w 5612256"/>
              <a:gd name="connsiteY4" fmla="*/ 0 h 4125960"/>
              <a:gd name="connsiteX5" fmla="*/ 5612256 w 5612256"/>
              <a:gd name="connsiteY5" fmla="*/ 2571925 h 4125960"/>
              <a:gd name="connsiteX6" fmla="*/ 4976637 w 5612256"/>
              <a:gd name="connsiteY6" fmla="*/ 3227074 h 4125960"/>
              <a:gd name="connsiteX7" fmla="*/ 1935608 w 5612256"/>
              <a:gd name="connsiteY7" fmla="*/ 956691 h 4125960"/>
              <a:gd name="connsiteX8" fmla="*/ 1962173 w 5612256"/>
              <a:gd name="connsiteY8" fmla="*/ 3856172 h 4125960"/>
              <a:gd name="connsiteX0" fmla="*/ 1904960 w 5612256"/>
              <a:gd name="connsiteY0" fmla="*/ 3856172 h 4125960"/>
              <a:gd name="connsiteX1" fmla="*/ 121324 w 5612256"/>
              <a:gd name="connsiteY1" fmla="*/ 4125960 h 4125960"/>
              <a:gd name="connsiteX2" fmla="*/ 154643 w 5612256"/>
              <a:gd name="connsiteY2" fmla="*/ 3087948 h 4125960"/>
              <a:gd name="connsiteX3" fmla="*/ 1164035 w 5612256"/>
              <a:gd name="connsiteY3" fmla="*/ 2944234 h 4125960"/>
              <a:gd name="connsiteX4" fmla="*/ 1499414 w 5612256"/>
              <a:gd name="connsiteY4" fmla="*/ 0 h 4125960"/>
              <a:gd name="connsiteX5" fmla="*/ 5612256 w 5612256"/>
              <a:gd name="connsiteY5" fmla="*/ 2571925 h 4125960"/>
              <a:gd name="connsiteX6" fmla="*/ 4976637 w 5612256"/>
              <a:gd name="connsiteY6" fmla="*/ 3227074 h 4125960"/>
              <a:gd name="connsiteX7" fmla="*/ 1935608 w 5612256"/>
              <a:gd name="connsiteY7" fmla="*/ 956691 h 4125960"/>
              <a:gd name="connsiteX8" fmla="*/ 1904960 w 5612256"/>
              <a:gd name="connsiteY8" fmla="*/ 3856172 h 4125960"/>
              <a:gd name="connsiteX0" fmla="*/ 1904960 w 5612256"/>
              <a:gd name="connsiteY0" fmla="*/ 3856172 h 4125960"/>
              <a:gd name="connsiteX1" fmla="*/ 121324 w 5612256"/>
              <a:gd name="connsiteY1" fmla="*/ 4125960 h 4125960"/>
              <a:gd name="connsiteX2" fmla="*/ 154643 w 5612256"/>
              <a:gd name="connsiteY2" fmla="*/ 3087948 h 4125960"/>
              <a:gd name="connsiteX3" fmla="*/ 1164037 w 5612256"/>
              <a:gd name="connsiteY3" fmla="*/ 3078962 h 4125960"/>
              <a:gd name="connsiteX4" fmla="*/ 1499414 w 5612256"/>
              <a:gd name="connsiteY4" fmla="*/ 0 h 4125960"/>
              <a:gd name="connsiteX5" fmla="*/ 5612256 w 5612256"/>
              <a:gd name="connsiteY5" fmla="*/ 2571925 h 4125960"/>
              <a:gd name="connsiteX6" fmla="*/ 4976637 w 5612256"/>
              <a:gd name="connsiteY6" fmla="*/ 3227074 h 4125960"/>
              <a:gd name="connsiteX7" fmla="*/ 1935608 w 5612256"/>
              <a:gd name="connsiteY7" fmla="*/ 956691 h 4125960"/>
              <a:gd name="connsiteX8" fmla="*/ 1904960 w 5612256"/>
              <a:gd name="connsiteY8" fmla="*/ 3856172 h 4125960"/>
              <a:gd name="connsiteX0" fmla="*/ 1904960 w 5612256"/>
              <a:gd name="connsiteY0" fmla="*/ 3856172 h 4125960"/>
              <a:gd name="connsiteX1" fmla="*/ 121324 w 5612256"/>
              <a:gd name="connsiteY1" fmla="*/ 4125960 h 4125960"/>
              <a:gd name="connsiteX2" fmla="*/ 154643 w 5612256"/>
              <a:gd name="connsiteY2" fmla="*/ 3087948 h 4125960"/>
              <a:gd name="connsiteX3" fmla="*/ 1164037 w 5612256"/>
              <a:gd name="connsiteY3" fmla="*/ 3078962 h 4125960"/>
              <a:gd name="connsiteX4" fmla="*/ 1499414 w 5612256"/>
              <a:gd name="connsiteY4" fmla="*/ 0 h 4125960"/>
              <a:gd name="connsiteX5" fmla="*/ 5612256 w 5612256"/>
              <a:gd name="connsiteY5" fmla="*/ 2571925 h 4125960"/>
              <a:gd name="connsiteX6" fmla="*/ 4976637 w 5612256"/>
              <a:gd name="connsiteY6" fmla="*/ 3227074 h 4125960"/>
              <a:gd name="connsiteX7" fmla="*/ 1935608 w 5612256"/>
              <a:gd name="connsiteY7" fmla="*/ 956691 h 4125960"/>
              <a:gd name="connsiteX8" fmla="*/ 1904960 w 5612256"/>
              <a:gd name="connsiteY8" fmla="*/ 3856172 h 4125960"/>
              <a:gd name="connsiteX0" fmla="*/ 1993069 w 5700365"/>
              <a:gd name="connsiteY0" fmla="*/ 3856172 h 4125960"/>
              <a:gd name="connsiteX1" fmla="*/ 209433 w 5700365"/>
              <a:gd name="connsiteY1" fmla="*/ 4125960 h 4125960"/>
              <a:gd name="connsiteX2" fmla="*/ 99712 w 5700365"/>
              <a:gd name="connsiteY2" fmla="*/ 3177768 h 4125960"/>
              <a:gd name="connsiteX3" fmla="*/ 1252146 w 5700365"/>
              <a:gd name="connsiteY3" fmla="*/ 3078962 h 4125960"/>
              <a:gd name="connsiteX4" fmla="*/ 1587523 w 5700365"/>
              <a:gd name="connsiteY4" fmla="*/ 0 h 4125960"/>
              <a:gd name="connsiteX5" fmla="*/ 5700365 w 5700365"/>
              <a:gd name="connsiteY5" fmla="*/ 2571925 h 4125960"/>
              <a:gd name="connsiteX6" fmla="*/ 5064746 w 5700365"/>
              <a:gd name="connsiteY6" fmla="*/ 3227074 h 4125960"/>
              <a:gd name="connsiteX7" fmla="*/ 2023717 w 5700365"/>
              <a:gd name="connsiteY7" fmla="*/ 956691 h 4125960"/>
              <a:gd name="connsiteX8" fmla="*/ 1993069 w 5700365"/>
              <a:gd name="connsiteY8" fmla="*/ 3856172 h 4125960"/>
              <a:gd name="connsiteX0" fmla="*/ 2017911 w 5725207"/>
              <a:gd name="connsiteY0" fmla="*/ 3856172 h 4125960"/>
              <a:gd name="connsiteX1" fmla="*/ 157987 w 5725207"/>
              <a:gd name="connsiteY1" fmla="*/ 4125960 h 4125960"/>
              <a:gd name="connsiteX2" fmla="*/ 124554 w 5725207"/>
              <a:gd name="connsiteY2" fmla="*/ 3177768 h 4125960"/>
              <a:gd name="connsiteX3" fmla="*/ 1276988 w 5725207"/>
              <a:gd name="connsiteY3" fmla="*/ 3078962 h 4125960"/>
              <a:gd name="connsiteX4" fmla="*/ 1612365 w 5725207"/>
              <a:gd name="connsiteY4" fmla="*/ 0 h 4125960"/>
              <a:gd name="connsiteX5" fmla="*/ 5725207 w 5725207"/>
              <a:gd name="connsiteY5" fmla="*/ 2571925 h 4125960"/>
              <a:gd name="connsiteX6" fmla="*/ 5089588 w 5725207"/>
              <a:gd name="connsiteY6" fmla="*/ 3227074 h 4125960"/>
              <a:gd name="connsiteX7" fmla="*/ 2048559 w 5725207"/>
              <a:gd name="connsiteY7" fmla="*/ 956691 h 4125960"/>
              <a:gd name="connsiteX8" fmla="*/ 2017911 w 5725207"/>
              <a:gd name="connsiteY8" fmla="*/ 3856172 h 4125960"/>
              <a:gd name="connsiteX0" fmla="*/ 2017911 w 5725207"/>
              <a:gd name="connsiteY0" fmla="*/ 3856172 h 4125960"/>
              <a:gd name="connsiteX1" fmla="*/ 157987 w 5725207"/>
              <a:gd name="connsiteY1" fmla="*/ 4125960 h 4125960"/>
              <a:gd name="connsiteX2" fmla="*/ 124554 w 5725207"/>
              <a:gd name="connsiteY2" fmla="*/ 3177768 h 4125960"/>
              <a:gd name="connsiteX3" fmla="*/ 1276988 w 5725207"/>
              <a:gd name="connsiteY3" fmla="*/ 3078962 h 4125960"/>
              <a:gd name="connsiteX4" fmla="*/ 1612365 w 5725207"/>
              <a:gd name="connsiteY4" fmla="*/ 0 h 4125960"/>
              <a:gd name="connsiteX5" fmla="*/ 5725207 w 5725207"/>
              <a:gd name="connsiteY5" fmla="*/ 2571925 h 4125960"/>
              <a:gd name="connsiteX6" fmla="*/ 5089588 w 5725207"/>
              <a:gd name="connsiteY6" fmla="*/ 3227074 h 4125960"/>
              <a:gd name="connsiteX7" fmla="*/ 2048559 w 5725207"/>
              <a:gd name="connsiteY7" fmla="*/ 956691 h 4125960"/>
              <a:gd name="connsiteX8" fmla="*/ 2017911 w 5725207"/>
              <a:gd name="connsiteY8" fmla="*/ 3856172 h 4125960"/>
              <a:gd name="connsiteX0" fmla="*/ 2005925 w 5713221"/>
              <a:gd name="connsiteY0" fmla="*/ 3856172 h 4125960"/>
              <a:gd name="connsiteX1" fmla="*/ 146001 w 5713221"/>
              <a:gd name="connsiteY1" fmla="*/ 4125960 h 4125960"/>
              <a:gd name="connsiteX2" fmla="*/ 112568 w 5713221"/>
              <a:gd name="connsiteY2" fmla="*/ 3177768 h 4125960"/>
              <a:gd name="connsiteX3" fmla="*/ 1265002 w 5713221"/>
              <a:gd name="connsiteY3" fmla="*/ 3078962 h 4125960"/>
              <a:gd name="connsiteX4" fmla="*/ 1600379 w 5713221"/>
              <a:gd name="connsiteY4" fmla="*/ 0 h 4125960"/>
              <a:gd name="connsiteX5" fmla="*/ 5713221 w 5713221"/>
              <a:gd name="connsiteY5" fmla="*/ 2571925 h 4125960"/>
              <a:gd name="connsiteX6" fmla="*/ 5077602 w 5713221"/>
              <a:gd name="connsiteY6" fmla="*/ 3227074 h 4125960"/>
              <a:gd name="connsiteX7" fmla="*/ 2036573 w 5713221"/>
              <a:gd name="connsiteY7" fmla="*/ 956691 h 4125960"/>
              <a:gd name="connsiteX8" fmla="*/ 2005925 w 5713221"/>
              <a:gd name="connsiteY8" fmla="*/ 3856172 h 4125960"/>
              <a:gd name="connsiteX0" fmla="*/ 2005925 w 5713221"/>
              <a:gd name="connsiteY0" fmla="*/ 3856172 h 4125960"/>
              <a:gd name="connsiteX1" fmla="*/ 146001 w 5713221"/>
              <a:gd name="connsiteY1" fmla="*/ 4125960 h 4125960"/>
              <a:gd name="connsiteX2" fmla="*/ 112568 w 5713221"/>
              <a:gd name="connsiteY2" fmla="*/ 3177768 h 4125960"/>
              <a:gd name="connsiteX3" fmla="*/ 1265002 w 5713221"/>
              <a:gd name="connsiteY3" fmla="*/ 3078962 h 4125960"/>
              <a:gd name="connsiteX4" fmla="*/ 1600379 w 5713221"/>
              <a:gd name="connsiteY4" fmla="*/ 0 h 4125960"/>
              <a:gd name="connsiteX5" fmla="*/ 5713221 w 5713221"/>
              <a:gd name="connsiteY5" fmla="*/ 2571925 h 4125960"/>
              <a:gd name="connsiteX6" fmla="*/ 5077602 w 5713221"/>
              <a:gd name="connsiteY6" fmla="*/ 3227074 h 4125960"/>
              <a:gd name="connsiteX7" fmla="*/ 2208223 w 5713221"/>
              <a:gd name="connsiteY7" fmla="*/ 992619 h 4125960"/>
              <a:gd name="connsiteX8" fmla="*/ 2005925 w 5713221"/>
              <a:gd name="connsiteY8" fmla="*/ 3856172 h 4125960"/>
              <a:gd name="connsiteX0" fmla="*/ 2177572 w 5713221"/>
              <a:gd name="connsiteY0" fmla="*/ 3865154 h 4125960"/>
              <a:gd name="connsiteX1" fmla="*/ 146001 w 5713221"/>
              <a:gd name="connsiteY1" fmla="*/ 4125960 h 4125960"/>
              <a:gd name="connsiteX2" fmla="*/ 112568 w 5713221"/>
              <a:gd name="connsiteY2" fmla="*/ 3177768 h 4125960"/>
              <a:gd name="connsiteX3" fmla="*/ 1265002 w 5713221"/>
              <a:gd name="connsiteY3" fmla="*/ 3078962 h 4125960"/>
              <a:gd name="connsiteX4" fmla="*/ 1600379 w 5713221"/>
              <a:gd name="connsiteY4" fmla="*/ 0 h 4125960"/>
              <a:gd name="connsiteX5" fmla="*/ 5713221 w 5713221"/>
              <a:gd name="connsiteY5" fmla="*/ 2571925 h 4125960"/>
              <a:gd name="connsiteX6" fmla="*/ 5077602 w 5713221"/>
              <a:gd name="connsiteY6" fmla="*/ 3227074 h 4125960"/>
              <a:gd name="connsiteX7" fmla="*/ 2208223 w 5713221"/>
              <a:gd name="connsiteY7" fmla="*/ 992619 h 4125960"/>
              <a:gd name="connsiteX8" fmla="*/ 2177572 w 5713221"/>
              <a:gd name="connsiteY8" fmla="*/ 3865154 h 4125960"/>
              <a:gd name="connsiteX0" fmla="*/ 2177572 w 5713221"/>
              <a:gd name="connsiteY0" fmla="*/ 3865154 h 4125960"/>
              <a:gd name="connsiteX1" fmla="*/ 146001 w 5713221"/>
              <a:gd name="connsiteY1" fmla="*/ 4125960 h 4125960"/>
              <a:gd name="connsiteX2" fmla="*/ 112568 w 5713221"/>
              <a:gd name="connsiteY2" fmla="*/ 3177768 h 4125960"/>
              <a:gd name="connsiteX3" fmla="*/ 1265002 w 5713221"/>
              <a:gd name="connsiteY3" fmla="*/ 3078962 h 4125960"/>
              <a:gd name="connsiteX4" fmla="*/ 1600379 w 5713221"/>
              <a:gd name="connsiteY4" fmla="*/ 0 h 4125960"/>
              <a:gd name="connsiteX5" fmla="*/ 5713221 w 5713221"/>
              <a:gd name="connsiteY5" fmla="*/ 2571925 h 4125960"/>
              <a:gd name="connsiteX6" fmla="*/ 5077602 w 5713221"/>
              <a:gd name="connsiteY6" fmla="*/ 3227074 h 4125960"/>
              <a:gd name="connsiteX7" fmla="*/ 2208223 w 5713221"/>
              <a:gd name="connsiteY7" fmla="*/ 992619 h 4125960"/>
              <a:gd name="connsiteX8" fmla="*/ 2177572 w 5713221"/>
              <a:gd name="connsiteY8" fmla="*/ 3865154 h 4125960"/>
              <a:gd name="connsiteX0" fmla="*/ 2143288 w 5678937"/>
              <a:gd name="connsiteY0" fmla="*/ 3865154 h 4125960"/>
              <a:gd name="connsiteX1" fmla="*/ 111717 w 5678937"/>
              <a:gd name="connsiteY1" fmla="*/ 4125960 h 4125960"/>
              <a:gd name="connsiteX2" fmla="*/ 78284 w 5678937"/>
              <a:gd name="connsiteY2" fmla="*/ 3177768 h 4125960"/>
              <a:gd name="connsiteX3" fmla="*/ 1230718 w 5678937"/>
              <a:gd name="connsiteY3" fmla="*/ 3078962 h 4125960"/>
              <a:gd name="connsiteX4" fmla="*/ 1566095 w 5678937"/>
              <a:gd name="connsiteY4" fmla="*/ 0 h 4125960"/>
              <a:gd name="connsiteX5" fmla="*/ 5678937 w 5678937"/>
              <a:gd name="connsiteY5" fmla="*/ 2571925 h 4125960"/>
              <a:gd name="connsiteX6" fmla="*/ 5043318 w 5678937"/>
              <a:gd name="connsiteY6" fmla="*/ 3227074 h 4125960"/>
              <a:gd name="connsiteX7" fmla="*/ 2173939 w 5678937"/>
              <a:gd name="connsiteY7" fmla="*/ 992619 h 4125960"/>
              <a:gd name="connsiteX8" fmla="*/ 2143288 w 5678937"/>
              <a:gd name="connsiteY8" fmla="*/ 3865154 h 4125960"/>
              <a:gd name="connsiteX0" fmla="*/ 2143288 w 5678937"/>
              <a:gd name="connsiteY0" fmla="*/ 3865154 h 4125960"/>
              <a:gd name="connsiteX1" fmla="*/ 111717 w 5678937"/>
              <a:gd name="connsiteY1" fmla="*/ 4125960 h 4125960"/>
              <a:gd name="connsiteX2" fmla="*/ 78284 w 5678937"/>
              <a:gd name="connsiteY2" fmla="*/ 3177768 h 4125960"/>
              <a:gd name="connsiteX3" fmla="*/ 1230718 w 5678937"/>
              <a:gd name="connsiteY3" fmla="*/ 3078962 h 4125960"/>
              <a:gd name="connsiteX4" fmla="*/ 1566095 w 5678937"/>
              <a:gd name="connsiteY4" fmla="*/ 0 h 4125960"/>
              <a:gd name="connsiteX5" fmla="*/ 5678937 w 5678937"/>
              <a:gd name="connsiteY5" fmla="*/ 2571925 h 4125960"/>
              <a:gd name="connsiteX6" fmla="*/ 5043318 w 5678937"/>
              <a:gd name="connsiteY6" fmla="*/ 3227074 h 4125960"/>
              <a:gd name="connsiteX7" fmla="*/ 2107189 w 5678937"/>
              <a:gd name="connsiteY7" fmla="*/ 1010583 h 4125960"/>
              <a:gd name="connsiteX8" fmla="*/ 2143288 w 5678937"/>
              <a:gd name="connsiteY8" fmla="*/ 3865154 h 4125960"/>
              <a:gd name="connsiteX0" fmla="*/ 2143288 w 5678937"/>
              <a:gd name="connsiteY0" fmla="*/ 3865154 h 4125960"/>
              <a:gd name="connsiteX1" fmla="*/ 111717 w 5678937"/>
              <a:gd name="connsiteY1" fmla="*/ 4125960 h 4125960"/>
              <a:gd name="connsiteX2" fmla="*/ 78284 w 5678937"/>
              <a:gd name="connsiteY2" fmla="*/ 3177768 h 4125960"/>
              <a:gd name="connsiteX3" fmla="*/ 1230718 w 5678937"/>
              <a:gd name="connsiteY3" fmla="*/ 3078962 h 4125960"/>
              <a:gd name="connsiteX4" fmla="*/ 1566095 w 5678937"/>
              <a:gd name="connsiteY4" fmla="*/ 0 h 4125960"/>
              <a:gd name="connsiteX5" fmla="*/ 5678937 w 5678937"/>
              <a:gd name="connsiteY5" fmla="*/ 2571925 h 4125960"/>
              <a:gd name="connsiteX6" fmla="*/ 5043318 w 5678937"/>
              <a:gd name="connsiteY6" fmla="*/ 3227074 h 4125960"/>
              <a:gd name="connsiteX7" fmla="*/ 2698423 w 5678937"/>
              <a:gd name="connsiteY7" fmla="*/ 1360878 h 4125960"/>
              <a:gd name="connsiteX8" fmla="*/ 2143288 w 5678937"/>
              <a:gd name="connsiteY8" fmla="*/ 3865154 h 4125960"/>
              <a:gd name="connsiteX0" fmla="*/ 2696380 w 5678937"/>
              <a:gd name="connsiteY0" fmla="*/ 3874136 h 4125960"/>
              <a:gd name="connsiteX1" fmla="*/ 111717 w 5678937"/>
              <a:gd name="connsiteY1" fmla="*/ 4125960 h 4125960"/>
              <a:gd name="connsiteX2" fmla="*/ 78284 w 5678937"/>
              <a:gd name="connsiteY2" fmla="*/ 3177768 h 4125960"/>
              <a:gd name="connsiteX3" fmla="*/ 1230718 w 5678937"/>
              <a:gd name="connsiteY3" fmla="*/ 3078962 h 4125960"/>
              <a:gd name="connsiteX4" fmla="*/ 1566095 w 5678937"/>
              <a:gd name="connsiteY4" fmla="*/ 0 h 4125960"/>
              <a:gd name="connsiteX5" fmla="*/ 5678937 w 5678937"/>
              <a:gd name="connsiteY5" fmla="*/ 2571925 h 4125960"/>
              <a:gd name="connsiteX6" fmla="*/ 5043318 w 5678937"/>
              <a:gd name="connsiteY6" fmla="*/ 3227074 h 4125960"/>
              <a:gd name="connsiteX7" fmla="*/ 2698423 w 5678937"/>
              <a:gd name="connsiteY7" fmla="*/ 1360878 h 4125960"/>
              <a:gd name="connsiteX8" fmla="*/ 2696380 w 5678937"/>
              <a:gd name="connsiteY8" fmla="*/ 3874136 h 4125960"/>
              <a:gd name="connsiteX0" fmla="*/ 2696380 w 5678937"/>
              <a:gd name="connsiteY0" fmla="*/ 3874136 h 4125960"/>
              <a:gd name="connsiteX1" fmla="*/ 111717 w 5678937"/>
              <a:gd name="connsiteY1" fmla="*/ 4125960 h 4125960"/>
              <a:gd name="connsiteX2" fmla="*/ 78284 w 5678937"/>
              <a:gd name="connsiteY2" fmla="*/ 3177768 h 4125960"/>
              <a:gd name="connsiteX3" fmla="*/ 1230718 w 5678937"/>
              <a:gd name="connsiteY3" fmla="*/ 3078962 h 4125960"/>
              <a:gd name="connsiteX4" fmla="*/ 1566095 w 5678937"/>
              <a:gd name="connsiteY4" fmla="*/ 0 h 4125960"/>
              <a:gd name="connsiteX5" fmla="*/ 5678937 w 5678937"/>
              <a:gd name="connsiteY5" fmla="*/ 2571925 h 4125960"/>
              <a:gd name="connsiteX6" fmla="*/ 5043318 w 5678937"/>
              <a:gd name="connsiteY6" fmla="*/ 3227074 h 4125960"/>
              <a:gd name="connsiteX7" fmla="*/ 2698423 w 5678937"/>
              <a:gd name="connsiteY7" fmla="*/ 1360878 h 4125960"/>
              <a:gd name="connsiteX8" fmla="*/ 2696380 w 5678937"/>
              <a:gd name="connsiteY8" fmla="*/ 3874136 h 4125960"/>
              <a:gd name="connsiteX0" fmla="*/ 2696380 w 5678937"/>
              <a:gd name="connsiteY0" fmla="*/ 3874136 h 4125960"/>
              <a:gd name="connsiteX1" fmla="*/ 111717 w 5678937"/>
              <a:gd name="connsiteY1" fmla="*/ 4125960 h 4125960"/>
              <a:gd name="connsiteX2" fmla="*/ 78284 w 5678937"/>
              <a:gd name="connsiteY2" fmla="*/ 3177768 h 4125960"/>
              <a:gd name="connsiteX3" fmla="*/ 1230718 w 5678937"/>
              <a:gd name="connsiteY3" fmla="*/ 3078962 h 4125960"/>
              <a:gd name="connsiteX4" fmla="*/ 1566095 w 5678937"/>
              <a:gd name="connsiteY4" fmla="*/ 0 h 4125960"/>
              <a:gd name="connsiteX5" fmla="*/ 5678937 w 5678937"/>
              <a:gd name="connsiteY5" fmla="*/ 2571925 h 4125960"/>
              <a:gd name="connsiteX6" fmla="*/ 5043318 w 5678937"/>
              <a:gd name="connsiteY6" fmla="*/ 3227074 h 4125960"/>
              <a:gd name="connsiteX7" fmla="*/ 2698423 w 5678937"/>
              <a:gd name="connsiteY7" fmla="*/ 1360878 h 4125960"/>
              <a:gd name="connsiteX8" fmla="*/ 2696380 w 5678937"/>
              <a:gd name="connsiteY8" fmla="*/ 3874136 h 4125960"/>
              <a:gd name="connsiteX0" fmla="*/ 2696380 w 5678937"/>
              <a:gd name="connsiteY0" fmla="*/ 3874136 h 4125960"/>
              <a:gd name="connsiteX1" fmla="*/ 111717 w 5678937"/>
              <a:gd name="connsiteY1" fmla="*/ 4125960 h 4125960"/>
              <a:gd name="connsiteX2" fmla="*/ 78284 w 5678937"/>
              <a:gd name="connsiteY2" fmla="*/ 3177768 h 4125960"/>
              <a:gd name="connsiteX3" fmla="*/ 1230718 w 5678937"/>
              <a:gd name="connsiteY3" fmla="*/ 3078962 h 4125960"/>
              <a:gd name="connsiteX4" fmla="*/ 1566095 w 5678937"/>
              <a:gd name="connsiteY4" fmla="*/ 0 h 4125960"/>
              <a:gd name="connsiteX5" fmla="*/ 5678937 w 5678937"/>
              <a:gd name="connsiteY5" fmla="*/ 2571925 h 4125960"/>
              <a:gd name="connsiteX6" fmla="*/ 5043318 w 5678937"/>
              <a:gd name="connsiteY6" fmla="*/ 3227074 h 4125960"/>
              <a:gd name="connsiteX7" fmla="*/ 2698423 w 5678937"/>
              <a:gd name="connsiteY7" fmla="*/ 1360878 h 4125960"/>
              <a:gd name="connsiteX8" fmla="*/ 2696380 w 5678937"/>
              <a:gd name="connsiteY8" fmla="*/ 3874136 h 4125960"/>
              <a:gd name="connsiteX0" fmla="*/ 2696380 w 5678937"/>
              <a:gd name="connsiteY0" fmla="*/ 3874136 h 4125960"/>
              <a:gd name="connsiteX1" fmla="*/ 111717 w 5678937"/>
              <a:gd name="connsiteY1" fmla="*/ 4125960 h 4125960"/>
              <a:gd name="connsiteX2" fmla="*/ 78284 w 5678937"/>
              <a:gd name="connsiteY2" fmla="*/ 3177768 h 4125960"/>
              <a:gd name="connsiteX3" fmla="*/ 1230718 w 5678937"/>
              <a:gd name="connsiteY3" fmla="*/ 3078962 h 4125960"/>
              <a:gd name="connsiteX4" fmla="*/ 1566095 w 5678937"/>
              <a:gd name="connsiteY4" fmla="*/ 0 h 4125960"/>
              <a:gd name="connsiteX5" fmla="*/ 5678937 w 5678937"/>
              <a:gd name="connsiteY5" fmla="*/ 2571925 h 4125960"/>
              <a:gd name="connsiteX6" fmla="*/ 5043318 w 5678937"/>
              <a:gd name="connsiteY6" fmla="*/ 3227074 h 4125960"/>
              <a:gd name="connsiteX7" fmla="*/ 2698426 w 5678937"/>
              <a:gd name="connsiteY7" fmla="*/ 1765064 h 4125960"/>
              <a:gd name="connsiteX8" fmla="*/ 2696380 w 5678937"/>
              <a:gd name="connsiteY8" fmla="*/ 3874136 h 4125960"/>
              <a:gd name="connsiteX0" fmla="*/ 2696380 w 5678937"/>
              <a:gd name="connsiteY0" fmla="*/ 3874136 h 4125960"/>
              <a:gd name="connsiteX1" fmla="*/ 111717 w 5678937"/>
              <a:gd name="connsiteY1" fmla="*/ 4125960 h 4125960"/>
              <a:gd name="connsiteX2" fmla="*/ 78284 w 5678937"/>
              <a:gd name="connsiteY2" fmla="*/ 3177768 h 4125960"/>
              <a:gd name="connsiteX3" fmla="*/ 1230718 w 5678937"/>
              <a:gd name="connsiteY3" fmla="*/ 3078962 h 4125960"/>
              <a:gd name="connsiteX4" fmla="*/ 1566095 w 5678937"/>
              <a:gd name="connsiteY4" fmla="*/ 0 h 4125960"/>
              <a:gd name="connsiteX5" fmla="*/ 5678937 w 5678937"/>
              <a:gd name="connsiteY5" fmla="*/ 2571925 h 4125960"/>
              <a:gd name="connsiteX6" fmla="*/ 4652345 w 5678937"/>
              <a:gd name="connsiteY6" fmla="*/ 3442639 h 4125960"/>
              <a:gd name="connsiteX7" fmla="*/ 2698426 w 5678937"/>
              <a:gd name="connsiteY7" fmla="*/ 1765064 h 4125960"/>
              <a:gd name="connsiteX8" fmla="*/ 2696380 w 5678937"/>
              <a:gd name="connsiteY8" fmla="*/ 3874136 h 4125960"/>
              <a:gd name="connsiteX0" fmla="*/ 2696380 w 5678937"/>
              <a:gd name="connsiteY0" fmla="*/ 3874136 h 4125960"/>
              <a:gd name="connsiteX1" fmla="*/ 111717 w 5678937"/>
              <a:gd name="connsiteY1" fmla="*/ 4125960 h 4125960"/>
              <a:gd name="connsiteX2" fmla="*/ 78284 w 5678937"/>
              <a:gd name="connsiteY2" fmla="*/ 3177768 h 4125960"/>
              <a:gd name="connsiteX3" fmla="*/ 1230718 w 5678937"/>
              <a:gd name="connsiteY3" fmla="*/ 3078962 h 4125960"/>
              <a:gd name="connsiteX4" fmla="*/ 1566095 w 5678937"/>
              <a:gd name="connsiteY4" fmla="*/ 0 h 4125960"/>
              <a:gd name="connsiteX5" fmla="*/ 5678937 w 5678937"/>
              <a:gd name="connsiteY5" fmla="*/ 2571925 h 4125960"/>
              <a:gd name="connsiteX6" fmla="*/ 4652345 w 5678937"/>
              <a:gd name="connsiteY6" fmla="*/ 3442639 h 4125960"/>
              <a:gd name="connsiteX7" fmla="*/ 2698426 w 5678937"/>
              <a:gd name="connsiteY7" fmla="*/ 1765064 h 4125960"/>
              <a:gd name="connsiteX8" fmla="*/ 2696380 w 5678937"/>
              <a:gd name="connsiteY8" fmla="*/ 3874136 h 4125960"/>
              <a:gd name="connsiteX0" fmla="*/ 2696380 w 5678937"/>
              <a:gd name="connsiteY0" fmla="*/ 3874136 h 4125960"/>
              <a:gd name="connsiteX1" fmla="*/ 111717 w 5678937"/>
              <a:gd name="connsiteY1" fmla="*/ 4125960 h 4125960"/>
              <a:gd name="connsiteX2" fmla="*/ 78284 w 5678937"/>
              <a:gd name="connsiteY2" fmla="*/ 3177768 h 4125960"/>
              <a:gd name="connsiteX3" fmla="*/ 1230718 w 5678937"/>
              <a:gd name="connsiteY3" fmla="*/ 3078962 h 4125960"/>
              <a:gd name="connsiteX4" fmla="*/ 1566095 w 5678937"/>
              <a:gd name="connsiteY4" fmla="*/ 0 h 4125960"/>
              <a:gd name="connsiteX5" fmla="*/ 5678937 w 5678937"/>
              <a:gd name="connsiteY5" fmla="*/ 2571925 h 4125960"/>
              <a:gd name="connsiteX6" fmla="*/ 4652345 w 5678937"/>
              <a:gd name="connsiteY6" fmla="*/ 3442639 h 4125960"/>
              <a:gd name="connsiteX7" fmla="*/ 2698426 w 5678937"/>
              <a:gd name="connsiteY7" fmla="*/ 1765064 h 4125960"/>
              <a:gd name="connsiteX8" fmla="*/ 2696380 w 5678937"/>
              <a:gd name="connsiteY8" fmla="*/ 3874136 h 4125960"/>
              <a:gd name="connsiteX0" fmla="*/ 2696380 w 5678937"/>
              <a:gd name="connsiteY0" fmla="*/ 3874136 h 4125960"/>
              <a:gd name="connsiteX1" fmla="*/ 111717 w 5678937"/>
              <a:gd name="connsiteY1" fmla="*/ 4125960 h 4125960"/>
              <a:gd name="connsiteX2" fmla="*/ 78284 w 5678937"/>
              <a:gd name="connsiteY2" fmla="*/ 3177768 h 4125960"/>
              <a:gd name="connsiteX3" fmla="*/ 1230718 w 5678937"/>
              <a:gd name="connsiteY3" fmla="*/ 3078962 h 4125960"/>
              <a:gd name="connsiteX4" fmla="*/ 1566095 w 5678937"/>
              <a:gd name="connsiteY4" fmla="*/ 0 h 4125960"/>
              <a:gd name="connsiteX5" fmla="*/ 5678937 w 5678937"/>
              <a:gd name="connsiteY5" fmla="*/ 2571925 h 4125960"/>
              <a:gd name="connsiteX6" fmla="*/ 4652345 w 5678937"/>
              <a:gd name="connsiteY6" fmla="*/ 3442639 h 4125960"/>
              <a:gd name="connsiteX7" fmla="*/ 2698426 w 5678937"/>
              <a:gd name="connsiteY7" fmla="*/ 1765064 h 4125960"/>
              <a:gd name="connsiteX8" fmla="*/ 2696380 w 5678937"/>
              <a:gd name="connsiteY8" fmla="*/ 3874136 h 4125960"/>
              <a:gd name="connsiteX0" fmla="*/ 2696380 w 5678937"/>
              <a:gd name="connsiteY0" fmla="*/ 3874136 h 4125960"/>
              <a:gd name="connsiteX1" fmla="*/ 111717 w 5678937"/>
              <a:gd name="connsiteY1" fmla="*/ 4125960 h 4125960"/>
              <a:gd name="connsiteX2" fmla="*/ 78284 w 5678937"/>
              <a:gd name="connsiteY2" fmla="*/ 3177768 h 4125960"/>
              <a:gd name="connsiteX3" fmla="*/ 1230718 w 5678937"/>
              <a:gd name="connsiteY3" fmla="*/ 3078962 h 4125960"/>
              <a:gd name="connsiteX4" fmla="*/ 1566095 w 5678937"/>
              <a:gd name="connsiteY4" fmla="*/ 0 h 4125960"/>
              <a:gd name="connsiteX5" fmla="*/ 5678937 w 5678937"/>
              <a:gd name="connsiteY5" fmla="*/ 2571925 h 4125960"/>
              <a:gd name="connsiteX6" fmla="*/ 4652345 w 5678937"/>
              <a:gd name="connsiteY6" fmla="*/ 3442639 h 4125960"/>
              <a:gd name="connsiteX7" fmla="*/ 2698426 w 5678937"/>
              <a:gd name="connsiteY7" fmla="*/ 1765064 h 4125960"/>
              <a:gd name="connsiteX8" fmla="*/ 2696380 w 5678937"/>
              <a:gd name="connsiteY8" fmla="*/ 3874136 h 4125960"/>
              <a:gd name="connsiteX0" fmla="*/ 2696380 w 5678937"/>
              <a:gd name="connsiteY0" fmla="*/ 3874136 h 4125960"/>
              <a:gd name="connsiteX1" fmla="*/ 111717 w 5678937"/>
              <a:gd name="connsiteY1" fmla="*/ 4125960 h 4125960"/>
              <a:gd name="connsiteX2" fmla="*/ 78284 w 5678937"/>
              <a:gd name="connsiteY2" fmla="*/ 3177768 h 4125960"/>
              <a:gd name="connsiteX3" fmla="*/ 1230718 w 5678937"/>
              <a:gd name="connsiteY3" fmla="*/ 3078962 h 4125960"/>
              <a:gd name="connsiteX4" fmla="*/ 1566095 w 5678937"/>
              <a:gd name="connsiteY4" fmla="*/ 0 h 4125960"/>
              <a:gd name="connsiteX5" fmla="*/ 5678937 w 5678937"/>
              <a:gd name="connsiteY5" fmla="*/ 2571925 h 4125960"/>
              <a:gd name="connsiteX6" fmla="*/ 4652345 w 5678937"/>
              <a:gd name="connsiteY6" fmla="*/ 3442639 h 4125960"/>
              <a:gd name="connsiteX7" fmla="*/ 2698426 w 5678937"/>
              <a:gd name="connsiteY7" fmla="*/ 1765064 h 4125960"/>
              <a:gd name="connsiteX8" fmla="*/ 2696380 w 5678937"/>
              <a:gd name="connsiteY8" fmla="*/ 3874136 h 4125960"/>
              <a:gd name="connsiteX0" fmla="*/ 2696380 w 5678937"/>
              <a:gd name="connsiteY0" fmla="*/ 3874136 h 4125960"/>
              <a:gd name="connsiteX1" fmla="*/ 111717 w 5678937"/>
              <a:gd name="connsiteY1" fmla="*/ 4125960 h 4125960"/>
              <a:gd name="connsiteX2" fmla="*/ 78284 w 5678937"/>
              <a:gd name="connsiteY2" fmla="*/ 3177768 h 4125960"/>
              <a:gd name="connsiteX3" fmla="*/ 1211649 w 5678937"/>
              <a:gd name="connsiteY3" fmla="*/ 2566993 h 4125960"/>
              <a:gd name="connsiteX4" fmla="*/ 1566095 w 5678937"/>
              <a:gd name="connsiteY4" fmla="*/ 0 h 4125960"/>
              <a:gd name="connsiteX5" fmla="*/ 5678937 w 5678937"/>
              <a:gd name="connsiteY5" fmla="*/ 2571925 h 4125960"/>
              <a:gd name="connsiteX6" fmla="*/ 4652345 w 5678937"/>
              <a:gd name="connsiteY6" fmla="*/ 3442639 h 4125960"/>
              <a:gd name="connsiteX7" fmla="*/ 2698426 w 5678937"/>
              <a:gd name="connsiteY7" fmla="*/ 1765064 h 4125960"/>
              <a:gd name="connsiteX8" fmla="*/ 2696380 w 5678937"/>
              <a:gd name="connsiteY8" fmla="*/ 3874136 h 4125960"/>
              <a:gd name="connsiteX0" fmla="*/ 2723759 w 5706316"/>
              <a:gd name="connsiteY0" fmla="*/ 3874136 h 4125960"/>
              <a:gd name="connsiteX1" fmla="*/ 139096 w 5706316"/>
              <a:gd name="connsiteY1" fmla="*/ 4125960 h 4125960"/>
              <a:gd name="connsiteX2" fmla="*/ 57984 w 5706316"/>
              <a:gd name="connsiteY2" fmla="*/ 2629872 h 4125960"/>
              <a:gd name="connsiteX3" fmla="*/ 1239028 w 5706316"/>
              <a:gd name="connsiteY3" fmla="*/ 2566993 h 4125960"/>
              <a:gd name="connsiteX4" fmla="*/ 1593474 w 5706316"/>
              <a:gd name="connsiteY4" fmla="*/ 0 h 4125960"/>
              <a:gd name="connsiteX5" fmla="*/ 5706316 w 5706316"/>
              <a:gd name="connsiteY5" fmla="*/ 2571925 h 4125960"/>
              <a:gd name="connsiteX6" fmla="*/ 4679724 w 5706316"/>
              <a:gd name="connsiteY6" fmla="*/ 3442639 h 4125960"/>
              <a:gd name="connsiteX7" fmla="*/ 2725805 w 5706316"/>
              <a:gd name="connsiteY7" fmla="*/ 1765064 h 4125960"/>
              <a:gd name="connsiteX8" fmla="*/ 2723759 w 5706316"/>
              <a:gd name="connsiteY8" fmla="*/ 3874136 h 4125960"/>
              <a:gd name="connsiteX0" fmla="*/ 2711997 w 5694554"/>
              <a:gd name="connsiteY0" fmla="*/ 3874136 h 4125960"/>
              <a:gd name="connsiteX1" fmla="*/ 127334 w 5694554"/>
              <a:gd name="connsiteY1" fmla="*/ 4125960 h 4125960"/>
              <a:gd name="connsiteX2" fmla="*/ 65294 w 5694554"/>
              <a:gd name="connsiteY2" fmla="*/ 2665799 h 4125960"/>
              <a:gd name="connsiteX3" fmla="*/ 1227266 w 5694554"/>
              <a:gd name="connsiteY3" fmla="*/ 2566993 h 4125960"/>
              <a:gd name="connsiteX4" fmla="*/ 1581712 w 5694554"/>
              <a:gd name="connsiteY4" fmla="*/ 0 h 4125960"/>
              <a:gd name="connsiteX5" fmla="*/ 5694554 w 5694554"/>
              <a:gd name="connsiteY5" fmla="*/ 2571925 h 4125960"/>
              <a:gd name="connsiteX6" fmla="*/ 4667962 w 5694554"/>
              <a:gd name="connsiteY6" fmla="*/ 3442639 h 4125960"/>
              <a:gd name="connsiteX7" fmla="*/ 2714043 w 5694554"/>
              <a:gd name="connsiteY7" fmla="*/ 1765064 h 4125960"/>
              <a:gd name="connsiteX8" fmla="*/ 2711997 w 5694554"/>
              <a:gd name="connsiteY8" fmla="*/ 3874136 h 4125960"/>
              <a:gd name="connsiteX0" fmla="*/ 2711997 w 5694554"/>
              <a:gd name="connsiteY0" fmla="*/ 3874136 h 4125960"/>
              <a:gd name="connsiteX1" fmla="*/ 127334 w 5694554"/>
              <a:gd name="connsiteY1" fmla="*/ 4125960 h 4125960"/>
              <a:gd name="connsiteX2" fmla="*/ 65294 w 5694554"/>
              <a:gd name="connsiteY2" fmla="*/ 2665799 h 4125960"/>
              <a:gd name="connsiteX3" fmla="*/ 1227266 w 5694554"/>
              <a:gd name="connsiteY3" fmla="*/ 2566993 h 4125960"/>
              <a:gd name="connsiteX4" fmla="*/ 1581712 w 5694554"/>
              <a:gd name="connsiteY4" fmla="*/ 0 h 4125960"/>
              <a:gd name="connsiteX5" fmla="*/ 5694554 w 5694554"/>
              <a:gd name="connsiteY5" fmla="*/ 2571925 h 4125960"/>
              <a:gd name="connsiteX6" fmla="*/ 4667962 w 5694554"/>
              <a:gd name="connsiteY6" fmla="*/ 3442639 h 4125960"/>
              <a:gd name="connsiteX7" fmla="*/ 2714043 w 5694554"/>
              <a:gd name="connsiteY7" fmla="*/ 1765064 h 4125960"/>
              <a:gd name="connsiteX8" fmla="*/ 2711997 w 5694554"/>
              <a:gd name="connsiteY8" fmla="*/ 3874136 h 4125960"/>
              <a:gd name="connsiteX0" fmla="*/ 2711997 w 5694554"/>
              <a:gd name="connsiteY0" fmla="*/ 3856173 h 4107997"/>
              <a:gd name="connsiteX1" fmla="*/ 127334 w 5694554"/>
              <a:gd name="connsiteY1" fmla="*/ 4107997 h 4107997"/>
              <a:gd name="connsiteX2" fmla="*/ 65294 w 5694554"/>
              <a:gd name="connsiteY2" fmla="*/ 2647836 h 4107997"/>
              <a:gd name="connsiteX3" fmla="*/ 1227266 w 5694554"/>
              <a:gd name="connsiteY3" fmla="*/ 2549030 h 4107997"/>
              <a:gd name="connsiteX4" fmla="*/ 1667539 w 5694554"/>
              <a:gd name="connsiteY4" fmla="*/ 0 h 4107997"/>
              <a:gd name="connsiteX5" fmla="*/ 5694554 w 5694554"/>
              <a:gd name="connsiteY5" fmla="*/ 2553962 h 4107997"/>
              <a:gd name="connsiteX6" fmla="*/ 4667962 w 5694554"/>
              <a:gd name="connsiteY6" fmla="*/ 3424676 h 4107997"/>
              <a:gd name="connsiteX7" fmla="*/ 2714043 w 5694554"/>
              <a:gd name="connsiteY7" fmla="*/ 1747101 h 4107997"/>
              <a:gd name="connsiteX8" fmla="*/ 2711997 w 5694554"/>
              <a:gd name="connsiteY8" fmla="*/ 3856173 h 4107997"/>
              <a:gd name="connsiteX0" fmla="*/ 2711997 w 5694554"/>
              <a:gd name="connsiteY0" fmla="*/ 3856173 h 4107997"/>
              <a:gd name="connsiteX1" fmla="*/ 127334 w 5694554"/>
              <a:gd name="connsiteY1" fmla="*/ 4107997 h 4107997"/>
              <a:gd name="connsiteX2" fmla="*/ 65294 w 5694554"/>
              <a:gd name="connsiteY2" fmla="*/ 2647836 h 4107997"/>
              <a:gd name="connsiteX3" fmla="*/ 1227266 w 5694554"/>
              <a:gd name="connsiteY3" fmla="*/ 2549030 h 4107997"/>
              <a:gd name="connsiteX4" fmla="*/ 1667539 w 5694554"/>
              <a:gd name="connsiteY4" fmla="*/ 0 h 4107997"/>
              <a:gd name="connsiteX5" fmla="*/ 5694554 w 5694554"/>
              <a:gd name="connsiteY5" fmla="*/ 2553962 h 4107997"/>
              <a:gd name="connsiteX6" fmla="*/ 4667962 w 5694554"/>
              <a:gd name="connsiteY6" fmla="*/ 3424676 h 4107997"/>
              <a:gd name="connsiteX7" fmla="*/ 2714043 w 5694554"/>
              <a:gd name="connsiteY7" fmla="*/ 1747101 h 4107997"/>
              <a:gd name="connsiteX8" fmla="*/ 2711997 w 5694554"/>
              <a:gd name="connsiteY8" fmla="*/ 3856173 h 4107997"/>
              <a:gd name="connsiteX0" fmla="*/ 2711997 w 5694554"/>
              <a:gd name="connsiteY0" fmla="*/ 3856173 h 4107997"/>
              <a:gd name="connsiteX1" fmla="*/ 127334 w 5694554"/>
              <a:gd name="connsiteY1" fmla="*/ 4107997 h 4107997"/>
              <a:gd name="connsiteX2" fmla="*/ 65294 w 5694554"/>
              <a:gd name="connsiteY2" fmla="*/ 2647836 h 4107997"/>
              <a:gd name="connsiteX3" fmla="*/ 1227266 w 5694554"/>
              <a:gd name="connsiteY3" fmla="*/ 2549030 h 4107997"/>
              <a:gd name="connsiteX4" fmla="*/ 1667539 w 5694554"/>
              <a:gd name="connsiteY4" fmla="*/ 0 h 4107997"/>
              <a:gd name="connsiteX5" fmla="*/ 5694554 w 5694554"/>
              <a:gd name="connsiteY5" fmla="*/ 2553962 h 4107997"/>
              <a:gd name="connsiteX6" fmla="*/ 4667962 w 5694554"/>
              <a:gd name="connsiteY6" fmla="*/ 3424676 h 4107997"/>
              <a:gd name="connsiteX7" fmla="*/ 2714043 w 5694554"/>
              <a:gd name="connsiteY7" fmla="*/ 1747101 h 4107997"/>
              <a:gd name="connsiteX8" fmla="*/ 2711997 w 5694554"/>
              <a:gd name="connsiteY8" fmla="*/ 3856173 h 4107997"/>
              <a:gd name="connsiteX0" fmla="*/ 2711997 w 5694554"/>
              <a:gd name="connsiteY0" fmla="*/ 3856173 h 4107997"/>
              <a:gd name="connsiteX1" fmla="*/ 127334 w 5694554"/>
              <a:gd name="connsiteY1" fmla="*/ 4107997 h 4107997"/>
              <a:gd name="connsiteX2" fmla="*/ 65294 w 5694554"/>
              <a:gd name="connsiteY2" fmla="*/ 2647836 h 4107997"/>
              <a:gd name="connsiteX3" fmla="*/ 1227266 w 5694554"/>
              <a:gd name="connsiteY3" fmla="*/ 2549030 h 4107997"/>
              <a:gd name="connsiteX4" fmla="*/ 1667539 w 5694554"/>
              <a:gd name="connsiteY4" fmla="*/ 0 h 4107997"/>
              <a:gd name="connsiteX5" fmla="*/ 5694554 w 5694554"/>
              <a:gd name="connsiteY5" fmla="*/ 2553962 h 4107997"/>
              <a:gd name="connsiteX6" fmla="*/ 4667962 w 5694554"/>
              <a:gd name="connsiteY6" fmla="*/ 3424676 h 4107997"/>
              <a:gd name="connsiteX7" fmla="*/ 2714043 w 5694554"/>
              <a:gd name="connsiteY7" fmla="*/ 1747101 h 4107997"/>
              <a:gd name="connsiteX8" fmla="*/ 2711997 w 5694554"/>
              <a:gd name="connsiteY8" fmla="*/ 3856173 h 4107997"/>
              <a:gd name="connsiteX0" fmla="*/ 2711997 w 5694554"/>
              <a:gd name="connsiteY0" fmla="*/ 3882120 h 4133944"/>
              <a:gd name="connsiteX1" fmla="*/ 127334 w 5694554"/>
              <a:gd name="connsiteY1" fmla="*/ 4133944 h 4133944"/>
              <a:gd name="connsiteX2" fmla="*/ 65294 w 5694554"/>
              <a:gd name="connsiteY2" fmla="*/ 2673783 h 4133944"/>
              <a:gd name="connsiteX3" fmla="*/ 1227266 w 5694554"/>
              <a:gd name="connsiteY3" fmla="*/ 2574977 h 4133944"/>
              <a:gd name="connsiteX4" fmla="*/ 1667539 w 5694554"/>
              <a:gd name="connsiteY4" fmla="*/ 25947 h 4133944"/>
              <a:gd name="connsiteX5" fmla="*/ 5694554 w 5694554"/>
              <a:gd name="connsiteY5" fmla="*/ 2579909 h 4133944"/>
              <a:gd name="connsiteX6" fmla="*/ 4667962 w 5694554"/>
              <a:gd name="connsiteY6" fmla="*/ 3450623 h 4133944"/>
              <a:gd name="connsiteX7" fmla="*/ 2714043 w 5694554"/>
              <a:gd name="connsiteY7" fmla="*/ 1773048 h 4133944"/>
              <a:gd name="connsiteX8" fmla="*/ 2711997 w 5694554"/>
              <a:gd name="connsiteY8" fmla="*/ 3882120 h 4133944"/>
              <a:gd name="connsiteX0" fmla="*/ 2711997 w 5694554"/>
              <a:gd name="connsiteY0" fmla="*/ 3887814 h 4139638"/>
              <a:gd name="connsiteX1" fmla="*/ 127334 w 5694554"/>
              <a:gd name="connsiteY1" fmla="*/ 4139638 h 4139638"/>
              <a:gd name="connsiteX2" fmla="*/ 65294 w 5694554"/>
              <a:gd name="connsiteY2" fmla="*/ 2679477 h 4139638"/>
              <a:gd name="connsiteX3" fmla="*/ 1227266 w 5694554"/>
              <a:gd name="connsiteY3" fmla="*/ 2580671 h 4139638"/>
              <a:gd name="connsiteX4" fmla="*/ 1667539 w 5694554"/>
              <a:gd name="connsiteY4" fmla="*/ 31641 h 4139638"/>
              <a:gd name="connsiteX5" fmla="*/ 5694554 w 5694554"/>
              <a:gd name="connsiteY5" fmla="*/ 2585603 h 4139638"/>
              <a:gd name="connsiteX6" fmla="*/ 4667962 w 5694554"/>
              <a:gd name="connsiteY6" fmla="*/ 3456317 h 4139638"/>
              <a:gd name="connsiteX7" fmla="*/ 2714043 w 5694554"/>
              <a:gd name="connsiteY7" fmla="*/ 1778742 h 4139638"/>
              <a:gd name="connsiteX8" fmla="*/ 2711997 w 5694554"/>
              <a:gd name="connsiteY8" fmla="*/ 3887814 h 4139638"/>
              <a:gd name="connsiteX0" fmla="*/ 2711997 w 5694554"/>
              <a:gd name="connsiteY0" fmla="*/ 3887814 h 4139638"/>
              <a:gd name="connsiteX1" fmla="*/ 127334 w 5694554"/>
              <a:gd name="connsiteY1" fmla="*/ 4139638 h 4139638"/>
              <a:gd name="connsiteX2" fmla="*/ 65294 w 5694554"/>
              <a:gd name="connsiteY2" fmla="*/ 2679477 h 4139638"/>
              <a:gd name="connsiteX3" fmla="*/ 1227266 w 5694554"/>
              <a:gd name="connsiteY3" fmla="*/ 2580671 h 4139638"/>
              <a:gd name="connsiteX4" fmla="*/ 1667539 w 5694554"/>
              <a:gd name="connsiteY4" fmla="*/ 31641 h 4139638"/>
              <a:gd name="connsiteX5" fmla="*/ 5694554 w 5694554"/>
              <a:gd name="connsiteY5" fmla="*/ 2585603 h 4139638"/>
              <a:gd name="connsiteX6" fmla="*/ 4667962 w 5694554"/>
              <a:gd name="connsiteY6" fmla="*/ 3456317 h 4139638"/>
              <a:gd name="connsiteX7" fmla="*/ 2714043 w 5694554"/>
              <a:gd name="connsiteY7" fmla="*/ 1778742 h 4139638"/>
              <a:gd name="connsiteX8" fmla="*/ 2711997 w 5694554"/>
              <a:gd name="connsiteY8" fmla="*/ 3887814 h 4139638"/>
              <a:gd name="connsiteX0" fmla="*/ 2711997 w 5694554"/>
              <a:gd name="connsiteY0" fmla="*/ 3887814 h 4139638"/>
              <a:gd name="connsiteX1" fmla="*/ 127334 w 5694554"/>
              <a:gd name="connsiteY1" fmla="*/ 4139638 h 4139638"/>
              <a:gd name="connsiteX2" fmla="*/ 65294 w 5694554"/>
              <a:gd name="connsiteY2" fmla="*/ 2679477 h 4139638"/>
              <a:gd name="connsiteX3" fmla="*/ 1227266 w 5694554"/>
              <a:gd name="connsiteY3" fmla="*/ 2580671 h 4139638"/>
              <a:gd name="connsiteX4" fmla="*/ 1667539 w 5694554"/>
              <a:gd name="connsiteY4" fmla="*/ 31641 h 4139638"/>
              <a:gd name="connsiteX5" fmla="*/ 5694554 w 5694554"/>
              <a:gd name="connsiteY5" fmla="*/ 2585603 h 4139638"/>
              <a:gd name="connsiteX6" fmla="*/ 4667962 w 5694554"/>
              <a:gd name="connsiteY6" fmla="*/ 3456317 h 4139638"/>
              <a:gd name="connsiteX7" fmla="*/ 2618683 w 5694554"/>
              <a:gd name="connsiteY7" fmla="*/ 1536230 h 4139638"/>
              <a:gd name="connsiteX8" fmla="*/ 2711997 w 5694554"/>
              <a:gd name="connsiteY8" fmla="*/ 3887814 h 4139638"/>
              <a:gd name="connsiteX0" fmla="*/ 2711997 w 5694554"/>
              <a:gd name="connsiteY0" fmla="*/ 3887814 h 4139638"/>
              <a:gd name="connsiteX1" fmla="*/ 127334 w 5694554"/>
              <a:gd name="connsiteY1" fmla="*/ 4139638 h 4139638"/>
              <a:gd name="connsiteX2" fmla="*/ 65294 w 5694554"/>
              <a:gd name="connsiteY2" fmla="*/ 2679477 h 4139638"/>
              <a:gd name="connsiteX3" fmla="*/ 1227266 w 5694554"/>
              <a:gd name="connsiteY3" fmla="*/ 2580671 h 4139638"/>
              <a:gd name="connsiteX4" fmla="*/ 1667539 w 5694554"/>
              <a:gd name="connsiteY4" fmla="*/ 31641 h 4139638"/>
              <a:gd name="connsiteX5" fmla="*/ 5694554 w 5694554"/>
              <a:gd name="connsiteY5" fmla="*/ 2585603 h 4139638"/>
              <a:gd name="connsiteX6" fmla="*/ 4667962 w 5694554"/>
              <a:gd name="connsiteY6" fmla="*/ 3456317 h 4139638"/>
              <a:gd name="connsiteX7" fmla="*/ 2733115 w 5694554"/>
              <a:gd name="connsiteY7" fmla="*/ 1554193 h 4139638"/>
              <a:gd name="connsiteX8" fmla="*/ 2711997 w 5694554"/>
              <a:gd name="connsiteY8" fmla="*/ 3887814 h 4139638"/>
              <a:gd name="connsiteX0" fmla="*/ 2711997 w 5694554"/>
              <a:gd name="connsiteY0" fmla="*/ 3887814 h 4139638"/>
              <a:gd name="connsiteX1" fmla="*/ 127334 w 5694554"/>
              <a:gd name="connsiteY1" fmla="*/ 4139638 h 4139638"/>
              <a:gd name="connsiteX2" fmla="*/ 65294 w 5694554"/>
              <a:gd name="connsiteY2" fmla="*/ 2679477 h 4139638"/>
              <a:gd name="connsiteX3" fmla="*/ 1227266 w 5694554"/>
              <a:gd name="connsiteY3" fmla="*/ 2580671 h 4139638"/>
              <a:gd name="connsiteX4" fmla="*/ 1667539 w 5694554"/>
              <a:gd name="connsiteY4" fmla="*/ 31641 h 4139638"/>
              <a:gd name="connsiteX5" fmla="*/ 5694554 w 5694554"/>
              <a:gd name="connsiteY5" fmla="*/ 2585603 h 4139638"/>
              <a:gd name="connsiteX6" fmla="*/ 4667962 w 5694554"/>
              <a:gd name="connsiteY6" fmla="*/ 3456317 h 4139638"/>
              <a:gd name="connsiteX7" fmla="*/ 2733115 w 5694554"/>
              <a:gd name="connsiteY7" fmla="*/ 1554193 h 4139638"/>
              <a:gd name="connsiteX8" fmla="*/ 2711997 w 5694554"/>
              <a:gd name="connsiteY8" fmla="*/ 3887814 h 4139638"/>
              <a:gd name="connsiteX0" fmla="*/ 2711997 w 5694554"/>
              <a:gd name="connsiteY0" fmla="*/ 3896602 h 4148426"/>
              <a:gd name="connsiteX1" fmla="*/ 127334 w 5694554"/>
              <a:gd name="connsiteY1" fmla="*/ 4148426 h 4148426"/>
              <a:gd name="connsiteX2" fmla="*/ 65294 w 5694554"/>
              <a:gd name="connsiteY2" fmla="*/ 2688265 h 4148426"/>
              <a:gd name="connsiteX3" fmla="*/ 1227266 w 5694554"/>
              <a:gd name="connsiteY3" fmla="*/ 2589459 h 4148426"/>
              <a:gd name="connsiteX4" fmla="*/ 1505427 w 5694554"/>
              <a:gd name="connsiteY4" fmla="*/ 31446 h 4148426"/>
              <a:gd name="connsiteX5" fmla="*/ 5694554 w 5694554"/>
              <a:gd name="connsiteY5" fmla="*/ 2594391 h 4148426"/>
              <a:gd name="connsiteX6" fmla="*/ 4667962 w 5694554"/>
              <a:gd name="connsiteY6" fmla="*/ 3465105 h 4148426"/>
              <a:gd name="connsiteX7" fmla="*/ 2733115 w 5694554"/>
              <a:gd name="connsiteY7" fmla="*/ 1562981 h 4148426"/>
              <a:gd name="connsiteX8" fmla="*/ 2711997 w 5694554"/>
              <a:gd name="connsiteY8" fmla="*/ 3896602 h 4148426"/>
              <a:gd name="connsiteX0" fmla="*/ 2711997 w 5694554"/>
              <a:gd name="connsiteY0" fmla="*/ 3896602 h 4148426"/>
              <a:gd name="connsiteX1" fmla="*/ 127334 w 5694554"/>
              <a:gd name="connsiteY1" fmla="*/ 4148426 h 4148426"/>
              <a:gd name="connsiteX2" fmla="*/ 65294 w 5694554"/>
              <a:gd name="connsiteY2" fmla="*/ 2688265 h 4148426"/>
              <a:gd name="connsiteX3" fmla="*/ 1227266 w 5694554"/>
              <a:gd name="connsiteY3" fmla="*/ 2589459 h 4148426"/>
              <a:gd name="connsiteX4" fmla="*/ 1505427 w 5694554"/>
              <a:gd name="connsiteY4" fmla="*/ 31446 h 4148426"/>
              <a:gd name="connsiteX5" fmla="*/ 5694554 w 5694554"/>
              <a:gd name="connsiteY5" fmla="*/ 2594391 h 4148426"/>
              <a:gd name="connsiteX6" fmla="*/ 4667962 w 5694554"/>
              <a:gd name="connsiteY6" fmla="*/ 3465105 h 4148426"/>
              <a:gd name="connsiteX7" fmla="*/ 2675901 w 5694554"/>
              <a:gd name="connsiteY7" fmla="*/ 1553999 h 4148426"/>
              <a:gd name="connsiteX8" fmla="*/ 2711997 w 5694554"/>
              <a:gd name="connsiteY8" fmla="*/ 3896602 h 4148426"/>
              <a:gd name="connsiteX0" fmla="*/ 2711997 w 5694554"/>
              <a:gd name="connsiteY0" fmla="*/ 3896602 h 4148426"/>
              <a:gd name="connsiteX1" fmla="*/ 127334 w 5694554"/>
              <a:gd name="connsiteY1" fmla="*/ 4148426 h 4148426"/>
              <a:gd name="connsiteX2" fmla="*/ 65294 w 5694554"/>
              <a:gd name="connsiteY2" fmla="*/ 2688265 h 4148426"/>
              <a:gd name="connsiteX3" fmla="*/ 1227266 w 5694554"/>
              <a:gd name="connsiteY3" fmla="*/ 2589459 h 4148426"/>
              <a:gd name="connsiteX4" fmla="*/ 1505427 w 5694554"/>
              <a:gd name="connsiteY4" fmla="*/ 31446 h 4148426"/>
              <a:gd name="connsiteX5" fmla="*/ 5694554 w 5694554"/>
              <a:gd name="connsiteY5" fmla="*/ 2594391 h 4148426"/>
              <a:gd name="connsiteX6" fmla="*/ 4591677 w 5694554"/>
              <a:gd name="connsiteY6" fmla="*/ 3222592 h 4148426"/>
              <a:gd name="connsiteX7" fmla="*/ 2675901 w 5694554"/>
              <a:gd name="connsiteY7" fmla="*/ 1553999 h 4148426"/>
              <a:gd name="connsiteX8" fmla="*/ 2711997 w 5694554"/>
              <a:gd name="connsiteY8" fmla="*/ 3896602 h 4148426"/>
              <a:gd name="connsiteX0" fmla="*/ 2711997 w 5694554"/>
              <a:gd name="connsiteY0" fmla="*/ 3896602 h 4148426"/>
              <a:gd name="connsiteX1" fmla="*/ 127334 w 5694554"/>
              <a:gd name="connsiteY1" fmla="*/ 4148426 h 4148426"/>
              <a:gd name="connsiteX2" fmla="*/ 65294 w 5694554"/>
              <a:gd name="connsiteY2" fmla="*/ 2688265 h 4148426"/>
              <a:gd name="connsiteX3" fmla="*/ 1227266 w 5694554"/>
              <a:gd name="connsiteY3" fmla="*/ 2589459 h 4148426"/>
              <a:gd name="connsiteX4" fmla="*/ 1505427 w 5694554"/>
              <a:gd name="connsiteY4" fmla="*/ 31446 h 4148426"/>
              <a:gd name="connsiteX5" fmla="*/ 5694554 w 5694554"/>
              <a:gd name="connsiteY5" fmla="*/ 2594391 h 4148426"/>
              <a:gd name="connsiteX6" fmla="*/ 4591677 w 5694554"/>
              <a:gd name="connsiteY6" fmla="*/ 3222592 h 4148426"/>
              <a:gd name="connsiteX7" fmla="*/ 2675901 w 5694554"/>
              <a:gd name="connsiteY7" fmla="*/ 1553999 h 4148426"/>
              <a:gd name="connsiteX8" fmla="*/ 2711997 w 5694554"/>
              <a:gd name="connsiteY8" fmla="*/ 3896602 h 4148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694554" h="4148426">
                <a:moveTo>
                  <a:pt x="2711997" y="3896602"/>
                </a:moveTo>
                <a:cubicBezTo>
                  <a:pt x="1710592" y="3812881"/>
                  <a:pt x="985712" y="3899813"/>
                  <a:pt x="127334" y="4148426"/>
                </a:cubicBezTo>
                <a:cubicBezTo>
                  <a:pt x="-31723" y="4007230"/>
                  <a:pt x="-28977" y="2877112"/>
                  <a:pt x="65294" y="2688265"/>
                </a:cubicBezTo>
                <a:cubicBezTo>
                  <a:pt x="372739" y="2552960"/>
                  <a:pt x="690153" y="2472548"/>
                  <a:pt x="1227266" y="2589459"/>
                </a:cubicBezTo>
                <a:cubicBezTo>
                  <a:pt x="1196718" y="1835462"/>
                  <a:pt x="1236298" y="804596"/>
                  <a:pt x="1505427" y="31446"/>
                </a:cubicBezTo>
                <a:cubicBezTo>
                  <a:pt x="2533681" y="-210787"/>
                  <a:pt x="5688358" y="975299"/>
                  <a:pt x="5694554" y="2594391"/>
                </a:cubicBezTo>
                <a:cubicBezTo>
                  <a:pt x="5693401" y="2897611"/>
                  <a:pt x="4866463" y="3140207"/>
                  <a:pt x="4591677" y="3222592"/>
                </a:cubicBezTo>
                <a:cubicBezTo>
                  <a:pt x="4524292" y="2308288"/>
                  <a:pt x="3732800" y="1819416"/>
                  <a:pt x="2675901" y="1553999"/>
                </a:cubicBezTo>
                <a:cubicBezTo>
                  <a:pt x="2494934" y="2613516"/>
                  <a:pt x="2629476" y="3156477"/>
                  <a:pt x="2711997" y="3896602"/>
                </a:cubicBezTo>
                <a:close/>
              </a:path>
            </a:pathLst>
          </a:custGeom>
          <a:gradFill flip="none" rotWithShape="1">
            <a:gsLst>
              <a:gs pos="0">
                <a:srgbClr val="655915"/>
              </a:gs>
              <a:gs pos="100000">
                <a:schemeClr val="bg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12700">
            <a:noFill/>
          </a:ln>
          <a:effectLst>
            <a:innerShdw blurRad="101600">
              <a:schemeClr val="tx1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800"/>
          </a:p>
        </p:txBody>
      </p:sp>
      <p:grpSp>
        <p:nvGrpSpPr>
          <p:cNvPr id="48" name="קבוצה 47"/>
          <p:cNvGrpSpPr/>
          <p:nvPr/>
        </p:nvGrpSpPr>
        <p:grpSpPr>
          <a:xfrm>
            <a:off x="5189263" y="723251"/>
            <a:ext cx="4310647" cy="1466883"/>
            <a:chOff x="5189263" y="762946"/>
            <a:chExt cx="4130523" cy="1405588"/>
          </a:xfrm>
        </p:grpSpPr>
        <p:sp>
          <p:nvSpPr>
            <p:cNvPr id="54" name="מלבן 3"/>
            <p:cNvSpPr>
              <a:spLocks noChangeAspect="1"/>
            </p:cNvSpPr>
            <p:nvPr/>
          </p:nvSpPr>
          <p:spPr>
            <a:xfrm>
              <a:off x="5189263" y="1081517"/>
              <a:ext cx="1079675" cy="1087017"/>
            </a:xfrm>
            <a:custGeom>
              <a:avLst/>
              <a:gdLst>
                <a:gd name="connsiteX0" fmla="*/ 0 w 5040560"/>
                <a:gd name="connsiteY0" fmla="*/ 0 h 4104456"/>
                <a:gd name="connsiteX1" fmla="*/ 5040560 w 5040560"/>
                <a:gd name="connsiteY1" fmla="*/ 0 h 4104456"/>
                <a:gd name="connsiteX2" fmla="*/ 5040560 w 5040560"/>
                <a:gd name="connsiteY2" fmla="*/ 4104456 h 4104456"/>
                <a:gd name="connsiteX3" fmla="*/ 0 w 5040560"/>
                <a:gd name="connsiteY3" fmla="*/ 4104456 h 4104456"/>
                <a:gd name="connsiteX4" fmla="*/ 0 w 5040560"/>
                <a:gd name="connsiteY4" fmla="*/ 0 h 4104456"/>
                <a:gd name="connsiteX0" fmla="*/ 0 w 5040560"/>
                <a:gd name="connsiteY0" fmla="*/ 9 h 4104465"/>
                <a:gd name="connsiteX1" fmla="*/ 2673018 w 5040560"/>
                <a:gd name="connsiteY1" fmla="*/ 1498384 h 4104465"/>
                <a:gd name="connsiteX2" fmla="*/ 5040560 w 5040560"/>
                <a:gd name="connsiteY2" fmla="*/ 9 h 4104465"/>
                <a:gd name="connsiteX3" fmla="*/ 5040560 w 5040560"/>
                <a:gd name="connsiteY3" fmla="*/ 4104465 h 4104465"/>
                <a:gd name="connsiteX4" fmla="*/ 0 w 5040560"/>
                <a:gd name="connsiteY4" fmla="*/ 4104465 h 4104465"/>
                <a:gd name="connsiteX5" fmla="*/ 0 w 5040560"/>
                <a:gd name="connsiteY5" fmla="*/ 9 h 4104465"/>
                <a:gd name="connsiteX0" fmla="*/ 0 w 5040560"/>
                <a:gd name="connsiteY0" fmla="*/ 9 h 4104465"/>
                <a:gd name="connsiteX1" fmla="*/ 2673018 w 5040560"/>
                <a:gd name="connsiteY1" fmla="*/ 1498384 h 4104465"/>
                <a:gd name="connsiteX2" fmla="*/ 5040560 w 5040560"/>
                <a:gd name="connsiteY2" fmla="*/ 9 h 4104465"/>
                <a:gd name="connsiteX3" fmla="*/ 5040560 w 5040560"/>
                <a:gd name="connsiteY3" fmla="*/ 4104465 h 4104465"/>
                <a:gd name="connsiteX4" fmla="*/ 0 w 5040560"/>
                <a:gd name="connsiteY4" fmla="*/ 4104465 h 4104465"/>
                <a:gd name="connsiteX5" fmla="*/ 0 w 5040560"/>
                <a:gd name="connsiteY5" fmla="*/ 9 h 4104465"/>
                <a:gd name="connsiteX0" fmla="*/ 0 w 5040560"/>
                <a:gd name="connsiteY0" fmla="*/ 53186 h 4157642"/>
                <a:gd name="connsiteX1" fmla="*/ 2673018 w 5040560"/>
                <a:gd name="connsiteY1" fmla="*/ 1551561 h 4157642"/>
                <a:gd name="connsiteX2" fmla="*/ 5040560 w 5040560"/>
                <a:gd name="connsiteY2" fmla="*/ 53186 h 4157642"/>
                <a:gd name="connsiteX3" fmla="*/ 5040560 w 5040560"/>
                <a:gd name="connsiteY3" fmla="*/ 4157642 h 4157642"/>
                <a:gd name="connsiteX4" fmla="*/ 0 w 5040560"/>
                <a:gd name="connsiteY4" fmla="*/ 4157642 h 4157642"/>
                <a:gd name="connsiteX5" fmla="*/ 0 w 5040560"/>
                <a:gd name="connsiteY5" fmla="*/ 53186 h 4157642"/>
                <a:gd name="connsiteX0" fmla="*/ 0 w 5040560"/>
                <a:gd name="connsiteY0" fmla="*/ 53186 h 4157642"/>
                <a:gd name="connsiteX1" fmla="*/ 2673018 w 5040560"/>
                <a:gd name="connsiteY1" fmla="*/ 1551561 h 4157642"/>
                <a:gd name="connsiteX2" fmla="*/ 5040560 w 5040560"/>
                <a:gd name="connsiteY2" fmla="*/ 53186 h 4157642"/>
                <a:gd name="connsiteX3" fmla="*/ 5040560 w 5040560"/>
                <a:gd name="connsiteY3" fmla="*/ 4157642 h 4157642"/>
                <a:gd name="connsiteX4" fmla="*/ 0 w 5040560"/>
                <a:gd name="connsiteY4" fmla="*/ 4157642 h 4157642"/>
                <a:gd name="connsiteX5" fmla="*/ 0 w 5040560"/>
                <a:gd name="connsiteY5" fmla="*/ 53186 h 4157642"/>
                <a:gd name="connsiteX0" fmla="*/ 0 w 5040560"/>
                <a:gd name="connsiteY0" fmla="*/ 52226 h 4156682"/>
                <a:gd name="connsiteX1" fmla="*/ 2673018 w 5040560"/>
                <a:gd name="connsiteY1" fmla="*/ 1550601 h 4156682"/>
                <a:gd name="connsiteX2" fmla="*/ 5040560 w 5040560"/>
                <a:gd name="connsiteY2" fmla="*/ 52226 h 4156682"/>
                <a:gd name="connsiteX3" fmla="*/ 5040560 w 5040560"/>
                <a:gd name="connsiteY3" fmla="*/ 4156682 h 4156682"/>
                <a:gd name="connsiteX4" fmla="*/ 0 w 5040560"/>
                <a:gd name="connsiteY4" fmla="*/ 4156682 h 4156682"/>
                <a:gd name="connsiteX5" fmla="*/ 0 w 5040560"/>
                <a:gd name="connsiteY5" fmla="*/ 52226 h 4156682"/>
                <a:gd name="connsiteX0" fmla="*/ 0 w 5040560"/>
                <a:gd name="connsiteY0" fmla="*/ 52226 h 4156682"/>
                <a:gd name="connsiteX1" fmla="*/ 2673018 w 5040560"/>
                <a:gd name="connsiteY1" fmla="*/ 1550601 h 4156682"/>
                <a:gd name="connsiteX2" fmla="*/ 5040560 w 5040560"/>
                <a:gd name="connsiteY2" fmla="*/ 52226 h 4156682"/>
                <a:gd name="connsiteX3" fmla="*/ 5040560 w 5040560"/>
                <a:gd name="connsiteY3" fmla="*/ 4156682 h 4156682"/>
                <a:gd name="connsiteX4" fmla="*/ 0 w 5040560"/>
                <a:gd name="connsiteY4" fmla="*/ 4156682 h 4156682"/>
                <a:gd name="connsiteX5" fmla="*/ 0 w 5040560"/>
                <a:gd name="connsiteY5" fmla="*/ 52226 h 4156682"/>
                <a:gd name="connsiteX0" fmla="*/ 0 w 5040560"/>
                <a:gd name="connsiteY0" fmla="*/ 63427 h 4167883"/>
                <a:gd name="connsiteX1" fmla="*/ 2673018 w 5040560"/>
                <a:gd name="connsiteY1" fmla="*/ 1561802 h 4167883"/>
                <a:gd name="connsiteX2" fmla="*/ 4182143 w 5040560"/>
                <a:gd name="connsiteY2" fmla="*/ 26105 h 4167883"/>
                <a:gd name="connsiteX3" fmla="*/ 5040560 w 5040560"/>
                <a:gd name="connsiteY3" fmla="*/ 4167883 h 4167883"/>
                <a:gd name="connsiteX4" fmla="*/ 0 w 5040560"/>
                <a:gd name="connsiteY4" fmla="*/ 4167883 h 4167883"/>
                <a:gd name="connsiteX5" fmla="*/ 0 w 5040560"/>
                <a:gd name="connsiteY5" fmla="*/ 63427 h 4167883"/>
                <a:gd name="connsiteX0" fmla="*/ 0 w 5040560"/>
                <a:gd name="connsiteY0" fmla="*/ 63427 h 4167883"/>
                <a:gd name="connsiteX1" fmla="*/ 2673018 w 5040560"/>
                <a:gd name="connsiteY1" fmla="*/ 1561802 h 4167883"/>
                <a:gd name="connsiteX2" fmla="*/ 4182143 w 5040560"/>
                <a:gd name="connsiteY2" fmla="*/ 26105 h 4167883"/>
                <a:gd name="connsiteX3" fmla="*/ 4884373 w 5040560"/>
                <a:gd name="connsiteY3" fmla="*/ 171543 h 4167883"/>
                <a:gd name="connsiteX4" fmla="*/ 5040560 w 5040560"/>
                <a:gd name="connsiteY4" fmla="*/ 4167883 h 4167883"/>
                <a:gd name="connsiteX5" fmla="*/ 0 w 5040560"/>
                <a:gd name="connsiteY5" fmla="*/ 4167883 h 4167883"/>
                <a:gd name="connsiteX6" fmla="*/ 0 w 5040560"/>
                <a:gd name="connsiteY6" fmla="*/ 63427 h 4167883"/>
                <a:gd name="connsiteX0" fmla="*/ 0 w 5040560"/>
                <a:gd name="connsiteY0" fmla="*/ 63427 h 4167883"/>
                <a:gd name="connsiteX1" fmla="*/ 2673018 w 5040560"/>
                <a:gd name="connsiteY1" fmla="*/ 1561802 h 4167883"/>
                <a:gd name="connsiteX2" fmla="*/ 4182143 w 5040560"/>
                <a:gd name="connsiteY2" fmla="*/ 26105 h 4167883"/>
                <a:gd name="connsiteX3" fmla="*/ 4884373 w 5040560"/>
                <a:gd name="connsiteY3" fmla="*/ 171543 h 4167883"/>
                <a:gd name="connsiteX4" fmla="*/ 3522103 w 5040560"/>
                <a:gd name="connsiteY4" fmla="*/ 2214947 h 4167883"/>
                <a:gd name="connsiteX5" fmla="*/ 5040560 w 5040560"/>
                <a:gd name="connsiteY5" fmla="*/ 4167883 h 4167883"/>
                <a:gd name="connsiteX6" fmla="*/ 0 w 5040560"/>
                <a:gd name="connsiteY6" fmla="*/ 4167883 h 4167883"/>
                <a:gd name="connsiteX7" fmla="*/ 0 w 5040560"/>
                <a:gd name="connsiteY7" fmla="*/ 63427 h 4167883"/>
                <a:gd name="connsiteX0" fmla="*/ 0 w 5040560"/>
                <a:gd name="connsiteY0" fmla="*/ 63427 h 4167883"/>
                <a:gd name="connsiteX1" fmla="*/ 2673018 w 5040560"/>
                <a:gd name="connsiteY1" fmla="*/ 1561802 h 4167883"/>
                <a:gd name="connsiteX2" fmla="*/ 4182143 w 5040560"/>
                <a:gd name="connsiteY2" fmla="*/ 26105 h 4167883"/>
                <a:gd name="connsiteX3" fmla="*/ 4884373 w 5040560"/>
                <a:gd name="connsiteY3" fmla="*/ 171543 h 4167883"/>
                <a:gd name="connsiteX4" fmla="*/ 3522103 w 5040560"/>
                <a:gd name="connsiteY4" fmla="*/ 2214947 h 4167883"/>
                <a:gd name="connsiteX5" fmla="*/ 5040560 w 5040560"/>
                <a:gd name="connsiteY5" fmla="*/ 4167883 h 4167883"/>
                <a:gd name="connsiteX6" fmla="*/ 862879 w 5040560"/>
                <a:gd name="connsiteY6" fmla="*/ 1608457 h 4167883"/>
                <a:gd name="connsiteX7" fmla="*/ 0 w 5040560"/>
                <a:gd name="connsiteY7" fmla="*/ 4167883 h 4167883"/>
                <a:gd name="connsiteX8" fmla="*/ 0 w 5040560"/>
                <a:gd name="connsiteY8" fmla="*/ 63427 h 4167883"/>
                <a:gd name="connsiteX0" fmla="*/ 0 w 5047614"/>
                <a:gd name="connsiteY0" fmla="*/ 63427 h 4333819"/>
                <a:gd name="connsiteX1" fmla="*/ 2673018 w 5047614"/>
                <a:gd name="connsiteY1" fmla="*/ 1561802 h 4333819"/>
                <a:gd name="connsiteX2" fmla="*/ 4182143 w 5047614"/>
                <a:gd name="connsiteY2" fmla="*/ 26105 h 4333819"/>
                <a:gd name="connsiteX3" fmla="*/ 4884373 w 5047614"/>
                <a:gd name="connsiteY3" fmla="*/ 171543 h 4333819"/>
                <a:gd name="connsiteX4" fmla="*/ 3522103 w 5047614"/>
                <a:gd name="connsiteY4" fmla="*/ 2214947 h 4333819"/>
                <a:gd name="connsiteX5" fmla="*/ 5040560 w 5047614"/>
                <a:gd name="connsiteY5" fmla="*/ 4167883 h 4333819"/>
                <a:gd name="connsiteX6" fmla="*/ 3997964 w 5047614"/>
                <a:gd name="connsiteY6" fmla="*/ 3987763 h 4333819"/>
                <a:gd name="connsiteX7" fmla="*/ 862879 w 5047614"/>
                <a:gd name="connsiteY7" fmla="*/ 1608457 h 4333819"/>
                <a:gd name="connsiteX8" fmla="*/ 0 w 5047614"/>
                <a:gd name="connsiteY8" fmla="*/ 4167883 h 4333819"/>
                <a:gd name="connsiteX9" fmla="*/ 0 w 5047614"/>
                <a:gd name="connsiteY9" fmla="*/ 63427 h 4333819"/>
                <a:gd name="connsiteX0" fmla="*/ 0 w 5047614"/>
                <a:gd name="connsiteY0" fmla="*/ 63427 h 4333819"/>
                <a:gd name="connsiteX1" fmla="*/ 2673018 w 5047614"/>
                <a:gd name="connsiteY1" fmla="*/ 1561802 h 4333819"/>
                <a:gd name="connsiteX2" fmla="*/ 4182143 w 5047614"/>
                <a:gd name="connsiteY2" fmla="*/ 26105 h 4333819"/>
                <a:gd name="connsiteX3" fmla="*/ 4884373 w 5047614"/>
                <a:gd name="connsiteY3" fmla="*/ 171543 h 4333819"/>
                <a:gd name="connsiteX4" fmla="*/ 3522103 w 5047614"/>
                <a:gd name="connsiteY4" fmla="*/ 2214947 h 4333819"/>
                <a:gd name="connsiteX5" fmla="*/ 5040560 w 5047614"/>
                <a:gd name="connsiteY5" fmla="*/ 4167883 h 4333819"/>
                <a:gd name="connsiteX6" fmla="*/ 3997964 w 5047614"/>
                <a:gd name="connsiteY6" fmla="*/ 3987763 h 4333819"/>
                <a:gd name="connsiteX7" fmla="*/ 862879 w 5047614"/>
                <a:gd name="connsiteY7" fmla="*/ 1608457 h 4333819"/>
                <a:gd name="connsiteX8" fmla="*/ 900201 w 5047614"/>
                <a:gd name="connsiteY8" fmla="*/ 4174375 h 4333819"/>
                <a:gd name="connsiteX9" fmla="*/ 0 w 5047614"/>
                <a:gd name="connsiteY9" fmla="*/ 4167883 h 4333819"/>
                <a:gd name="connsiteX10" fmla="*/ 0 w 5047614"/>
                <a:gd name="connsiteY10" fmla="*/ 63427 h 4333819"/>
                <a:gd name="connsiteX0" fmla="*/ 0 w 5047614"/>
                <a:gd name="connsiteY0" fmla="*/ 63427 h 4333819"/>
                <a:gd name="connsiteX1" fmla="*/ 2673018 w 5047614"/>
                <a:gd name="connsiteY1" fmla="*/ 1561802 h 4333819"/>
                <a:gd name="connsiteX2" fmla="*/ 4182143 w 5047614"/>
                <a:gd name="connsiteY2" fmla="*/ 26105 h 4333819"/>
                <a:gd name="connsiteX3" fmla="*/ 4884373 w 5047614"/>
                <a:gd name="connsiteY3" fmla="*/ 171543 h 4333819"/>
                <a:gd name="connsiteX4" fmla="*/ 3522103 w 5047614"/>
                <a:gd name="connsiteY4" fmla="*/ 2214947 h 4333819"/>
                <a:gd name="connsiteX5" fmla="*/ 5040560 w 5047614"/>
                <a:gd name="connsiteY5" fmla="*/ 4167883 h 4333819"/>
                <a:gd name="connsiteX6" fmla="*/ 3997964 w 5047614"/>
                <a:gd name="connsiteY6" fmla="*/ 3987763 h 4333819"/>
                <a:gd name="connsiteX7" fmla="*/ 862879 w 5047614"/>
                <a:gd name="connsiteY7" fmla="*/ 1608457 h 4333819"/>
                <a:gd name="connsiteX8" fmla="*/ 900201 w 5047614"/>
                <a:gd name="connsiteY8" fmla="*/ 4174375 h 4333819"/>
                <a:gd name="connsiteX9" fmla="*/ 0 w 5047614"/>
                <a:gd name="connsiteY9" fmla="*/ 4167883 h 4333819"/>
                <a:gd name="connsiteX10" fmla="*/ 219066 w 5047614"/>
                <a:gd name="connsiteY10" fmla="*/ 1113935 h 4333819"/>
                <a:gd name="connsiteX11" fmla="*/ 0 w 5047614"/>
                <a:gd name="connsiteY11" fmla="*/ 63427 h 4333819"/>
                <a:gd name="connsiteX0" fmla="*/ 200811 w 5248425"/>
                <a:gd name="connsiteY0" fmla="*/ 63427 h 4333819"/>
                <a:gd name="connsiteX1" fmla="*/ 2873829 w 5248425"/>
                <a:gd name="connsiteY1" fmla="*/ 1561802 h 4333819"/>
                <a:gd name="connsiteX2" fmla="*/ 4382954 w 5248425"/>
                <a:gd name="connsiteY2" fmla="*/ 26105 h 4333819"/>
                <a:gd name="connsiteX3" fmla="*/ 5085184 w 5248425"/>
                <a:gd name="connsiteY3" fmla="*/ 171543 h 4333819"/>
                <a:gd name="connsiteX4" fmla="*/ 3722914 w 5248425"/>
                <a:gd name="connsiteY4" fmla="*/ 2214947 h 4333819"/>
                <a:gd name="connsiteX5" fmla="*/ 5241371 w 5248425"/>
                <a:gd name="connsiteY5" fmla="*/ 4167883 h 4333819"/>
                <a:gd name="connsiteX6" fmla="*/ 4198775 w 5248425"/>
                <a:gd name="connsiteY6" fmla="*/ 3987763 h 4333819"/>
                <a:gd name="connsiteX7" fmla="*/ 1063690 w 5248425"/>
                <a:gd name="connsiteY7" fmla="*/ 1608457 h 4333819"/>
                <a:gd name="connsiteX8" fmla="*/ 1101012 w 5248425"/>
                <a:gd name="connsiteY8" fmla="*/ 4174375 h 4333819"/>
                <a:gd name="connsiteX9" fmla="*/ 200811 w 5248425"/>
                <a:gd name="connsiteY9" fmla="*/ 4167883 h 4333819"/>
                <a:gd name="connsiteX10" fmla="*/ 419877 w 5248425"/>
                <a:gd name="connsiteY10" fmla="*/ 1113935 h 4333819"/>
                <a:gd name="connsiteX11" fmla="*/ 0 w 5248425"/>
                <a:gd name="connsiteY11" fmla="*/ 806024 h 4333819"/>
                <a:gd name="connsiteX12" fmla="*/ 200811 w 5248425"/>
                <a:gd name="connsiteY12" fmla="*/ 63427 h 4333819"/>
                <a:gd name="connsiteX0" fmla="*/ 200811 w 5250830"/>
                <a:gd name="connsiteY0" fmla="*/ 63427 h 4355421"/>
                <a:gd name="connsiteX1" fmla="*/ 2873829 w 5250830"/>
                <a:gd name="connsiteY1" fmla="*/ 1561802 h 4355421"/>
                <a:gd name="connsiteX2" fmla="*/ 4382954 w 5250830"/>
                <a:gd name="connsiteY2" fmla="*/ 26105 h 4355421"/>
                <a:gd name="connsiteX3" fmla="*/ 5085184 w 5250830"/>
                <a:gd name="connsiteY3" fmla="*/ 171543 h 4355421"/>
                <a:gd name="connsiteX4" fmla="*/ 3722914 w 5250830"/>
                <a:gd name="connsiteY4" fmla="*/ 2214947 h 4355421"/>
                <a:gd name="connsiteX5" fmla="*/ 5241371 w 5250830"/>
                <a:gd name="connsiteY5" fmla="*/ 4167883 h 4355421"/>
                <a:gd name="connsiteX6" fmla="*/ 4198775 w 5250830"/>
                <a:gd name="connsiteY6" fmla="*/ 3987763 h 4355421"/>
                <a:gd name="connsiteX7" fmla="*/ 1063690 w 5250830"/>
                <a:gd name="connsiteY7" fmla="*/ 1608457 h 4355421"/>
                <a:gd name="connsiteX8" fmla="*/ 1101012 w 5250830"/>
                <a:gd name="connsiteY8" fmla="*/ 4174375 h 4355421"/>
                <a:gd name="connsiteX9" fmla="*/ 200811 w 5250830"/>
                <a:gd name="connsiteY9" fmla="*/ 4167883 h 4355421"/>
                <a:gd name="connsiteX10" fmla="*/ 419877 w 5250830"/>
                <a:gd name="connsiteY10" fmla="*/ 1113935 h 4355421"/>
                <a:gd name="connsiteX11" fmla="*/ 0 w 5250830"/>
                <a:gd name="connsiteY11" fmla="*/ 806024 h 4355421"/>
                <a:gd name="connsiteX12" fmla="*/ 200811 w 5250830"/>
                <a:gd name="connsiteY12" fmla="*/ 63427 h 4355421"/>
                <a:gd name="connsiteX0" fmla="*/ 200811 w 5250830"/>
                <a:gd name="connsiteY0" fmla="*/ 63427 h 4355421"/>
                <a:gd name="connsiteX1" fmla="*/ 2873829 w 5250830"/>
                <a:gd name="connsiteY1" fmla="*/ 1561802 h 4355421"/>
                <a:gd name="connsiteX2" fmla="*/ 4382954 w 5250830"/>
                <a:gd name="connsiteY2" fmla="*/ 26105 h 4355421"/>
                <a:gd name="connsiteX3" fmla="*/ 5085184 w 5250830"/>
                <a:gd name="connsiteY3" fmla="*/ 171543 h 4355421"/>
                <a:gd name="connsiteX4" fmla="*/ 3722914 w 5250830"/>
                <a:gd name="connsiteY4" fmla="*/ 2214947 h 4355421"/>
                <a:gd name="connsiteX5" fmla="*/ 5241371 w 5250830"/>
                <a:gd name="connsiteY5" fmla="*/ 4167883 h 4355421"/>
                <a:gd name="connsiteX6" fmla="*/ 4198775 w 5250830"/>
                <a:gd name="connsiteY6" fmla="*/ 3987763 h 4355421"/>
                <a:gd name="connsiteX7" fmla="*/ 1063690 w 5250830"/>
                <a:gd name="connsiteY7" fmla="*/ 1608457 h 4355421"/>
                <a:gd name="connsiteX8" fmla="*/ 1101012 w 5250830"/>
                <a:gd name="connsiteY8" fmla="*/ 4174375 h 4355421"/>
                <a:gd name="connsiteX9" fmla="*/ 200811 w 5250830"/>
                <a:gd name="connsiteY9" fmla="*/ 4167883 h 4355421"/>
                <a:gd name="connsiteX10" fmla="*/ 419877 w 5250830"/>
                <a:gd name="connsiteY10" fmla="*/ 1113935 h 4355421"/>
                <a:gd name="connsiteX11" fmla="*/ 0 w 5250830"/>
                <a:gd name="connsiteY11" fmla="*/ 806024 h 4355421"/>
                <a:gd name="connsiteX12" fmla="*/ 200811 w 5250830"/>
                <a:gd name="connsiteY12" fmla="*/ 63427 h 4355421"/>
                <a:gd name="connsiteX0" fmla="*/ 200811 w 5254353"/>
                <a:gd name="connsiteY0" fmla="*/ 63427 h 4266726"/>
                <a:gd name="connsiteX1" fmla="*/ 2873829 w 5254353"/>
                <a:gd name="connsiteY1" fmla="*/ 1561802 h 4266726"/>
                <a:gd name="connsiteX2" fmla="*/ 4382954 w 5254353"/>
                <a:gd name="connsiteY2" fmla="*/ 26105 h 4266726"/>
                <a:gd name="connsiteX3" fmla="*/ 5085184 w 5254353"/>
                <a:gd name="connsiteY3" fmla="*/ 171543 h 4266726"/>
                <a:gd name="connsiteX4" fmla="*/ 3722914 w 5254353"/>
                <a:gd name="connsiteY4" fmla="*/ 2214947 h 4266726"/>
                <a:gd name="connsiteX5" fmla="*/ 5241371 w 5254353"/>
                <a:gd name="connsiteY5" fmla="*/ 4167883 h 4266726"/>
                <a:gd name="connsiteX6" fmla="*/ 4198775 w 5254353"/>
                <a:gd name="connsiteY6" fmla="*/ 3987763 h 4266726"/>
                <a:gd name="connsiteX7" fmla="*/ 1063690 w 5254353"/>
                <a:gd name="connsiteY7" fmla="*/ 1608457 h 4266726"/>
                <a:gd name="connsiteX8" fmla="*/ 1101012 w 5254353"/>
                <a:gd name="connsiteY8" fmla="*/ 4174375 h 4266726"/>
                <a:gd name="connsiteX9" fmla="*/ 200811 w 5254353"/>
                <a:gd name="connsiteY9" fmla="*/ 4167883 h 4266726"/>
                <a:gd name="connsiteX10" fmla="*/ 419877 w 5254353"/>
                <a:gd name="connsiteY10" fmla="*/ 1113935 h 4266726"/>
                <a:gd name="connsiteX11" fmla="*/ 0 w 5254353"/>
                <a:gd name="connsiteY11" fmla="*/ 806024 h 4266726"/>
                <a:gd name="connsiteX12" fmla="*/ 200811 w 5254353"/>
                <a:gd name="connsiteY12" fmla="*/ 63427 h 4266726"/>
                <a:gd name="connsiteX0" fmla="*/ 200811 w 5085368"/>
                <a:gd name="connsiteY0" fmla="*/ 63427 h 4174375"/>
                <a:gd name="connsiteX1" fmla="*/ 2873829 w 5085368"/>
                <a:gd name="connsiteY1" fmla="*/ 1561802 h 4174375"/>
                <a:gd name="connsiteX2" fmla="*/ 4382954 w 5085368"/>
                <a:gd name="connsiteY2" fmla="*/ 26105 h 4174375"/>
                <a:gd name="connsiteX3" fmla="*/ 5085184 w 5085368"/>
                <a:gd name="connsiteY3" fmla="*/ 171543 h 4174375"/>
                <a:gd name="connsiteX4" fmla="*/ 3722914 w 5085368"/>
                <a:gd name="connsiteY4" fmla="*/ 2214947 h 4174375"/>
                <a:gd name="connsiteX5" fmla="*/ 4840154 w 5085368"/>
                <a:gd name="connsiteY5" fmla="*/ 3813320 h 4174375"/>
                <a:gd name="connsiteX6" fmla="*/ 4198775 w 5085368"/>
                <a:gd name="connsiteY6" fmla="*/ 3987763 h 4174375"/>
                <a:gd name="connsiteX7" fmla="*/ 1063690 w 5085368"/>
                <a:gd name="connsiteY7" fmla="*/ 1608457 h 4174375"/>
                <a:gd name="connsiteX8" fmla="*/ 1101012 w 5085368"/>
                <a:gd name="connsiteY8" fmla="*/ 4174375 h 4174375"/>
                <a:gd name="connsiteX9" fmla="*/ 200811 w 5085368"/>
                <a:gd name="connsiteY9" fmla="*/ 4167883 h 4174375"/>
                <a:gd name="connsiteX10" fmla="*/ 419877 w 5085368"/>
                <a:gd name="connsiteY10" fmla="*/ 1113935 h 4174375"/>
                <a:gd name="connsiteX11" fmla="*/ 0 w 5085368"/>
                <a:gd name="connsiteY11" fmla="*/ 806024 h 4174375"/>
                <a:gd name="connsiteX12" fmla="*/ 200811 w 5085368"/>
                <a:gd name="connsiteY12" fmla="*/ 63427 h 4174375"/>
                <a:gd name="connsiteX0" fmla="*/ 200811 w 5085368"/>
                <a:gd name="connsiteY0" fmla="*/ 135643 h 4246591"/>
                <a:gd name="connsiteX1" fmla="*/ 2873829 w 5085368"/>
                <a:gd name="connsiteY1" fmla="*/ 1634018 h 4246591"/>
                <a:gd name="connsiteX2" fmla="*/ 4382954 w 5085368"/>
                <a:gd name="connsiteY2" fmla="*/ 98321 h 4246591"/>
                <a:gd name="connsiteX3" fmla="*/ 5085184 w 5085368"/>
                <a:gd name="connsiteY3" fmla="*/ 243759 h 4246591"/>
                <a:gd name="connsiteX4" fmla="*/ 3722914 w 5085368"/>
                <a:gd name="connsiteY4" fmla="*/ 2287163 h 4246591"/>
                <a:gd name="connsiteX5" fmla="*/ 4840154 w 5085368"/>
                <a:gd name="connsiteY5" fmla="*/ 3885536 h 4246591"/>
                <a:gd name="connsiteX6" fmla="*/ 4198775 w 5085368"/>
                <a:gd name="connsiteY6" fmla="*/ 4059979 h 4246591"/>
                <a:gd name="connsiteX7" fmla="*/ 1063690 w 5085368"/>
                <a:gd name="connsiteY7" fmla="*/ 1680673 h 4246591"/>
                <a:gd name="connsiteX8" fmla="*/ 1101012 w 5085368"/>
                <a:gd name="connsiteY8" fmla="*/ 4246591 h 4246591"/>
                <a:gd name="connsiteX9" fmla="*/ 200811 w 5085368"/>
                <a:gd name="connsiteY9" fmla="*/ 4240099 h 4246591"/>
                <a:gd name="connsiteX10" fmla="*/ 419877 w 5085368"/>
                <a:gd name="connsiteY10" fmla="*/ 1186151 h 4246591"/>
                <a:gd name="connsiteX11" fmla="*/ 0 w 5085368"/>
                <a:gd name="connsiteY11" fmla="*/ 878240 h 4246591"/>
                <a:gd name="connsiteX12" fmla="*/ 200811 w 5085368"/>
                <a:gd name="connsiteY12" fmla="*/ 135643 h 4246591"/>
                <a:gd name="connsiteX0" fmla="*/ 200811 w 5085368"/>
                <a:gd name="connsiteY0" fmla="*/ 63428 h 4174376"/>
                <a:gd name="connsiteX1" fmla="*/ 2873829 w 5085368"/>
                <a:gd name="connsiteY1" fmla="*/ 1561803 h 4174376"/>
                <a:gd name="connsiteX2" fmla="*/ 4382954 w 5085368"/>
                <a:gd name="connsiteY2" fmla="*/ 26106 h 4174376"/>
                <a:gd name="connsiteX3" fmla="*/ 5085184 w 5085368"/>
                <a:gd name="connsiteY3" fmla="*/ 171544 h 4174376"/>
                <a:gd name="connsiteX4" fmla="*/ 3722914 w 5085368"/>
                <a:gd name="connsiteY4" fmla="*/ 2214948 h 4174376"/>
                <a:gd name="connsiteX5" fmla="*/ 4840154 w 5085368"/>
                <a:gd name="connsiteY5" fmla="*/ 3813321 h 4174376"/>
                <a:gd name="connsiteX6" fmla="*/ 4198775 w 5085368"/>
                <a:gd name="connsiteY6" fmla="*/ 3987764 h 4174376"/>
                <a:gd name="connsiteX7" fmla="*/ 1063690 w 5085368"/>
                <a:gd name="connsiteY7" fmla="*/ 1608458 h 4174376"/>
                <a:gd name="connsiteX8" fmla="*/ 1101012 w 5085368"/>
                <a:gd name="connsiteY8" fmla="*/ 4174376 h 4174376"/>
                <a:gd name="connsiteX9" fmla="*/ 200811 w 5085368"/>
                <a:gd name="connsiteY9" fmla="*/ 4167884 h 4174376"/>
                <a:gd name="connsiteX10" fmla="*/ 419877 w 5085368"/>
                <a:gd name="connsiteY10" fmla="*/ 1113936 h 4174376"/>
                <a:gd name="connsiteX11" fmla="*/ 0 w 5085368"/>
                <a:gd name="connsiteY11" fmla="*/ 806025 h 4174376"/>
                <a:gd name="connsiteX12" fmla="*/ 200811 w 5085368"/>
                <a:gd name="connsiteY12" fmla="*/ 63428 h 4174376"/>
                <a:gd name="connsiteX0" fmla="*/ 200811 w 5085368"/>
                <a:gd name="connsiteY0" fmla="*/ 63428 h 4174376"/>
                <a:gd name="connsiteX1" fmla="*/ 2873829 w 5085368"/>
                <a:gd name="connsiteY1" fmla="*/ 1561803 h 4174376"/>
                <a:gd name="connsiteX2" fmla="*/ 4382954 w 5085368"/>
                <a:gd name="connsiteY2" fmla="*/ 26106 h 4174376"/>
                <a:gd name="connsiteX3" fmla="*/ 5085184 w 5085368"/>
                <a:gd name="connsiteY3" fmla="*/ 171544 h 4174376"/>
                <a:gd name="connsiteX4" fmla="*/ 3722914 w 5085368"/>
                <a:gd name="connsiteY4" fmla="*/ 2214948 h 4174376"/>
                <a:gd name="connsiteX5" fmla="*/ 4840154 w 5085368"/>
                <a:gd name="connsiteY5" fmla="*/ 3813321 h 4174376"/>
                <a:gd name="connsiteX6" fmla="*/ 4198775 w 5085368"/>
                <a:gd name="connsiteY6" fmla="*/ 3987764 h 4174376"/>
                <a:gd name="connsiteX7" fmla="*/ 1063690 w 5085368"/>
                <a:gd name="connsiteY7" fmla="*/ 1608458 h 4174376"/>
                <a:gd name="connsiteX8" fmla="*/ 1101012 w 5085368"/>
                <a:gd name="connsiteY8" fmla="*/ 4174376 h 4174376"/>
                <a:gd name="connsiteX9" fmla="*/ 200811 w 5085368"/>
                <a:gd name="connsiteY9" fmla="*/ 4167884 h 4174376"/>
                <a:gd name="connsiteX10" fmla="*/ 419877 w 5085368"/>
                <a:gd name="connsiteY10" fmla="*/ 1113936 h 4174376"/>
                <a:gd name="connsiteX11" fmla="*/ 0 w 5085368"/>
                <a:gd name="connsiteY11" fmla="*/ 806025 h 4174376"/>
                <a:gd name="connsiteX12" fmla="*/ 200811 w 5085368"/>
                <a:gd name="connsiteY12" fmla="*/ 63428 h 4174376"/>
                <a:gd name="connsiteX0" fmla="*/ 200811 w 5085184"/>
                <a:gd name="connsiteY0" fmla="*/ 63428 h 4174376"/>
                <a:gd name="connsiteX1" fmla="*/ 2873829 w 5085184"/>
                <a:gd name="connsiteY1" fmla="*/ 1561803 h 4174376"/>
                <a:gd name="connsiteX2" fmla="*/ 4382954 w 5085184"/>
                <a:gd name="connsiteY2" fmla="*/ 26106 h 4174376"/>
                <a:gd name="connsiteX3" fmla="*/ 5085184 w 5085184"/>
                <a:gd name="connsiteY3" fmla="*/ 171544 h 4174376"/>
                <a:gd name="connsiteX4" fmla="*/ 3722914 w 5085184"/>
                <a:gd name="connsiteY4" fmla="*/ 2214948 h 4174376"/>
                <a:gd name="connsiteX5" fmla="*/ 4840154 w 5085184"/>
                <a:gd name="connsiteY5" fmla="*/ 3813321 h 4174376"/>
                <a:gd name="connsiteX6" fmla="*/ 4198775 w 5085184"/>
                <a:gd name="connsiteY6" fmla="*/ 3987764 h 4174376"/>
                <a:gd name="connsiteX7" fmla="*/ 1063690 w 5085184"/>
                <a:gd name="connsiteY7" fmla="*/ 1608458 h 4174376"/>
                <a:gd name="connsiteX8" fmla="*/ 1101012 w 5085184"/>
                <a:gd name="connsiteY8" fmla="*/ 4174376 h 4174376"/>
                <a:gd name="connsiteX9" fmla="*/ 200811 w 5085184"/>
                <a:gd name="connsiteY9" fmla="*/ 4167884 h 4174376"/>
                <a:gd name="connsiteX10" fmla="*/ 419877 w 5085184"/>
                <a:gd name="connsiteY10" fmla="*/ 1113936 h 4174376"/>
                <a:gd name="connsiteX11" fmla="*/ 0 w 5085184"/>
                <a:gd name="connsiteY11" fmla="*/ 806025 h 4174376"/>
                <a:gd name="connsiteX12" fmla="*/ 200811 w 5085184"/>
                <a:gd name="connsiteY12" fmla="*/ 63428 h 4174376"/>
                <a:gd name="connsiteX0" fmla="*/ 200811 w 5085184"/>
                <a:gd name="connsiteY0" fmla="*/ 63428 h 4174376"/>
                <a:gd name="connsiteX1" fmla="*/ 2873829 w 5085184"/>
                <a:gd name="connsiteY1" fmla="*/ 1561803 h 4174376"/>
                <a:gd name="connsiteX2" fmla="*/ 4382954 w 5085184"/>
                <a:gd name="connsiteY2" fmla="*/ 26106 h 4174376"/>
                <a:gd name="connsiteX3" fmla="*/ 5085184 w 5085184"/>
                <a:gd name="connsiteY3" fmla="*/ 171544 h 4174376"/>
                <a:gd name="connsiteX4" fmla="*/ 3722914 w 5085184"/>
                <a:gd name="connsiteY4" fmla="*/ 2214948 h 4174376"/>
                <a:gd name="connsiteX5" fmla="*/ 4840154 w 5085184"/>
                <a:gd name="connsiteY5" fmla="*/ 3813321 h 4174376"/>
                <a:gd name="connsiteX6" fmla="*/ 4198775 w 5085184"/>
                <a:gd name="connsiteY6" fmla="*/ 3987764 h 4174376"/>
                <a:gd name="connsiteX7" fmla="*/ 1063690 w 5085184"/>
                <a:gd name="connsiteY7" fmla="*/ 1608458 h 4174376"/>
                <a:gd name="connsiteX8" fmla="*/ 1101012 w 5085184"/>
                <a:gd name="connsiteY8" fmla="*/ 4174376 h 4174376"/>
                <a:gd name="connsiteX9" fmla="*/ 200811 w 5085184"/>
                <a:gd name="connsiteY9" fmla="*/ 4167884 h 4174376"/>
                <a:gd name="connsiteX10" fmla="*/ 419877 w 5085184"/>
                <a:gd name="connsiteY10" fmla="*/ 1113936 h 4174376"/>
                <a:gd name="connsiteX11" fmla="*/ 0 w 5085184"/>
                <a:gd name="connsiteY11" fmla="*/ 806025 h 4174376"/>
                <a:gd name="connsiteX12" fmla="*/ 200811 w 5085184"/>
                <a:gd name="connsiteY12" fmla="*/ 63428 h 4174376"/>
                <a:gd name="connsiteX0" fmla="*/ 200811 w 5085184"/>
                <a:gd name="connsiteY0" fmla="*/ 303644 h 4414592"/>
                <a:gd name="connsiteX1" fmla="*/ 2873829 w 5085184"/>
                <a:gd name="connsiteY1" fmla="*/ 1802019 h 4414592"/>
                <a:gd name="connsiteX2" fmla="*/ 4048374 w 5085184"/>
                <a:gd name="connsiteY2" fmla="*/ 0 h 4414592"/>
                <a:gd name="connsiteX3" fmla="*/ 5085184 w 5085184"/>
                <a:gd name="connsiteY3" fmla="*/ 411760 h 4414592"/>
                <a:gd name="connsiteX4" fmla="*/ 3722914 w 5085184"/>
                <a:gd name="connsiteY4" fmla="*/ 2455164 h 4414592"/>
                <a:gd name="connsiteX5" fmla="*/ 4840154 w 5085184"/>
                <a:gd name="connsiteY5" fmla="*/ 4053537 h 4414592"/>
                <a:gd name="connsiteX6" fmla="*/ 4198775 w 5085184"/>
                <a:gd name="connsiteY6" fmla="*/ 4227980 h 4414592"/>
                <a:gd name="connsiteX7" fmla="*/ 1063690 w 5085184"/>
                <a:gd name="connsiteY7" fmla="*/ 1848674 h 4414592"/>
                <a:gd name="connsiteX8" fmla="*/ 1101012 w 5085184"/>
                <a:gd name="connsiteY8" fmla="*/ 4414592 h 4414592"/>
                <a:gd name="connsiteX9" fmla="*/ 200811 w 5085184"/>
                <a:gd name="connsiteY9" fmla="*/ 4408100 h 4414592"/>
                <a:gd name="connsiteX10" fmla="*/ 419877 w 5085184"/>
                <a:gd name="connsiteY10" fmla="*/ 1354152 h 4414592"/>
                <a:gd name="connsiteX11" fmla="*/ 0 w 5085184"/>
                <a:gd name="connsiteY11" fmla="*/ 1046241 h 4414592"/>
                <a:gd name="connsiteX12" fmla="*/ 200811 w 5085184"/>
                <a:gd name="connsiteY12" fmla="*/ 303644 h 4414592"/>
                <a:gd name="connsiteX0" fmla="*/ 200811 w 5085184"/>
                <a:gd name="connsiteY0" fmla="*/ 303644 h 4414592"/>
                <a:gd name="connsiteX1" fmla="*/ 2873829 w 5085184"/>
                <a:gd name="connsiteY1" fmla="*/ 1802019 h 4414592"/>
                <a:gd name="connsiteX2" fmla="*/ 4048374 w 5085184"/>
                <a:gd name="connsiteY2" fmla="*/ 0 h 4414592"/>
                <a:gd name="connsiteX3" fmla="*/ 5085184 w 5085184"/>
                <a:gd name="connsiteY3" fmla="*/ 411760 h 4414592"/>
                <a:gd name="connsiteX4" fmla="*/ 3722914 w 5085184"/>
                <a:gd name="connsiteY4" fmla="*/ 2455164 h 4414592"/>
                <a:gd name="connsiteX5" fmla="*/ 4840154 w 5085184"/>
                <a:gd name="connsiteY5" fmla="*/ 4053537 h 4414592"/>
                <a:gd name="connsiteX6" fmla="*/ 4198775 w 5085184"/>
                <a:gd name="connsiteY6" fmla="*/ 4227980 h 4414592"/>
                <a:gd name="connsiteX7" fmla="*/ 1063690 w 5085184"/>
                <a:gd name="connsiteY7" fmla="*/ 1848674 h 4414592"/>
                <a:gd name="connsiteX8" fmla="*/ 1101012 w 5085184"/>
                <a:gd name="connsiteY8" fmla="*/ 4414592 h 4414592"/>
                <a:gd name="connsiteX9" fmla="*/ 200811 w 5085184"/>
                <a:gd name="connsiteY9" fmla="*/ 4408100 h 4414592"/>
                <a:gd name="connsiteX10" fmla="*/ 419877 w 5085184"/>
                <a:gd name="connsiteY10" fmla="*/ 1354152 h 4414592"/>
                <a:gd name="connsiteX11" fmla="*/ 0 w 5085184"/>
                <a:gd name="connsiteY11" fmla="*/ 1046241 h 4414592"/>
                <a:gd name="connsiteX12" fmla="*/ 200811 w 5085184"/>
                <a:gd name="connsiteY12" fmla="*/ 303644 h 4414592"/>
                <a:gd name="connsiteX0" fmla="*/ 200811 w 5308238"/>
                <a:gd name="connsiteY0" fmla="*/ 303644 h 4414592"/>
                <a:gd name="connsiteX1" fmla="*/ 2873829 w 5308238"/>
                <a:gd name="connsiteY1" fmla="*/ 1802019 h 4414592"/>
                <a:gd name="connsiteX2" fmla="*/ 4048374 w 5308238"/>
                <a:gd name="connsiteY2" fmla="*/ 0 h 4414592"/>
                <a:gd name="connsiteX3" fmla="*/ 5308238 w 5308238"/>
                <a:gd name="connsiteY3" fmla="*/ 494986 h 4414592"/>
                <a:gd name="connsiteX4" fmla="*/ 3722914 w 5308238"/>
                <a:gd name="connsiteY4" fmla="*/ 2455164 h 4414592"/>
                <a:gd name="connsiteX5" fmla="*/ 4840154 w 5308238"/>
                <a:gd name="connsiteY5" fmla="*/ 4053537 h 4414592"/>
                <a:gd name="connsiteX6" fmla="*/ 4198775 w 5308238"/>
                <a:gd name="connsiteY6" fmla="*/ 4227980 h 4414592"/>
                <a:gd name="connsiteX7" fmla="*/ 1063690 w 5308238"/>
                <a:gd name="connsiteY7" fmla="*/ 1848674 h 4414592"/>
                <a:gd name="connsiteX8" fmla="*/ 1101012 w 5308238"/>
                <a:gd name="connsiteY8" fmla="*/ 4414592 h 4414592"/>
                <a:gd name="connsiteX9" fmla="*/ 200811 w 5308238"/>
                <a:gd name="connsiteY9" fmla="*/ 4408100 h 4414592"/>
                <a:gd name="connsiteX10" fmla="*/ 419877 w 5308238"/>
                <a:gd name="connsiteY10" fmla="*/ 1354152 h 4414592"/>
                <a:gd name="connsiteX11" fmla="*/ 0 w 5308238"/>
                <a:gd name="connsiteY11" fmla="*/ 1046241 h 4414592"/>
                <a:gd name="connsiteX12" fmla="*/ 200811 w 5308238"/>
                <a:gd name="connsiteY12" fmla="*/ 303644 h 4414592"/>
                <a:gd name="connsiteX0" fmla="*/ 200811 w 5308238"/>
                <a:gd name="connsiteY0" fmla="*/ 303644 h 4414592"/>
                <a:gd name="connsiteX1" fmla="*/ 2873829 w 5308238"/>
                <a:gd name="connsiteY1" fmla="*/ 1802019 h 4414592"/>
                <a:gd name="connsiteX2" fmla="*/ 4048374 w 5308238"/>
                <a:gd name="connsiteY2" fmla="*/ 0 h 4414592"/>
                <a:gd name="connsiteX3" fmla="*/ 5308238 w 5308238"/>
                <a:gd name="connsiteY3" fmla="*/ 494986 h 4414592"/>
                <a:gd name="connsiteX4" fmla="*/ 3722914 w 5308238"/>
                <a:gd name="connsiteY4" fmla="*/ 2455164 h 4414592"/>
                <a:gd name="connsiteX5" fmla="*/ 4840154 w 5308238"/>
                <a:gd name="connsiteY5" fmla="*/ 4053537 h 4414592"/>
                <a:gd name="connsiteX6" fmla="*/ 4198775 w 5308238"/>
                <a:gd name="connsiteY6" fmla="*/ 4227980 h 4414592"/>
                <a:gd name="connsiteX7" fmla="*/ 1063690 w 5308238"/>
                <a:gd name="connsiteY7" fmla="*/ 1848674 h 4414592"/>
                <a:gd name="connsiteX8" fmla="*/ 1101012 w 5308238"/>
                <a:gd name="connsiteY8" fmla="*/ 4414592 h 4414592"/>
                <a:gd name="connsiteX9" fmla="*/ 200811 w 5308238"/>
                <a:gd name="connsiteY9" fmla="*/ 4408100 h 4414592"/>
                <a:gd name="connsiteX10" fmla="*/ 419877 w 5308238"/>
                <a:gd name="connsiteY10" fmla="*/ 1354152 h 4414592"/>
                <a:gd name="connsiteX11" fmla="*/ 0 w 5308238"/>
                <a:gd name="connsiteY11" fmla="*/ 1046241 h 4414592"/>
                <a:gd name="connsiteX12" fmla="*/ 200811 w 5308238"/>
                <a:gd name="connsiteY12" fmla="*/ 303644 h 4414592"/>
                <a:gd name="connsiteX0" fmla="*/ 200811 w 5308238"/>
                <a:gd name="connsiteY0" fmla="*/ 303644 h 4414592"/>
                <a:gd name="connsiteX1" fmla="*/ 2873829 w 5308238"/>
                <a:gd name="connsiteY1" fmla="*/ 1802019 h 4414592"/>
                <a:gd name="connsiteX2" fmla="*/ 4048374 w 5308238"/>
                <a:gd name="connsiteY2" fmla="*/ 0 h 4414592"/>
                <a:gd name="connsiteX3" fmla="*/ 5308238 w 5308238"/>
                <a:gd name="connsiteY3" fmla="*/ 494986 h 4414592"/>
                <a:gd name="connsiteX4" fmla="*/ 3722914 w 5308238"/>
                <a:gd name="connsiteY4" fmla="*/ 2455164 h 4414592"/>
                <a:gd name="connsiteX5" fmla="*/ 4840154 w 5308238"/>
                <a:gd name="connsiteY5" fmla="*/ 4053537 h 4414592"/>
                <a:gd name="connsiteX6" fmla="*/ 4198775 w 5308238"/>
                <a:gd name="connsiteY6" fmla="*/ 4227980 h 4414592"/>
                <a:gd name="connsiteX7" fmla="*/ 1063690 w 5308238"/>
                <a:gd name="connsiteY7" fmla="*/ 1848674 h 4414592"/>
                <a:gd name="connsiteX8" fmla="*/ 1101012 w 5308238"/>
                <a:gd name="connsiteY8" fmla="*/ 4414592 h 4414592"/>
                <a:gd name="connsiteX9" fmla="*/ 200811 w 5308238"/>
                <a:gd name="connsiteY9" fmla="*/ 4408100 h 4414592"/>
                <a:gd name="connsiteX10" fmla="*/ 419877 w 5308238"/>
                <a:gd name="connsiteY10" fmla="*/ 1354152 h 4414592"/>
                <a:gd name="connsiteX11" fmla="*/ 0 w 5308238"/>
                <a:gd name="connsiteY11" fmla="*/ 1046241 h 4414592"/>
                <a:gd name="connsiteX12" fmla="*/ 200811 w 5308238"/>
                <a:gd name="connsiteY12" fmla="*/ 303644 h 4414592"/>
                <a:gd name="connsiteX0" fmla="*/ 200811 w 5308238"/>
                <a:gd name="connsiteY0" fmla="*/ 303644 h 4414592"/>
                <a:gd name="connsiteX1" fmla="*/ 2873829 w 5308238"/>
                <a:gd name="connsiteY1" fmla="*/ 1802019 h 4414592"/>
                <a:gd name="connsiteX2" fmla="*/ 4048374 w 5308238"/>
                <a:gd name="connsiteY2" fmla="*/ 0 h 4414592"/>
                <a:gd name="connsiteX3" fmla="*/ 5308238 w 5308238"/>
                <a:gd name="connsiteY3" fmla="*/ 494986 h 4414592"/>
                <a:gd name="connsiteX4" fmla="*/ 3722914 w 5308238"/>
                <a:gd name="connsiteY4" fmla="*/ 2455164 h 4414592"/>
                <a:gd name="connsiteX5" fmla="*/ 4840154 w 5308238"/>
                <a:gd name="connsiteY5" fmla="*/ 4053537 h 4414592"/>
                <a:gd name="connsiteX6" fmla="*/ 4198775 w 5308238"/>
                <a:gd name="connsiteY6" fmla="*/ 4227980 h 4414592"/>
                <a:gd name="connsiteX7" fmla="*/ 1063690 w 5308238"/>
                <a:gd name="connsiteY7" fmla="*/ 1848674 h 4414592"/>
                <a:gd name="connsiteX8" fmla="*/ 1101012 w 5308238"/>
                <a:gd name="connsiteY8" fmla="*/ 4414592 h 4414592"/>
                <a:gd name="connsiteX9" fmla="*/ 200811 w 5308238"/>
                <a:gd name="connsiteY9" fmla="*/ 4408100 h 4414592"/>
                <a:gd name="connsiteX10" fmla="*/ 419877 w 5308238"/>
                <a:gd name="connsiteY10" fmla="*/ 1354152 h 4414592"/>
                <a:gd name="connsiteX11" fmla="*/ 0 w 5308238"/>
                <a:gd name="connsiteY11" fmla="*/ 1046241 h 4414592"/>
                <a:gd name="connsiteX12" fmla="*/ 200811 w 5308238"/>
                <a:gd name="connsiteY12" fmla="*/ 303644 h 4414592"/>
                <a:gd name="connsiteX0" fmla="*/ 200811 w 5308238"/>
                <a:gd name="connsiteY0" fmla="*/ 303644 h 4414592"/>
                <a:gd name="connsiteX1" fmla="*/ 2873829 w 5308238"/>
                <a:gd name="connsiteY1" fmla="*/ 1802019 h 4414592"/>
                <a:gd name="connsiteX2" fmla="*/ 4048374 w 5308238"/>
                <a:gd name="connsiteY2" fmla="*/ 0 h 4414592"/>
                <a:gd name="connsiteX3" fmla="*/ 5308238 w 5308238"/>
                <a:gd name="connsiteY3" fmla="*/ 494986 h 4414592"/>
                <a:gd name="connsiteX4" fmla="*/ 3722914 w 5308238"/>
                <a:gd name="connsiteY4" fmla="*/ 2455164 h 4414592"/>
                <a:gd name="connsiteX5" fmla="*/ 4840154 w 5308238"/>
                <a:gd name="connsiteY5" fmla="*/ 4053537 h 4414592"/>
                <a:gd name="connsiteX6" fmla="*/ 4198775 w 5308238"/>
                <a:gd name="connsiteY6" fmla="*/ 4227980 h 4414592"/>
                <a:gd name="connsiteX7" fmla="*/ 1063690 w 5308238"/>
                <a:gd name="connsiteY7" fmla="*/ 1848674 h 4414592"/>
                <a:gd name="connsiteX8" fmla="*/ 1101012 w 5308238"/>
                <a:gd name="connsiteY8" fmla="*/ 4414592 h 4414592"/>
                <a:gd name="connsiteX9" fmla="*/ 200811 w 5308238"/>
                <a:gd name="connsiteY9" fmla="*/ 4408100 h 4414592"/>
                <a:gd name="connsiteX10" fmla="*/ 419877 w 5308238"/>
                <a:gd name="connsiteY10" fmla="*/ 1354152 h 4414592"/>
                <a:gd name="connsiteX11" fmla="*/ 0 w 5308238"/>
                <a:gd name="connsiteY11" fmla="*/ 1046241 h 4414592"/>
                <a:gd name="connsiteX12" fmla="*/ 200811 w 5308238"/>
                <a:gd name="connsiteY12" fmla="*/ 303644 h 4414592"/>
                <a:gd name="connsiteX0" fmla="*/ 200811 w 5308238"/>
                <a:gd name="connsiteY0" fmla="*/ 303644 h 4414592"/>
                <a:gd name="connsiteX1" fmla="*/ 2873829 w 5308238"/>
                <a:gd name="connsiteY1" fmla="*/ 1802019 h 4414592"/>
                <a:gd name="connsiteX2" fmla="*/ 4048374 w 5308238"/>
                <a:gd name="connsiteY2" fmla="*/ 0 h 4414592"/>
                <a:gd name="connsiteX3" fmla="*/ 5308238 w 5308238"/>
                <a:gd name="connsiteY3" fmla="*/ 494986 h 4414592"/>
                <a:gd name="connsiteX4" fmla="*/ 3722914 w 5308238"/>
                <a:gd name="connsiteY4" fmla="*/ 2455164 h 4414592"/>
                <a:gd name="connsiteX5" fmla="*/ 4840154 w 5308238"/>
                <a:gd name="connsiteY5" fmla="*/ 4053537 h 4414592"/>
                <a:gd name="connsiteX6" fmla="*/ 4198775 w 5308238"/>
                <a:gd name="connsiteY6" fmla="*/ 4227980 h 4414592"/>
                <a:gd name="connsiteX7" fmla="*/ 1063690 w 5308238"/>
                <a:gd name="connsiteY7" fmla="*/ 1848674 h 4414592"/>
                <a:gd name="connsiteX8" fmla="*/ 1101012 w 5308238"/>
                <a:gd name="connsiteY8" fmla="*/ 4414592 h 4414592"/>
                <a:gd name="connsiteX9" fmla="*/ 200811 w 5308238"/>
                <a:gd name="connsiteY9" fmla="*/ 4408100 h 4414592"/>
                <a:gd name="connsiteX10" fmla="*/ 419877 w 5308238"/>
                <a:gd name="connsiteY10" fmla="*/ 1354152 h 4414592"/>
                <a:gd name="connsiteX11" fmla="*/ 0 w 5308238"/>
                <a:gd name="connsiteY11" fmla="*/ 1046241 h 4414592"/>
                <a:gd name="connsiteX12" fmla="*/ 200811 w 5308238"/>
                <a:gd name="connsiteY12" fmla="*/ 303644 h 4414592"/>
                <a:gd name="connsiteX0" fmla="*/ 200811 w 5308238"/>
                <a:gd name="connsiteY0" fmla="*/ 303644 h 4414592"/>
                <a:gd name="connsiteX1" fmla="*/ 2873829 w 5308238"/>
                <a:gd name="connsiteY1" fmla="*/ 1802019 h 4414592"/>
                <a:gd name="connsiteX2" fmla="*/ 4048374 w 5308238"/>
                <a:gd name="connsiteY2" fmla="*/ 0 h 4414592"/>
                <a:gd name="connsiteX3" fmla="*/ 5308238 w 5308238"/>
                <a:gd name="connsiteY3" fmla="*/ 494986 h 4414592"/>
                <a:gd name="connsiteX4" fmla="*/ 3722914 w 5308238"/>
                <a:gd name="connsiteY4" fmla="*/ 2455164 h 4414592"/>
                <a:gd name="connsiteX5" fmla="*/ 4840154 w 5308238"/>
                <a:gd name="connsiteY5" fmla="*/ 4053537 h 4414592"/>
                <a:gd name="connsiteX6" fmla="*/ 4198775 w 5308238"/>
                <a:gd name="connsiteY6" fmla="*/ 4227980 h 4414592"/>
                <a:gd name="connsiteX7" fmla="*/ 1063690 w 5308238"/>
                <a:gd name="connsiteY7" fmla="*/ 1848674 h 4414592"/>
                <a:gd name="connsiteX8" fmla="*/ 1101012 w 5308238"/>
                <a:gd name="connsiteY8" fmla="*/ 4414592 h 4414592"/>
                <a:gd name="connsiteX9" fmla="*/ 200811 w 5308238"/>
                <a:gd name="connsiteY9" fmla="*/ 4408100 h 4414592"/>
                <a:gd name="connsiteX10" fmla="*/ 419877 w 5308238"/>
                <a:gd name="connsiteY10" fmla="*/ 1354152 h 4414592"/>
                <a:gd name="connsiteX11" fmla="*/ 0 w 5308238"/>
                <a:gd name="connsiteY11" fmla="*/ 1046241 h 4414592"/>
                <a:gd name="connsiteX12" fmla="*/ 200811 w 5308238"/>
                <a:gd name="connsiteY12" fmla="*/ 303644 h 4414592"/>
                <a:gd name="connsiteX0" fmla="*/ 200811 w 5308238"/>
                <a:gd name="connsiteY0" fmla="*/ 303644 h 4414592"/>
                <a:gd name="connsiteX1" fmla="*/ 2873829 w 5308238"/>
                <a:gd name="connsiteY1" fmla="*/ 1802019 h 4414592"/>
                <a:gd name="connsiteX2" fmla="*/ 4048374 w 5308238"/>
                <a:gd name="connsiteY2" fmla="*/ 0 h 4414592"/>
                <a:gd name="connsiteX3" fmla="*/ 5308238 w 5308238"/>
                <a:gd name="connsiteY3" fmla="*/ 494986 h 4414592"/>
                <a:gd name="connsiteX4" fmla="*/ 3722914 w 5308238"/>
                <a:gd name="connsiteY4" fmla="*/ 2455164 h 4414592"/>
                <a:gd name="connsiteX5" fmla="*/ 4840154 w 5308238"/>
                <a:gd name="connsiteY5" fmla="*/ 4053537 h 4414592"/>
                <a:gd name="connsiteX6" fmla="*/ 4198775 w 5308238"/>
                <a:gd name="connsiteY6" fmla="*/ 4227980 h 4414592"/>
                <a:gd name="connsiteX7" fmla="*/ 1063690 w 5308238"/>
                <a:gd name="connsiteY7" fmla="*/ 1848674 h 4414592"/>
                <a:gd name="connsiteX8" fmla="*/ 1101012 w 5308238"/>
                <a:gd name="connsiteY8" fmla="*/ 4414592 h 4414592"/>
                <a:gd name="connsiteX9" fmla="*/ 200811 w 5308238"/>
                <a:gd name="connsiteY9" fmla="*/ 4408100 h 4414592"/>
                <a:gd name="connsiteX10" fmla="*/ 419877 w 5308238"/>
                <a:gd name="connsiteY10" fmla="*/ 1354152 h 4414592"/>
                <a:gd name="connsiteX11" fmla="*/ 0 w 5308238"/>
                <a:gd name="connsiteY11" fmla="*/ 1046241 h 4414592"/>
                <a:gd name="connsiteX12" fmla="*/ 200811 w 5308238"/>
                <a:gd name="connsiteY12" fmla="*/ 303644 h 4414592"/>
                <a:gd name="connsiteX0" fmla="*/ 200811 w 5308238"/>
                <a:gd name="connsiteY0" fmla="*/ 303644 h 4414592"/>
                <a:gd name="connsiteX1" fmla="*/ 2873829 w 5308238"/>
                <a:gd name="connsiteY1" fmla="*/ 1802019 h 4414592"/>
                <a:gd name="connsiteX2" fmla="*/ 4048374 w 5308238"/>
                <a:gd name="connsiteY2" fmla="*/ 0 h 4414592"/>
                <a:gd name="connsiteX3" fmla="*/ 5308238 w 5308238"/>
                <a:gd name="connsiteY3" fmla="*/ 494986 h 4414592"/>
                <a:gd name="connsiteX4" fmla="*/ 3722914 w 5308238"/>
                <a:gd name="connsiteY4" fmla="*/ 2455164 h 4414592"/>
                <a:gd name="connsiteX5" fmla="*/ 4840154 w 5308238"/>
                <a:gd name="connsiteY5" fmla="*/ 4053537 h 4414592"/>
                <a:gd name="connsiteX6" fmla="*/ 4198775 w 5308238"/>
                <a:gd name="connsiteY6" fmla="*/ 4227980 h 4414592"/>
                <a:gd name="connsiteX7" fmla="*/ 1063690 w 5308238"/>
                <a:gd name="connsiteY7" fmla="*/ 1848674 h 4414592"/>
                <a:gd name="connsiteX8" fmla="*/ 1101012 w 5308238"/>
                <a:gd name="connsiteY8" fmla="*/ 4414592 h 4414592"/>
                <a:gd name="connsiteX9" fmla="*/ 200811 w 5308238"/>
                <a:gd name="connsiteY9" fmla="*/ 4408100 h 4414592"/>
                <a:gd name="connsiteX10" fmla="*/ 419877 w 5308238"/>
                <a:gd name="connsiteY10" fmla="*/ 1354152 h 4414592"/>
                <a:gd name="connsiteX11" fmla="*/ 0 w 5308238"/>
                <a:gd name="connsiteY11" fmla="*/ 1046241 h 4414592"/>
                <a:gd name="connsiteX12" fmla="*/ 200811 w 5308238"/>
                <a:gd name="connsiteY12" fmla="*/ 303644 h 4414592"/>
                <a:gd name="connsiteX0" fmla="*/ 200811 w 5308238"/>
                <a:gd name="connsiteY0" fmla="*/ 303644 h 4414592"/>
                <a:gd name="connsiteX1" fmla="*/ 2873829 w 5308238"/>
                <a:gd name="connsiteY1" fmla="*/ 1802019 h 4414592"/>
                <a:gd name="connsiteX2" fmla="*/ 4048374 w 5308238"/>
                <a:gd name="connsiteY2" fmla="*/ 0 h 4414592"/>
                <a:gd name="connsiteX3" fmla="*/ 5308238 w 5308238"/>
                <a:gd name="connsiteY3" fmla="*/ 494986 h 4414592"/>
                <a:gd name="connsiteX4" fmla="*/ 3722914 w 5308238"/>
                <a:gd name="connsiteY4" fmla="*/ 2455164 h 4414592"/>
                <a:gd name="connsiteX5" fmla="*/ 4840154 w 5308238"/>
                <a:gd name="connsiteY5" fmla="*/ 4053537 h 4414592"/>
                <a:gd name="connsiteX6" fmla="*/ 4198775 w 5308238"/>
                <a:gd name="connsiteY6" fmla="*/ 4227980 h 4414592"/>
                <a:gd name="connsiteX7" fmla="*/ 1063690 w 5308238"/>
                <a:gd name="connsiteY7" fmla="*/ 1848674 h 4414592"/>
                <a:gd name="connsiteX8" fmla="*/ 1101012 w 5308238"/>
                <a:gd name="connsiteY8" fmla="*/ 4414592 h 4414592"/>
                <a:gd name="connsiteX9" fmla="*/ 200811 w 5308238"/>
                <a:gd name="connsiteY9" fmla="*/ 4408100 h 4414592"/>
                <a:gd name="connsiteX10" fmla="*/ 419877 w 5308238"/>
                <a:gd name="connsiteY10" fmla="*/ 1354152 h 4414592"/>
                <a:gd name="connsiteX11" fmla="*/ 0 w 5308238"/>
                <a:gd name="connsiteY11" fmla="*/ 1046241 h 4414592"/>
                <a:gd name="connsiteX12" fmla="*/ 200811 w 5308238"/>
                <a:gd name="connsiteY12" fmla="*/ 303644 h 4414592"/>
                <a:gd name="connsiteX0" fmla="*/ 200811 w 5308238"/>
                <a:gd name="connsiteY0" fmla="*/ 303644 h 4414592"/>
                <a:gd name="connsiteX1" fmla="*/ 2873829 w 5308238"/>
                <a:gd name="connsiteY1" fmla="*/ 1802019 h 4414592"/>
                <a:gd name="connsiteX2" fmla="*/ 4048374 w 5308238"/>
                <a:gd name="connsiteY2" fmla="*/ 0 h 4414592"/>
                <a:gd name="connsiteX3" fmla="*/ 5308238 w 5308238"/>
                <a:gd name="connsiteY3" fmla="*/ 494986 h 4414592"/>
                <a:gd name="connsiteX4" fmla="*/ 3722914 w 5308238"/>
                <a:gd name="connsiteY4" fmla="*/ 2455164 h 4414592"/>
                <a:gd name="connsiteX5" fmla="*/ 4840154 w 5308238"/>
                <a:gd name="connsiteY5" fmla="*/ 4053537 h 4414592"/>
                <a:gd name="connsiteX6" fmla="*/ 4198775 w 5308238"/>
                <a:gd name="connsiteY6" fmla="*/ 4227980 h 4414592"/>
                <a:gd name="connsiteX7" fmla="*/ 1063690 w 5308238"/>
                <a:gd name="connsiteY7" fmla="*/ 1848674 h 4414592"/>
                <a:gd name="connsiteX8" fmla="*/ 1101012 w 5308238"/>
                <a:gd name="connsiteY8" fmla="*/ 4414592 h 4414592"/>
                <a:gd name="connsiteX9" fmla="*/ 200811 w 5308238"/>
                <a:gd name="connsiteY9" fmla="*/ 4408100 h 4414592"/>
                <a:gd name="connsiteX10" fmla="*/ 419877 w 5308238"/>
                <a:gd name="connsiteY10" fmla="*/ 1354152 h 4414592"/>
                <a:gd name="connsiteX11" fmla="*/ 0 w 5308238"/>
                <a:gd name="connsiteY11" fmla="*/ 1046241 h 4414592"/>
                <a:gd name="connsiteX12" fmla="*/ 200811 w 5308238"/>
                <a:gd name="connsiteY12" fmla="*/ 303644 h 4414592"/>
                <a:gd name="connsiteX0" fmla="*/ 200811 w 5308238"/>
                <a:gd name="connsiteY0" fmla="*/ 303644 h 4414592"/>
                <a:gd name="connsiteX1" fmla="*/ 2873829 w 5308238"/>
                <a:gd name="connsiteY1" fmla="*/ 1802019 h 4414592"/>
                <a:gd name="connsiteX2" fmla="*/ 4048374 w 5308238"/>
                <a:gd name="connsiteY2" fmla="*/ 0 h 4414592"/>
                <a:gd name="connsiteX3" fmla="*/ 5308238 w 5308238"/>
                <a:gd name="connsiteY3" fmla="*/ 494986 h 4414592"/>
                <a:gd name="connsiteX4" fmla="*/ 3722914 w 5308238"/>
                <a:gd name="connsiteY4" fmla="*/ 2455164 h 4414592"/>
                <a:gd name="connsiteX5" fmla="*/ 4840154 w 5308238"/>
                <a:gd name="connsiteY5" fmla="*/ 4053537 h 4414592"/>
                <a:gd name="connsiteX6" fmla="*/ 4198775 w 5308238"/>
                <a:gd name="connsiteY6" fmla="*/ 4227980 h 4414592"/>
                <a:gd name="connsiteX7" fmla="*/ 1063690 w 5308238"/>
                <a:gd name="connsiteY7" fmla="*/ 1848674 h 4414592"/>
                <a:gd name="connsiteX8" fmla="*/ 1101012 w 5308238"/>
                <a:gd name="connsiteY8" fmla="*/ 4414592 h 4414592"/>
                <a:gd name="connsiteX9" fmla="*/ 200811 w 5308238"/>
                <a:gd name="connsiteY9" fmla="*/ 4408100 h 4414592"/>
                <a:gd name="connsiteX10" fmla="*/ 419877 w 5308238"/>
                <a:gd name="connsiteY10" fmla="*/ 1354152 h 4414592"/>
                <a:gd name="connsiteX11" fmla="*/ 0 w 5308238"/>
                <a:gd name="connsiteY11" fmla="*/ 1046241 h 4414592"/>
                <a:gd name="connsiteX12" fmla="*/ 200811 w 5308238"/>
                <a:gd name="connsiteY12" fmla="*/ 303644 h 4414592"/>
                <a:gd name="connsiteX0" fmla="*/ 200811 w 5308238"/>
                <a:gd name="connsiteY0" fmla="*/ 303644 h 4414592"/>
                <a:gd name="connsiteX1" fmla="*/ 2873829 w 5308238"/>
                <a:gd name="connsiteY1" fmla="*/ 1802019 h 4414592"/>
                <a:gd name="connsiteX2" fmla="*/ 4048374 w 5308238"/>
                <a:gd name="connsiteY2" fmla="*/ 0 h 4414592"/>
                <a:gd name="connsiteX3" fmla="*/ 5308238 w 5308238"/>
                <a:gd name="connsiteY3" fmla="*/ 494986 h 4414592"/>
                <a:gd name="connsiteX4" fmla="*/ 3722914 w 5308238"/>
                <a:gd name="connsiteY4" fmla="*/ 2455164 h 4414592"/>
                <a:gd name="connsiteX5" fmla="*/ 4840154 w 5308238"/>
                <a:gd name="connsiteY5" fmla="*/ 4053537 h 4414592"/>
                <a:gd name="connsiteX6" fmla="*/ 4198775 w 5308238"/>
                <a:gd name="connsiteY6" fmla="*/ 4227980 h 4414592"/>
                <a:gd name="connsiteX7" fmla="*/ 1063690 w 5308238"/>
                <a:gd name="connsiteY7" fmla="*/ 1848674 h 4414592"/>
                <a:gd name="connsiteX8" fmla="*/ 1101012 w 5308238"/>
                <a:gd name="connsiteY8" fmla="*/ 4414592 h 4414592"/>
                <a:gd name="connsiteX9" fmla="*/ 200811 w 5308238"/>
                <a:gd name="connsiteY9" fmla="*/ 4408100 h 4414592"/>
                <a:gd name="connsiteX10" fmla="*/ 419877 w 5308238"/>
                <a:gd name="connsiteY10" fmla="*/ 1354152 h 4414592"/>
                <a:gd name="connsiteX11" fmla="*/ 0 w 5308238"/>
                <a:gd name="connsiteY11" fmla="*/ 1046241 h 4414592"/>
                <a:gd name="connsiteX12" fmla="*/ 200811 w 5308238"/>
                <a:gd name="connsiteY12" fmla="*/ 303644 h 4414592"/>
                <a:gd name="connsiteX0" fmla="*/ 200811 w 5308238"/>
                <a:gd name="connsiteY0" fmla="*/ 303644 h 4414592"/>
                <a:gd name="connsiteX1" fmla="*/ 2873829 w 5308238"/>
                <a:gd name="connsiteY1" fmla="*/ 1802019 h 4414592"/>
                <a:gd name="connsiteX2" fmla="*/ 4048374 w 5308238"/>
                <a:gd name="connsiteY2" fmla="*/ 0 h 4414592"/>
                <a:gd name="connsiteX3" fmla="*/ 5308238 w 5308238"/>
                <a:gd name="connsiteY3" fmla="*/ 494986 h 4414592"/>
                <a:gd name="connsiteX4" fmla="*/ 3722914 w 5308238"/>
                <a:gd name="connsiteY4" fmla="*/ 2455164 h 4414592"/>
                <a:gd name="connsiteX5" fmla="*/ 4840154 w 5308238"/>
                <a:gd name="connsiteY5" fmla="*/ 4053537 h 4414592"/>
                <a:gd name="connsiteX6" fmla="*/ 4198775 w 5308238"/>
                <a:gd name="connsiteY6" fmla="*/ 4227980 h 4414592"/>
                <a:gd name="connsiteX7" fmla="*/ 1063690 w 5308238"/>
                <a:gd name="connsiteY7" fmla="*/ 1848674 h 4414592"/>
                <a:gd name="connsiteX8" fmla="*/ 1101012 w 5308238"/>
                <a:gd name="connsiteY8" fmla="*/ 4414592 h 4414592"/>
                <a:gd name="connsiteX9" fmla="*/ 200811 w 5308238"/>
                <a:gd name="connsiteY9" fmla="*/ 4408100 h 4414592"/>
                <a:gd name="connsiteX10" fmla="*/ 419877 w 5308238"/>
                <a:gd name="connsiteY10" fmla="*/ 1354152 h 4414592"/>
                <a:gd name="connsiteX11" fmla="*/ 0 w 5308238"/>
                <a:gd name="connsiteY11" fmla="*/ 1046241 h 4414592"/>
                <a:gd name="connsiteX12" fmla="*/ 200811 w 5308238"/>
                <a:gd name="connsiteY12" fmla="*/ 303644 h 4414592"/>
                <a:gd name="connsiteX0" fmla="*/ 200811 w 5308238"/>
                <a:gd name="connsiteY0" fmla="*/ 303644 h 4414592"/>
                <a:gd name="connsiteX1" fmla="*/ 2873829 w 5308238"/>
                <a:gd name="connsiteY1" fmla="*/ 1802019 h 4414592"/>
                <a:gd name="connsiteX2" fmla="*/ 4048374 w 5308238"/>
                <a:gd name="connsiteY2" fmla="*/ 0 h 4414592"/>
                <a:gd name="connsiteX3" fmla="*/ 5308238 w 5308238"/>
                <a:gd name="connsiteY3" fmla="*/ 494986 h 4414592"/>
                <a:gd name="connsiteX4" fmla="*/ 3722914 w 5308238"/>
                <a:gd name="connsiteY4" fmla="*/ 2455164 h 4414592"/>
                <a:gd name="connsiteX5" fmla="*/ 4840154 w 5308238"/>
                <a:gd name="connsiteY5" fmla="*/ 4053537 h 4414592"/>
                <a:gd name="connsiteX6" fmla="*/ 4198775 w 5308238"/>
                <a:gd name="connsiteY6" fmla="*/ 4227980 h 4414592"/>
                <a:gd name="connsiteX7" fmla="*/ 1063690 w 5308238"/>
                <a:gd name="connsiteY7" fmla="*/ 1848674 h 4414592"/>
                <a:gd name="connsiteX8" fmla="*/ 1101012 w 5308238"/>
                <a:gd name="connsiteY8" fmla="*/ 4414592 h 4414592"/>
                <a:gd name="connsiteX9" fmla="*/ 200811 w 5308238"/>
                <a:gd name="connsiteY9" fmla="*/ 4408100 h 4414592"/>
                <a:gd name="connsiteX10" fmla="*/ 419877 w 5308238"/>
                <a:gd name="connsiteY10" fmla="*/ 1354152 h 4414592"/>
                <a:gd name="connsiteX11" fmla="*/ 0 w 5308238"/>
                <a:gd name="connsiteY11" fmla="*/ 1046241 h 4414592"/>
                <a:gd name="connsiteX12" fmla="*/ 200811 w 5308238"/>
                <a:gd name="connsiteY12" fmla="*/ 303644 h 4414592"/>
                <a:gd name="connsiteX0" fmla="*/ 200811 w 5308238"/>
                <a:gd name="connsiteY0" fmla="*/ 303644 h 4414592"/>
                <a:gd name="connsiteX1" fmla="*/ 2873829 w 5308238"/>
                <a:gd name="connsiteY1" fmla="*/ 1802019 h 4414592"/>
                <a:gd name="connsiteX2" fmla="*/ 4048374 w 5308238"/>
                <a:gd name="connsiteY2" fmla="*/ 0 h 4414592"/>
                <a:gd name="connsiteX3" fmla="*/ 5308238 w 5308238"/>
                <a:gd name="connsiteY3" fmla="*/ 494986 h 4414592"/>
                <a:gd name="connsiteX4" fmla="*/ 3722914 w 5308238"/>
                <a:gd name="connsiteY4" fmla="*/ 2455164 h 4414592"/>
                <a:gd name="connsiteX5" fmla="*/ 4840154 w 5308238"/>
                <a:gd name="connsiteY5" fmla="*/ 4053537 h 4414592"/>
                <a:gd name="connsiteX6" fmla="*/ 4198775 w 5308238"/>
                <a:gd name="connsiteY6" fmla="*/ 4227980 h 4414592"/>
                <a:gd name="connsiteX7" fmla="*/ 1063690 w 5308238"/>
                <a:gd name="connsiteY7" fmla="*/ 1848674 h 4414592"/>
                <a:gd name="connsiteX8" fmla="*/ 1101012 w 5308238"/>
                <a:gd name="connsiteY8" fmla="*/ 4414592 h 4414592"/>
                <a:gd name="connsiteX9" fmla="*/ 200811 w 5308238"/>
                <a:gd name="connsiteY9" fmla="*/ 4408100 h 4414592"/>
                <a:gd name="connsiteX10" fmla="*/ 419877 w 5308238"/>
                <a:gd name="connsiteY10" fmla="*/ 1354152 h 4414592"/>
                <a:gd name="connsiteX11" fmla="*/ 0 w 5308238"/>
                <a:gd name="connsiteY11" fmla="*/ 1046241 h 4414592"/>
                <a:gd name="connsiteX12" fmla="*/ 200811 w 5308238"/>
                <a:gd name="connsiteY12" fmla="*/ 303644 h 4414592"/>
                <a:gd name="connsiteX0" fmla="*/ 200811 w 5308238"/>
                <a:gd name="connsiteY0" fmla="*/ 303644 h 4414592"/>
                <a:gd name="connsiteX1" fmla="*/ 2873829 w 5308238"/>
                <a:gd name="connsiteY1" fmla="*/ 1802019 h 4414592"/>
                <a:gd name="connsiteX2" fmla="*/ 4048374 w 5308238"/>
                <a:gd name="connsiteY2" fmla="*/ 0 h 4414592"/>
                <a:gd name="connsiteX3" fmla="*/ 5308238 w 5308238"/>
                <a:gd name="connsiteY3" fmla="*/ 494986 h 4414592"/>
                <a:gd name="connsiteX4" fmla="*/ 3722914 w 5308238"/>
                <a:gd name="connsiteY4" fmla="*/ 2455164 h 4414592"/>
                <a:gd name="connsiteX5" fmla="*/ 4840154 w 5308238"/>
                <a:gd name="connsiteY5" fmla="*/ 4053537 h 4414592"/>
                <a:gd name="connsiteX6" fmla="*/ 4198775 w 5308238"/>
                <a:gd name="connsiteY6" fmla="*/ 4227980 h 4414592"/>
                <a:gd name="connsiteX7" fmla="*/ 1063690 w 5308238"/>
                <a:gd name="connsiteY7" fmla="*/ 1848674 h 4414592"/>
                <a:gd name="connsiteX8" fmla="*/ 1101012 w 5308238"/>
                <a:gd name="connsiteY8" fmla="*/ 4414592 h 4414592"/>
                <a:gd name="connsiteX9" fmla="*/ 200811 w 5308238"/>
                <a:gd name="connsiteY9" fmla="*/ 4408100 h 4414592"/>
                <a:gd name="connsiteX10" fmla="*/ 419877 w 5308238"/>
                <a:gd name="connsiteY10" fmla="*/ 1354152 h 4414592"/>
                <a:gd name="connsiteX11" fmla="*/ 0 w 5308238"/>
                <a:gd name="connsiteY11" fmla="*/ 1046241 h 4414592"/>
                <a:gd name="connsiteX12" fmla="*/ 200811 w 5308238"/>
                <a:gd name="connsiteY12" fmla="*/ 303644 h 4414592"/>
                <a:gd name="connsiteX0" fmla="*/ 200811 w 5308238"/>
                <a:gd name="connsiteY0" fmla="*/ 303644 h 4414592"/>
                <a:gd name="connsiteX1" fmla="*/ 2873829 w 5308238"/>
                <a:gd name="connsiteY1" fmla="*/ 1802019 h 4414592"/>
                <a:gd name="connsiteX2" fmla="*/ 4048374 w 5308238"/>
                <a:gd name="connsiteY2" fmla="*/ 0 h 4414592"/>
                <a:gd name="connsiteX3" fmla="*/ 5308238 w 5308238"/>
                <a:gd name="connsiteY3" fmla="*/ 494986 h 4414592"/>
                <a:gd name="connsiteX4" fmla="*/ 3722914 w 5308238"/>
                <a:gd name="connsiteY4" fmla="*/ 2455164 h 4414592"/>
                <a:gd name="connsiteX5" fmla="*/ 4840154 w 5308238"/>
                <a:gd name="connsiteY5" fmla="*/ 4053537 h 4414592"/>
                <a:gd name="connsiteX6" fmla="*/ 4198775 w 5308238"/>
                <a:gd name="connsiteY6" fmla="*/ 4227980 h 4414592"/>
                <a:gd name="connsiteX7" fmla="*/ 1063690 w 5308238"/>
                <a:gd name="connsiteY7" fmla="*/ 1848674 h 4414592"/>
                <a:gd name="connsiteX8" fmla="*/ 1101012 w 5308238"/>
                <a:gd name="connsiteY8" fmla="*/ 4414592 h 4414592"/>
                <a:gd name="connsiteX9" fmla="*/ 200811 w 5308238"/>
                <a:gd name="connsiteY9" fmla="*/ 4408100 h 4414592"/>
                <a:gd name="connsiteX10" fmla="*/ 419877 w 5308238"/>
                <a:gd name="connsiteY10" fmla="*/ 1354152 h 4414592"/>
                <a:gd name="connsiteX11" fmla="*/ 0 w 5308238"/>
                <a:gd name="connsiteY11" fmla="*/ 1046241 h 4414592"/>
                <a:gd name="connsiteX12" fmla="*/ 200811 w 5308238"/>
                <a:gd name="connsiteY12" fmla="*/ 303644 h 4414592"/>
                <a:gd name="connsiteX0" fmla="*/ 200811 w 5308238"/>
                <a:gd name="connsiteY0" fmla="*/ 303644 h 4414592"/>
                <a:gd name="connsiteX1" fmla="*/ 2873829 w 5308238"/>
                <a:gd name="connsiteY1" fmla="*/ 1802019 h 4414592"/>
                <a:gd name="connsiteX2" fmla="*/ 4048374 w 5308238"/>
                <a:gd name="connsiteY2" fmla="*/ 0 h 4414592"/>
                <a:gd name="connsiteX3" fmla="*/ 5308238 w 5308238"/>
                <a:gd name="connsiteY3" fmla="*/ 494986 h 4414592"/>
                <a:gd name="connsiteX4" fmla="*/ 3722914 w 5308238"/>
                <a:gd name="connsiteY4" fmla="*/ 2455164 h 4414592"/>
                <a:gd name="connsiteX5" fmla="*/ 4840154 w 5308238"/>
                <a:gd name="connsiteY5" fmla="*/ 4053537 h 4414592"/>
                <a:gd name="connsiteX6" fmla="*/ 4198775 w 5308238"/>
                <a:gd name="connsiteY6" fmla="*/ 4227980 h 4414592"/>
                <a:gd name="connsiteX7" fmla="*/ 1063690 w 5308238"/>
                <a:gd name="connsiteY7" fmla="*/ 1848674 h 4414592"/>
                <a:gd name="connsiteX8" fmla="*/ 1101012 w 5308238"/>
                <a:gd name="connsiteY8" fmla="*/ 4414592 h 4414592"/>
                <a:gd name="connsiteX9" fmla="*/ 200811 w 5308238"/>
                <a:gd name="connsiteY9" fmla="*/ 4408100 h 4414592"/>
                <a:gd name="connsiteX10" fmla="*/ 419877 w 5308238"/>
                <a:gd name="connsiteY10" fmla="*/ 1354152 h 4414592"/>
                <a:gd name="connsiteX11" fmla="*/ 0 w 5308238"/>
                <a:gd name="connsiteY11" fmla="*/ 1046241 h 4414592"/>
                <a:gd name="connsiteX12" fmla="*/ 200811 w 5308238"/>
                <a:gd name="connsiteY12" fmla="*/ 303644 h 4414592"/>
                <a:gd name="connsiteX0" fmla="*/ 200811 w 5308238"/>
                <a:gd name="connsiteY0" fmla="*/ 303644 h 4414592"/>
                <a:gd name="connsiteX1" fmla="*/ 2873829 w 5308238"/>
                <a:gd name="connsiteY1" fmla="*/ 1802019 h 4414592"/>
                <a:gd name="connsiteX2" fmla="*/ 4048374 w 5308238"/>
                <a:gd name="connsiteY2" fmla="*/ 0 h 4414592"/>
                <a:gd name="connsiteX3" fmla="*/ 5308238 w 5308238"/>
                <a:gd name="connsiteY3" fmla="*/ 494986 h 4414592"/>
                <a:gd name="connsiteX4" fmla="*/ 3722914 w 5308238"/>
                <a:gd name="connsiteY4" fmla="*/ 2455164 h 4414592"/>
                <a:gd name="connsiteX5" fmla="*/ 4840154 w 5308238"/>
                <a:gd name="connsiteY5" fmla="*/ 4053537 h 4414592"/>
                <a:gd name="connsiteX6" fmla="*/ 4198775 w 5308238"/>
                <a:gd name="connsiteY6" fmla="*/ 4227980 h 4414592"/>
                <a:gd name="connsiteX7" fmla="*/ 1063690 w 5308238"/>
                <a:gd name="connsiteY7" fmla="*/ 1848674 h 4414592"/>
                <a:gd name="connsiteX8" fmla="*/ 1101012 w 5308238"/>
                <a:gd name="connsiteY8" fmla="*/ 4414592 h 4414592"/>
                <a:gd name="connsiteX9" fmla="*/ 200811 w 5308238"/>
                <a:gd name="connsiteY9" fmla="*/ 4408100 h 4414592"/>
                <a:gd name="connsiteX10" fmla="*/ 419877 w 5308238"/>
                <a:gd name="connsiteY10" fmla="*/ 1354152 h 4414592"/>
                <a:gd name="connsiteX11" fmla="*/ 0 w 5308238"/>
                <a:gd name="connsiteY11" fmla="*/ 1046241 h 4414592"/>
                <a:gd name="connsiteX12" fmla="*/ 200811 w 5308238"/>
                <a:gd name="connsiteY12" fmla="*/ 303644 h 4414592"/>
                <a:gd name="connsiteX0" fmla="*/ 200811 w 5308238"/>
                <a:gd name="connsiteY0" fmla="*/ 303644 h 4414592"/>
                <a:gd name="connsiteX1" fmla="*/ 2873829 w 5308238"/>
                <a:gd name="connsiteY1" fmla="*/ 1802019 h 4414592"/>
                <a:gd name="connsiteX2" fmla="*/ 4048374 w 5308238"/>
                <a:gd name="connsiteY2" fmla="*/ 0 h 4414592"/>
                <a:gd name="connsiteX3" fmla="*/ 5308238 w 5308238"/>
                <a:gd name="connsiteY3" fmla="*/ 494986 h 4414592"/>
                <a:gd name="connsiteX4" fmla="*/ 3722914 w 5308238"/>
                <a:gd name="connsiteY4" fmla="*/ 2455164 h 4414592"/>
                <a:gd name="connsiteX5" fmla="*/ 4982098 w 5308238"/>
                <a:gd name="connsiteY5" fmla="*/ 4145084 h 4414592"/>
                <a:gd name="connsiteX6" fmla="*/ 4198775 w 5308238"/>
                <a:gd name="connsiteY6" fmla="*/ 4227980 h 4414592"/>
                <a:gd name="connsiteX7" fmla="*/ 1063690 w 5308238"/>
                <a:gd name="connsiteY7" fmla="*/ 1848674 h 4414592"/>
                <a:gd name="connsiteX8" fmla="*/ 1101012 w 5308238"/>
                <a:gd name="connsiteY8" fmla="*/ 4414592 h 4414592"/>
                <a:gd name="connsiteX9" fmla="*/ 200811 w 5308238"/>
                <a:gd name="connsiteY9" fmla="*/ 4408100 h 4414592"/>
                <a:gd name="connsiteX10" fmla="*/ 419877 w 5308238"/>
                <a:gd name="connsiteY10" fmla="*/ 1354152 h 4414592"/>
                <a:gd name="connsiteX11" fmla="*/ 0 w 5308238"/>
                <a:gd name="connsiteY11" fmla="*/ 1046241 h 4414592"/>
                <a:gd name="connsiteX12" fmla="*/ 200811 w 5308238"/>
                <a:gd name="connsiteY12" fmla="*/ 303644 h 4414592"/>
                <a:gd name="connsiteX0" fmla="*/ 200811 w 5308238"/>
                <a:gd name="connsiteY0" fmla="*/ 303644 h 4414592"/>
                <a:gd name="connsiteX1" fmla="*/ 2873829 w 5308238"/>
                <a:gd name="connsiteY1" fmla="*/ 1802019 h 4414592"/>
                <a:gd name="connsiteX2" fmla="*/ 4048374 w 5308238"/>
                <a:gd name="connsiteY2" fmla="*/ 0 h 4414592"/>
                <a:gd name="connsiteX3" fmla="*/ 5308238 w 5308238"/>
                <a:gd name="connsiteY3" fmla="*/ 494986 h 4414592"/>
                <a:gd name="connsiteX4" fmla="*/ 3722914 w 5308238"/>
                <a:gd name="connsiteY4" fmla="*/ 2455164 h 4414592"/>
                <a:gd name="connsiteX5" fmla="*/ 4982098 w 5308238"/>
                <a:gd name="connsiteY5" fmla="*/ 4145084 h 4414592"/>
                <a:gd name="connsiteX6" fmla="*/ 4198775 w 5308238"/>
                <a:gd name="connsiteY6" fmla="*/ 4227980 h 4414592"/>
                <a:gd name="connsiteX7" fmla="*/ 1063690 w 5308238"/>
                <a:gd name="connsiteY7" fmla="*/ 1848674 h 4414592"/>
                <a:gd name="connsiteX8" fmla="*/ 1101012 w 5308238"/>
                <a:gd name="connsiteY8" fmla="*/ 4414592 h 4414592"/>
                <a:gd name="connsiteX9" fmla="*/ 200811 w 5308238"/>
                <a:gd name="connsiteY9" fmla="*/ 4408100 h 4414592"/>
                <a:gd name="connsiteX10" fmla="*/ 419877 w 5308238"/>
                <a:gd name="connsiteY10" fmla="*/ 1354152 h 4414592"/>
                <a:gd name="connsiteX11" fmla="*/ 0 w 5308238"/>
                <a:gd name="connsiteY11" fmla="*/ 1046241 h 4414592"/>
                <a:gd name="connsiteX12" fmla="*/ 200811 w 5308238"/>
                <a:gd name="connsiteY12" fmla="*/ 303644 h 4414592"/>
                <a:gd name="connsiteX0" fmla="*/ 200811 w 5308238"/>
                <a:gd name="connsiteY0" fmla="*/ 303644 h 4414592"/>
                <a:gd name="connsiteX1" fmla="*/ 2873829 w 5308238"/>
                <a:gd name="connsiteY1" fmla="*/ 1802019 h 4414592"/>
                <a:gd name="connsiteX2" fmla="*/ 4048374 w 5308238"/>
                <a:gd name="connsiteY2" fmla="*/ 0 h 4414592"/>
                <a:gd name="connsiteX3" fmla="*/ 5308238 w 5308238"/>
                <a:gd name="connsiteY3" fmla="*/ 494986 h 4414592"/>
                <a:gd name="connsiteX4" fmla="*/ 3722914 w 5308238"/>
                <a:gd name="connsiteY4" fmla="*/ 2455164 h 4414592"/>
                <a:gd name="connsiteX5" fmla="*/ 4982098 w 5308238"/>
                <a:gd name="connsiteY5" fmla="*/ 4145084 h 4414592"/>
                <a:gd name="connsiteX6" fmla="*/ 4198775 w 5308238"/>
                <a:gd name="connsiteY6" fmla="*/ 4227980 h 4414592"/>
                <a:gd name="connsiteX7" fmla="*/ 1063690 w 5308238"/>
                <a:gd name="connsiteY7" fmla="*/ 1848674 h 4414592"/>
                <a:gd name="connsiteX8" fmla="*/ 1101012 w 5308238"/>
                <a:gd name="connsiteY8" fmla="*/ 4414592 h 4414592"/>
                <a:gd name="connsiteX9" fmla="*/ 200811 w 5308238"/>
                <a:gd name="connsiteY9" fmla="*/ 4408100 h 4414592"/>
                <a:gd name="connsiteX10" fmla="*/ 632792 w 5308238"/>
                <a:gd name="connsiteY10" fmla="*/ 1528926 h 4414592"/>
                <a:gd name="connsiteX11" fmla="*/ 0 w 5308238"/>
                <a:gd name="connsiteY11" fmla="*/ 1046241 h 4414592"/>
                <a:gd name="connsiteX12" fmla="*/ 200811 w 5308238"/>
                <a:gd name="connsiteY12" fmla="*/ 303644 h 4414592"/>
                <a:gd name="connsiteX0" fmla="*/ 200811 w 5308238"/>
                <a:gd name="connsiteY0" fmla="*/ 303644 h 4414592"/>
                <a:gd name="connsiteX1" fmla="*/ 2873829 w 5308238"/>
                <a:gd name="connsiteY1" fmla="*/ 1802019 h 4414592"/>
                <a:gd name="connsiteX2" fmla="*/ 4048374 w 5308238"/>
                <a:gd name="connsiteY2" fmla="*/ 0 h 4414592"/>
                <a:gd name="connsiteX3" fmla="*/ 5308238 w 5308238"/>
                <a:gd name="connsiteY3" fmla="*/ 494986 h 4414592"/>
                <a:gd name="connsiteX4" fmla="*/ 3722914 w 5308238"/>
                <a:gd name="connsiteY4" fmla="*/ 2455164 h 4414592"/>
                <a:gd name="connsiteX5" fmla="*/ 4982098 w 5308238"/>
                <a:gd name="connsiteY5" fmla="*/ 4145084 h 4414592"/>
                <a:gd name="connsiteX6" fmla="*/ 4198775 w 5308238"/>
                <a:gd name="connsiteY6" fmla="*/ 4227980 h 4414592"/>
                <a:gd name="connsiteX7" fmla="*/ 1063690 w 5308238"/>
                <a:gd name="connsiteY7" fmla="*/ 1848674 h 4414592"/>
                <a:gd name="connsiteX8" fmla="*/ 1101012 w 5308238"/>
                <a:gd name="connsiteY8" fmla="*/ 4414592 h 4414592"/>
                <a:gd name="connsiteX9" fmla="*/ 200811 w 5308238"/>
                <a:gd name="connsiteY9" fmla="*/ 4408100 h 4414592"/>
                <a:gd name="connsiteX10" fmla="*/ 632792 w 5308238"/>
                <a:gd name="connsiteY10" fmla="*/ 1528926 h 4414592"/>
                <a:gd name="connsiteX11" fmla="*/ 0 w 5308238"/>
                <a:gd name="connsiteY11" fmla="*/ 1046241 h 4414592"/>
                <a:gd name="connsiteX12" fmla="*/ 200811 w 5308238"/>
                <a:gd name="connsiteY12" fmla="*/ 303644 h 4414592"/>
                <a:gd name="connsiteX0" fmla="*/ 200811 w 5308238"/>
                <a:gd name="connsiteY0" fmla="*/ 303644 h 4414592"/>
                <a:gd name="connsiteX1" fmla="*/ 2873829 w 5308238"/>
                <a:gd name="connsiteY1" fmla="*/ 1802019 h 4414592"/>
                <a:gd name="connsiteX2" fmla="*/ 4048374 w 5308238"/>
                <a:gd name="connsiteY2" fmla="*/ 0 h 4414592"/>
                <a:gd name="connsiteX3" fmla="*/ 5308238 w 5308238"/>
                <a:gd name="connsiteY3" fmla="*/ 494986 h 4414592"/>
                <a:gd name="connsiteX4" fmla="*/ 3722914 w 5308238"/>
                <a:gd name="connsiteY4" fmla="*/ 2455164 h 4414592"/>
                <a:gd name="connsiteX5" fmla="*/ 4982098 w 5308238"/>
                <a:gd name="connsiteY5" fmla="*/ 4145084 h 4414592"/>
                <a:gd name="connsiteX6" fmla="*/ 4198775 w 5308238"/>
                <a:gd name="connsiteY6" fmla="*/ 4227980 h 4414592"/>
                <a:gd name="connsiteX7" fmla="*/ 1063690 w 5308238"/>
                <a:gd name="connsiteY7" fmla="*/ 1848674 h 4414592"/>
                <a:gd name="connsiteX8" fmla="*/ 1101012 w 5308238"/>
                <a:gd name="connsiteY8" fmla="*/ 4414592 h 4414592"/>
                <a:gd name="connsiteX9" fmla="*/ 200811 w 5308238"/>
                <a:gd name="connsiteY9" fmla="*/ 4408100 h 4414592"/>
                <a:gd name="connsiteX10" fmla="*/ 632792 w 5308238"/>
                <a:gd name="connsiteY10" fmla="*/ 1528926 h 4414592"/>
                <a:gd name="connsiteX11" fmla="*/ 0 w 5308238"/>
                <a:gd name="connsiteY11" fmla="*/ 1046241 h 4414592"/>
                <a:gd name="connsiteX12" fmla="*/ 200811 w 5308238"/>
                <a:gd name="connsiteY12" fmla="*/ 303644 h 4414592"/>
                <a:gd name="connsiteX0" fmla="*/ 200811 w 5308238"/>
                <a:gd name="connsiteY0" fmla="*/ 303644 h 4414592"/>
                <a:gd name="connsiteX1" fmla="*/ 2873829 w 5308238"/>
                <a:gd name="connsiteY1" fmla="*/ 1802019 h 4414592"/>
                <a:gd name="connsiteX2" fmla="*/ 4048374 w 5308238"/>
                <a:gd name="connsiteY2" fmla="*/ 0 h 4414592"/>
                <a:gd name="connsiteX3" fmla="*/ 5308238 w 5308238"/>
                <a:gd name="connsiteY3" fmla="*/ 494986 h 4414592"/>
                <a:gd name="connsiteX4" fmla="*/ 3722914 w 5308238"/>
                <a:gd name="connsiteY4" fmla="*/ 2455164 h 4414592"/>
                <a:gd name="connsiteX5" fmla="*/ 4982098 w 5308238"/>
                <a:gd name="connsiteY5" fmla="*/ 4145084 h 4414592"/>
                <a:gd name="connsiteX6" fmla="*/ 4198775 w 5308238"/>
                <a:gd name="connsiteY6" fmla="*/ 4227980 h 4414592"/>
                <a:gd name="connsiteX7" fmla="*/ 1063690 w 5308238"/>
                <a:gd name="connsiteY7" fmla="*/ 1848674 h 4414592"/>
                <a:gd name="connsiteX8" fmla="*/ 1101012 w 5308238"/>
                <a:gd name="connsiteY8" fmla="*/ 4414592 h 4414592"/>
                <a:gd name="connsiteX9" fmla="*/ 200811 w 5308238"/>
                <a:gd name="connsiteY9" fmla="*/ 4408100 h 4414592"/>
                <a:gd name="connsiteX10" fmla="*/ 632792 w 5308238"/>
                <a:gd name="connsiteY10" fmla="*/ 1528926 h 4414592"/>
                <a:gd name="connsiteX11" fmla="*/ 0 w 5308238"/>
                <a:gd name="connsiteY11" fmla="*/ 1046241 h 4414592"/>
                <a:gd name="connsiteX12" fmla="*/ 200811 w 5308238"/>
                <a:gd name="connsiteY12" fmla="*/ 303644 h 4414592"/>
                <a:gd name="connsiteX0" fmla="*/ 200811 w 5308238"/>
                <a:gd name="connsiteY0" fmla="*/ 303644 h 4414592"/>
                <a:gd name="connsiteX1" fmla="*/ 2873829 w 5308238"/>
                <a:gd name="connsiteY1" fmla="*/ 1802019 h 4414592"/>
                <a:gd name="connsiteX2" fmla="*/ 4048374 w 5308238"/>
                <a:gd name="connsiteY2" fmla="*/ 0 h 4414592"/>
                <a:gd name="connsiteX3" fmla="*/ 5308238 w 5308238"/>
                <a:gd name="connsiteY3" fmla="*/ 494986 h 4414592"/>
                <a:gd name="connsiteX4" fmla="*/ 3722914 w 5308238"/>
                <a:gd name="connsiteY4" fmla="*/ 2455164 h 4414592"/>
                <a:gd name="connsiteX5" fmla="*/ 4982098 w 5308238"/>
                <a:gd name="connsiteY5" fmla="*/ 4145084 h 4414592"/>
                <a:gd name="connsiteX6" fmla="*/ 4198775 w 5308238"/>
                <a:gd name="connsiteY6" fmla="*/ 4227980 h 4414592"/>
                <a:gd name="connsiteX7" fmla="*/ 1063690 w 5308238"/>
                <a:gd name="connsiteY7" fmla="*/ 1848674 h 4414592"/>
                <a:gd name="connsiteX8" fmla="*/ 1101012 w 5308238"/>
                <a:gd name="connsiteY8" fmla="*/ 4414592 h 4414592"/>
                <a:gd name="connsiteX9" fmla="*/ 200811 w 5308238"/>
                <a:gd name="connsiteY9" fmla="*/ 4408100 h 4414592"/>
                <a:gd name="connsiteX10" fmla="*/ 632792 w 5308238"/>
                <a:gd name="connsiteY10" fmla="*/ 1528926 h 4414592"/>
                <a:gd name="connsiteX11" fmla="*/ 0 w 5308238"/>
                <a:gd name="connsiteY11" fmla="*/ 1046241 h 4414592"/>
                <a:gd name="connsiteX12" fmla="*/ 200811 w 5308238"/>
                <a:gd name="connsiteY12" fmla="*/ 303644 h 4414592"/>
                <a:gd name="connsiteX0" fmla="*/ 200811 w 5308238"/>
                <a:gd name="connsiteY0" fmla="*/ 303644 h 4414592"/>
                <a:gd name="connsiteX1" fmla="*/ 2873829 w 5308238"/>
                <a:gd name="connsiteY1" fmla="*/ 1802019 h 4414592"/>
                <a:gd name="connsiteX2" fmla="*/ 4048374 w 5308238"/>
                <a:gd name="connsiteY2" fmla="*/ 0 h 4414592"/>
                <a:gd name="connsiteX3" fmla="*/ 5308238 w 5308238"/>
                <a:gd name="connsiteY3" fmla="*/ 494986 h 4414592"/>
                <a:gd name="connsiteX4" fmla="*/ 3722914 w 5308238"/>
                <a:gd name="connsiteY4" fmla="*/ 2455164 h 4414592"/>
                <a:gd name="connsiteX5" fmla="*/ 4982098 w 5308238"/>
                <a:gd name="connsiteY5" fmla="*/ 4145084 h 4414592"/>
                <a:gd name="connsiteX6" fmla="*/ 4198775 w 5308238"/>
                <a:gd name="connsiteY6" fmla="*/ 4227980 h 4414592"/>
                <a:gd name="connsiteX7" fmla="*/ 1063690 w 5308238"/>
                <a:gd name="connsiteY7" fmla="*/ 1848674 h 4414592"/>
                <a:gd name="connsiteX8" fmla="*/ 1101012 w 5308238"/>
                <a:gd name="connsiteY8" fmla="*/ 4414592 h 4414592"/>
                <a:gd name="connsiteX9" fmla="*/ 200811 w 5308238"/>
                <a:gd name="connsiteY9" fmla="*/ 4408100 h 4414592"/>
                <a:gd name="connsiteX10" fmla="*/ 470571 w 5308238"/>
                <a:gd name="connsiteY10" fmla="*/ 1379120 h 4414592"/>
                <a:gd name="connsiteX11" fmla="*/ 0 w 5308238"/>
                <a:gd name="connsiteY11" fmla="*/ 1046241 h 4414592"/>
                <a:gd name="connsiteX12" fmla="*/ 200811 w 5308238"/>
                <a:gd name="connsiteY12" fmla="*/ 303644 h 4414592"/>
                <a:gd name="connsiteX0" fmla="*/ 200811 w 5308238"/>
                <a:gd name="connsiteY0" fmla="*/ 303644 h 4414592"/>
                <a:gd name="connsiteX1" fmla="*/ 2873829 w 5308238"/>
                <a:gd name="connsiteY1" fmla="*/ 1802019 h 4414592"/>
                <a:gd name="connsiteX2" fmla="*/ 4048374 w 5308238"/>
                <a:gd name="connsiteY2" fmla="*/ 0 h 4414592"/>
                <a:gd name="connsiteX3" fmla="*/ 5308238 w 5308238"/>
                <a:gd name="connsiteY3" fmla="*/ 494986 h 4414592"/>
                <a:gd name="connsiteX4" fmla="*/ 3722914 w 5308238"/>
                <a:gd name="connsiteY4" fmla="*/ 2455164 h 4414592"/>
                <a:gd name="connsiteX5" fmla="*/ 4982098 w 5308238"/>
                <a:gd name="connsiteY5" fmla="*/ 4145084 h 4414592"/>
                <a:gd name="connsiteX6" fmla="*/ 4198775 w 5308238"/>
                <a:gd name="connsiteY6" fmla="*/ 4227980 h 4414592"/>
                <a:gd name="connsiteX7" fmla="*/ 1063690 w 5308238"/>
                <a:gd name="connsiteY7" fmla="*/ 1848674 h 4414592"/>
                <a:gd name="connsiteX8" fmla="*/ 1101012 w 5308238"/>
                <a:gd name="connsiteY8" fmla="*/ 4414592 h 4414592"/>
                <a:gd name="connsiteX9" fmla="*/ 200811 w 5308238"/>
                <a:gd name="connsiteY9" fmla="*/ 4408100 h 4414592"/>
                <a:gd name="connsiteX10" fmla="*/ 328629 w 5308238"/>
                <a:gd name="connsiteY10" fmla="*/ 1254282 h 4414592"/>
                <a:gd name="connsiteX11" fmla="*/ 0 w 5308238"/>
                <a:gd name="connsiteY11" fmla="*/ 1046241 h 4414592"/>
                <a:gd name="connsiteX12" fmla="*/ 200811 w 5308238"/>
                <a:gd name="connsiteY12" fmla="*/ 303644 h 4414592"/>
                <a:gd name="connsiteX0" fmla="*/ 200811 w 5308238"/>
                <a:gd name="connsiteY0" fmla="*/ 303644 h 4414592"/>
                <a:gd name="connsiteX1" fmla="*/ 2346611 w 5308238"/>
                <a:gd name="connsiteY1" fmla="*/ 1802019 h 4414592"/>
                <a:gd name="connsiteX2" fmla="*/ 4048374 w 5308238"/>
                <a:gd name="connsiteY2" fmla="*/ 0 h 4414592"/>
                <a:gd name="connsiteX3" fmla="*/ 5308238 w 5308238"/>
                <a:gd name="connsiteY3" fmla="*/ 494986 h 4414592"/>
                <a:gd name="connsiteX4" fmla="*/ 3722914 w 5308238"/>
                <a:gd name="connsiteY4" fmla="*/ 2455164 h 4414592"/>
                <a:gd name="connsiteX5" fmla="*/ 4982098 w 5308238"/>
                <a:gd name="connsiteY5" fmla="*/ 4145084 h 4414592"/>
                <a:gd name="connsiteX6" fmla="*/ 4198775 w 5308238"/>
                <a:gd name="connsiteY6" fmla="*/ 4227980 h 4414592"/>
                <a:gd name="connsiteX7" fmla="*/ 1063690 w 5308238"/>
                <a:gd name="connsiteY7" fmla="*/ 1848674 h 4414592"/>
                <a:gd name="connsiteX8" fmla="*/ 1101012 w 5308238"/>
                <a:gd name="connsiteY8" fmla="*/ 4414592 h 4414592"/>
                <a:gd name="connsiteX9" fmla="*/ 200811 w 5308238"/>
                <a:gd name="connsiteY9" fmla="*/ 4408100 h 4414592"/>
                <a:gd name="connsiteX10" fmla="*/ 328629 w 5308238"/>
                <a:gd name="connsiteY10" fmla="*/ 1254282 h 4414592"/>
                <a:gd name="connsiteX11" fmla="*/ 0 w 5308238"/>
                <a:gd name="connsiteY11" fmla="*/ 1046241 h 4414592"/>
                <a:gd name="connsiteX12" fmla="*/ 200811 w 5308238"/>
                <a:gd name="connsiteY12" fmla="*/ 303644 h 4414592"/>
                <a:gd name="connsiteX0" fmla="*/ 200811 w 5308238"/>
                <a:gd name="connsiteY0" fmla="*/ 303644 h 4414592"/>
                <a:gd name="connsiteX1" fmla="*/ 2346611 w 5308238"/>
                <a:gd name="connsiteY1" fmla="*/ 1802019 h 4414592"/>
                <a:gd name="connsiteX2" fmla="*/ 4048374 w 5308238"/>
                <a:gd name="connsiteY2" fmla="*/ 0 h 4414592"/>
                <a:gd name="connsiteX3" fmla="*/ 5308238 w 5308238"/>
                <a:gd name="connsiteY3" fmla="*/ 494986 h 4414592"/>
                <a:gd name="connsiteX4" fmla="*/ 3337639 w 5308238"/>
                <a:gd name="connsiteY4" fmla="*/ 2621615 h 4414592"/>
                <a:gd name="connsiteX5" fmla="*/ 4982098 w 5308238"/>
                <a:gd name="connsiteY5" fmla="*/ 4145084 h 4414592"/>
                <a:gd name="connsiteX6" fmla="*/ 4198775 w 5308238"/>
                <a:gd name="connsiteY6" fmla="*/ 4227980 h 4414592"/>
                <a:gd name="connsiteX7" fmla="*/ 1063690 w 5308238"/>
                <a:gd name="connsiteY7" fmla="*/ 1848674 h 4414592"/>
                <a:gd name="connsiteX8" fmla="*/ 1101012 w 5308238"/>
                <a:gd name="connsiteY8" fmla="*/ 4414592 h 4414592"/>
                <a:gd name="connsiteX9" fmla="*/ 200811 w 5308238"/>
                <a:gd name="connsiteY9" fmla="*/ 4408100 h 4414592"/>
                <a:gd name="connsiteX10" fmla="*/ 328629 w 5308238"/>
                <a:gd name="connsiteY10" fmla="*/ 1254282 h 4414592"/>
                <a:gd name="connsiteX11" fmla="*/ 0 w 5308238"/>
                <a:gd name="connsiteY11" fmla="*/ 1046241 h 4414592"/>
                <a:gd name="connsiteX12" fmla="*/ 200811 w 5308238"/>
                <a:gd name="connsiteY12" fmla="*/ 303644 h 4414592"/>
                <a:gd name="connsiteX0" fmla="*/ 200811 w 5308238"/>
                <a:gd name="connsiteY0" fmla="*/ 62290 h 4173238"/>
                <a:gd name="connsiteX1" fmla="*/ 2346611 w 5308238"/>
                <a:gd name="connsiteY1" fmla="*/ 1560665 h 4173238"/>
                <a:gd name="connsiteX2" fmla="*/ 2405888 w 5308238"/>
                <a:gd name="connsiteY2" fmla="*/ 0 h 4173238"/>
                <a:gd name="connsiteX3" fmla="*/ 5308238 w 5308238"/>
                <a:gd name="connsiteY3" fmla="*/ 253632 h 4173238"/>
                <a:gd name="connsiteX4" fmla="*/ 3337639 w 5308238"/>
                <a:gd name="connsiteY4" fmla="*/ 2380261 h 4173238"/>
                <a:gd name="connsiteX5" fmla="*/ 4982098 w 5308238"/>
                <a:gd name="connsiteY5" fmla="*/ 3903730 h 4173238"/>
                <a:gd name="connsiteX6" fmla="*/ 4198775 w 5308238"/>
                <a:gd name="connsiteY6" fmla="*/ 3986626 h 4173238"/>
                <a:gd name="connsiteX7" fmla="*/ 1063690 w 5308238"/>
                <a:gd name="connsiteY7" fmla="*/ 1607320 h 4173238"/>
                <a:gd name="connsiteX8" fmla="*/ 1101012 w 5308238"/>
                <a:gd name="connsiteY8" fmla="*/ 4173238 h 4173238"/>
                <a:gd name="connsiteX9" fmla="*/ 200811 w 5308238"/>
                <a:gd name="connsiteY9" fmla="*/ 4166746 h 4173238"/>
                <a:gd name="connsiteX10" fmla="*/ 328629 w 5308238"/>
                <a:gd name="connsiteY10" fmla="*/ 1012928 h 4173238"/>
                <a:gd name="connsiteX11" fmla="*/ 0 w 5308238"/>
                <a:gd name="connsiteY11" fmla="*/ 804887 h 4173238"/>
                <a:gd name="connsiteX12" fmla="*/ 200811 w 5308238"/>
                <a:gd name="connsiteY12" fmla="*/ 62290 h 4173238"/>
                <a:gd name="connsiteX0" fmla="*/ 200811 w 5308238"/>
                <a:gd name="connsiteY0" fmla="*/ 62290 h 4173238"/>
                <a:gd name="connsiteX1" fmla="*/ 2346611 w 5308238"/>
                <a:gd name="connsiteY1" fmla="*/ 1560665 h 4173238"/>
                <a:gd name="connsiteX2" fmla="*/ 2405888 w 5308238"/>
                <a:gd name="connsiteY2" fmla="*/ 0 h 4173238"/>
                <a:gd name="connsiteX3" fmla="*/ 5308238 w 5308238"/>
                <a:gd name="connsiteY3" fmla="*/ 253632 h 4173238"/>
                <a:gd name="connsiteX4" fmla="*/ 3337639 w 5308238"/>
                <a:gd name="connsiteY4" fmla="*/ 2380261 h 4173238"/>
                <a:gd name="connsiteX5" fmla="*/ 4982098 w 5308238"/>
                <a:gd name="connsiteY5" fmla="*/ 3903730 h 4173238"/>
                <a:gd name="connsiteX6" fmla="*/ 4198775 w 5308238"/>
                <a:gd name="connsiteY6" fmla="*/ 3986626 h 4173238"/>
                <a:gd name="connsiteX7" fmla="*/ 1063690 w 5308238"/>
                <a:gd name="connsiteY7" fmla="*/ 1607320 h 4173238"/>
                <a:gd name="connsiteX8" fmla="*/ 1101012 w 5308238"/>
                <a:gd name="connsiteY8" fmla="*/ 4173238 h 4173238"/>
                <a:gd name="connsiteX9" fmla="*/ 200811 w 5308238"/>
                <a:gd name="connsiteY9" fmla="*/ 4166746 h 4173238"/>
                <a:gd name="connsiteX10" fmla="*/ 328629 w 5308238"/>
                <a:gd name="connsiteY10" fmla="*/ 1012928 h 4173238"/>
                <a:gd name="connsiteX11" fmla="*/ 0 w 5308238"/>
                <a:gd name="connsiteY11" fmla="*/ 804887 h 4173238"/>
                <a:gd name="connsiteX12" fmla="*/ 200811 w 5308238"/>
                <a:gd name="connsiteY12" fmla="*/ 62290 h 4173238"/>
                <a:gd name="connsiteX0" fmla="*/ 200811 w 5308238"/>
                <a:gd name="connsiteY0" fmla="*/ 62290 h 4173238"/>
                <a:gd name="connsiteX1" fmla="*/ 2346611 w 5308238"/>
                <a:gd name="connsiteY1" fmla="*/ 1560665 h 4173238"/>
                <a:gd name="connsiteX2" fmla="*/ 2405888 w 5308238"/>
                <a:gd name="connsiteY2" fmla="*/ 0 h 4173238"/>
                <a:gd name="connsiteX3" fmla="*/ 5308238 w 5308238"/>
                <a:gd name="connsiteY3" fmla="*/ 253632 h 4173238"/>
                <a:gd name="connsiteX4" fmla="*/ 3337639 w 5308238"/>
                <a:gd name="connsiteY4" fmla="*/ 2380261 h 4173238"/>
                <a:gd name="connsiteX5" fmla="*/ 4982098 w 5308238"/>
                <a:gd name="connsiteY5" fmla="*/ 3903730 h 4173238"/>
                <a:gd name="connsiteX6" fmla="*/ 4198775 w 5308238"/>
                <a:gd name="connsiteY6" fmla="*/ 3986626 h 4173238"/>
                <a:gd name="connsiteX7" fmla="*/ 1063690 w 5308238"/>
                <a:gd name="connsiteY7" fmla="*/ 1607320 h 4173238"/>
                <a:gd name="connsiteX8" fmla="*/ 1101012 w 5308238"/>
                <a:gd name="connsiteY8" fmla="*/ 4173238 h 4173238"/>
                <a:gd name="connsiteX9" fmla="*/ 200811 w 5308238"/>
                <a:gd name="connsiteY9" fmla="*/ 4166746 h 4173238"/>
                <a:gd name="connsiteX10" fmla="*/ 328629 w 5308238"/>
                <a:gd name="connsiteY10" fmla="*/ 1012928 h 4173238"/>
                <a:gd name="connsiteX11" fmla="*/ 0 w 5308238"/>
                <a:gd name="connsiteY11" fmla="*/ 804887 h 4173238"/>
                <a:gd name="connsiteX12" fmla="*/ 200811 w 5308238"/>
                <a:gd name="connsiteY12" fmla="*/ 62290 h 4173238"/>
                <a:gd name="connsiteX0" fmla="*/ 200811 w 4982098"/>
                <a:gd name="connsiteY0" fmla="*/ 62290 h 4173238"/>
                <a:gd name="connsiteX1" fmla="*/ 2346611 w 4982098"/>
                <a:gd name="connsiteY1" fmla="*/ 1560665 h 4173238"/>
                <a:gd name="connsiteX2" fmla="*/ 2405888 w 4982098"/>
                <a:gd name="connsiteY2" fmla="*/ 0 h 4173238"/>
                <a:gd name="connsiteX3" fmla="*/ 4294358 w 4982098"/>
                <a:gd name="connsiteY3" fmla="*/ 162083 h 4173238"/>
                <a:gd name="connsiteX4" fmla="*/ 3337639 w 4982098"/>
                <a:gd name="connsiteY4" fmla="*/ 2380261 h 4173238"/>
                <a:gd name="connsiteX5" fmla="*/ 4982098 w 4982098"/>
                <a:gd name="connsiteY5" fmla="*/ 3903730 h 4173238"/>
                <a:gd name="connsiteX6" fmla="*/ 4198775 w 4982098"/>
                <a:gd name="connsiteY6" fmla="*/ 3986626 h 4173238"/>
                <a:gd name="connsiteX7" fmla="*/ 1063690 w 4982098"/>
                <a:gd name="connsiteY7" fmla="*/ 1607320 h 4173238"/>
                <a:gd name="connsiteX8" fmla="*/ 1101012 w 4982098"/>
                <a:gd name="connsiteY8" fmla="*/ 4173238 h 4173238"/>
                <a:gd name="connsiteX9" fmla="*/ 200811 w 4982098"/>
                <a:gd name="connsiteY9" fmla="*/ 4166746 h 4173238"/>
                <a:gd name="connsiteX10" fmla="*/ 328629 w 4982098"/>
                <a:gd name="connsiteY10" fmla="*/ 1012928 h 4173238"/>
                <a:gd name="connsiteX11" fmla="*/ 0 w 4982098"/>
                <a:gd name="connsiteY11" fmla="*/ 804887 h 4173238"/>
                <a:gd name="connsiteX12" fmla="*/ 200811 w 4982098"/>
                <a:gd name="connsiteY12" fmla="*/ 62290 h 4173238"/>
                <a:gd name="connsiteX0" fmla="*/ 200811 w 4982098"/>
                <a:gd name="connsiteY0" fmla="*/ 62290 h 4173238"/>
                <a:gd name="connsiteX1" fmla="*/ 2346611 w 4982098"/>
                <a:gd name="connsiteY1" fmla="*/ 1560665 h 4173238"/>
                <a:gd name="connsiteX2" fmla="*/ 2405888 w 4982098"/>
                <a:gd name="connsiteY2" fmla="*/ 0 h 4173238"/>
                <a:gd name="connsiteX3" fmla="*/ 4294358 w 4982098"/>
                <a:gd name="connsiteY3" fmla="*/ 162083 h 4173238"/>
                <a:gd name="connsiteX4" fmla="*/ 3469442 w 4982098"/>
                <a:gd name="connsiteY4" fmla="*/ 2488454 h 4173238"/>
                <a:gd name="connsiteX5" fmla="*/ 4982098 w 4982098"/>
                <a:gd name="connsiteY5" fmla="*/ 3903730 h 4173238"/>
                <a:gd name="connsiteX6" fmla="*/ 4198775 w 4982098"/>
                <a:gd name="connsiteY6" fmla="*/ 3986626 h 4173238"/>
                <a:gd name="connsiteX7" fmla="*/ 1063690 w 4982098"/>
                <a:gd name="connsiteY7" fmla="*/ 1607320 h 4173238"/>
                <a:gd name="connsiteX8" fmla="*/ 1101012 w 4982098"/>
                <a:gd name="connsiteY8" fmla="*/ 4173238 h 4173238"/>
                <a:gd name="connsiteX9" fmla="*/ 200811 w 4982098"/>
                <a:gd name="connsiteY9" fmla="*/ 4166746 h 4173238"/>
                <a:gd name="connsiteX10" fmla="*/ 328629 w 4982098"/>
                <a:gd name="connsiteY10" fmla="*/ 1012928 h 4173238"/>
                <a:gd name="connsiteX11" fmla="*/ 0 w 4982098"/>
                <a:gd name="connsiteY11" fmla="*/ 804887 h 4173238"/>
                <a:gd name="connsiteX12" fmla="*/ 200811 w 4982098"/>
                <a:gd name="connsiteY12" fmla="*/ 62290 h 4173238"/>
                <a:gd name="connsiteX0" fmla="*/ 200811 w 4982098"/>
                <a:gd name="connsiteY0" fmla="*/ 62290 h 4173238"/>
                <a:gd name="connsiteX1" fmla="*/ 2488554 w 4982098"/>
                <a:gd name="connsiteY1" fmla="*/ 1693825 h 4173238"/>
                <a:gd name="connsiteX2" fmla="*/ 2405888 w 4982098"/>
                <a:gd name="connsiteY2" fmla="*/ 0 h 4173238"/>
                <a:gd name="connsiteX3" fmla="*/ 4294358 w 4982098"/>
                <a:gd name="connsiteY3" fmla="*/ 162083 h 4173238"/>
                <a:gd name="connsiteX4" fmla="*/ 3469442 w 4982098"/>
                <a:gd name="connsiteY4" fmla="*/ 2488454 h 4173238"/>
                <a:gd name="connsiteX5" fmla="*/ 4982098 w 4982098"/>
                <a:gd name="connsiteY5" fmla="*/ 3903730 h 4173238"/>
                <a:gd name="connsiteX6" fmla="*/ 4198775 w 4982098"/>
                <a:gd name="connsiteY6" fmla="*/ 3986626 h 4173238"/>
                <a:gd name="connsiteX7" fmla="*/ 1063690 w 4982098"/>
                <a:gd name="connsiteY7" fmla="*/ 1607320 h 4173238"/>
                <a:gd name="connsiteX8" fmla="*/ 1101012 w 4982098"/>
                <a:gd name="connsiteY8" fmla="*/ 4173238 h 4173238"/>
                <a:gd name="connsiteX9" fmla="*/ 200811 w 4982098"/>
                <a:gd name="connsiteY9" fmla="*/ 4166746 h 4173238"/>
                <a:gd name="connsiteX10" fmla="*/ 328629 w 4982098"/>
                <a:gd name="connsiteY10" fmla="*/ 1012928 h 4173238"/>
                <a:gd name="connsiteX11" fmla="*/ 0 w 4982098"/>
                <a:gd name="connsiteY11" fmla="*/ 804887 h 4173238"/>
                <a:gd name="connsiteX12" fmla="*/ 200811 w 4982098"/>
                <a:gd name="connsiteY12" fmla="*/ 62290 h 4173238"/>
                <a:gd name="connsiteX0" fmla="*/ 200811 w 4982098"/>
                <a:gd name="connsiteY0" fmla="*/ 20677 h 4131625"/>
                <a:gd name="connsiteX1" fmla="*/ 2488554 w 4982098"/>
                <a:gd name="connsiteY1" fmla="*/ 1652212 h 4131625"/>
                <a:gd name="connsiteX2" fmla="*/ 2710051 w 4982098"/>
                <a:gd name="connsiteY2" fmla="*/ 0 h 4131625"/>
                <a:gd name="connsiteX3" fmla="*/ 4294358 w 4982098"/>
                <a:gd name="connsiteY3" fmla="*/ 120470 h 4131625"/>
                <a:gd name="connsiteX4" fmla="*/ 3469442 w 4982098"/>
                <a:gd name="connsiteY4" fmla="*/ 2446841 h 4131625"/>
                <a:gd name="connsiteX5" fmla="*/ 4982098 w 4982098"/>
                <a:gd name="connsiteY5" fmla="*/ 3862117 h 4131625"/>
                <a:gd name="connsiteX6" fmla="*/ 4198775 w 4982098"/>
                <a:gd name="connsiteY6" fmla="*/ 3945013 h 4131625"/>
                <a:gd name="connsiteX7" fmla="*/ 1063690 w 4982098"/>
                <a:gd name="connsiteY7" fmla="*/ 1565707 h 4131625"/>
                <a:gd name="connsiteX8" fmla="*/ 1101012 w 4982098"/>
                <a:gd name="connsiteY8" fmla="*/ 4131625 h 4131625"/>
                <a:gd name="connsiteX9" fmla="*/ 200811 w 4982098"/>
                <a:gd name="connsiteY9" fmla="*/ 4125133 h 4131625"/>
                <a:gd name="connsiteX10" fmla="*/ 328629 w 4982098"/>
                <a:gd name="connsiteY10" fmla="*/ 971315 h 4131625"/>
                <a:gd name="connsiteX11" fmla="*/ 0 w 4982098"/>
                <a:gd name="connsiteY11" fmla="*/ 763274 h 4131625"/>
                <a:gd name="connsiteX12" fmla="*/ 200811 w 4982098"/>
                <a:gd name="connsiteY12" fmla="*/ 20677 h 4131625"/>
                <a:gd name="connsiteX0" fmla="*/ 200811 w 5438344"/>
                <a:gd name="connsiteY0" fmla="*/ 20677 h 4131625"/>
                <a:gd name="connsiteX1" fmla="*/ 2488554 w 5438344"/>
                <a:gd name="connsiteY1" fmla="*/ 1652212 h 4131625"/>
                <a:gd name="connsiteX2" fmla="*/ 2710051 w 5438344"/>
                <a:gd name="connsiteY2" fmla="*/ 0 h 4131625"/>
                <a:gd name="connsiteX3" fmla="*/ 4294358 w 5438344"/>
                <a:gd name="connsiteY3" fmla="*/ 120470 h 4131625"/>
                <a:gd name="connsiteX4" fmla="*/ 3469442 w 5438344"/>
                <a:gd name="connsiteY4" fmla="*/ 2446841 h 4131625"/>
                <a:gd name="connsiteX5" fmla="*/ 5438344 w 5438344"/>
                <a:gd name="connsiteY5" fmla="*/ 3770569 h 4131625"/>
                <a:gd name="connsiteX6" fmla="*/ 4198775 w 5438344"/>
                <a:gd name="connsiteY6" fmla="*/ 3945013 h 4131625"/>
                <a:gd name="connsiteX7" fmla="*/ 1063690 w 5438344"/>
                <a:gd name="connsiteY7" fmla="*/ 1565707 h 4131625"/>
                <a:gd name="connsiteX8" fmla="*/ 1101012 w 5438344"/>
                <a:gd name="connsiteY8" fmla="*/ 4131625 h 4131625"/>
                <a:gd name="connsiteX9" fmla="*/ 200811 w 5438344"/>
                <a:gd name="connsiteY9" fmla="*/ 4125133 h 4131625"/>
                <a:gd name="connsiteX10" fmla="*/ 328629 w 5438344"/>
                <a:gd name="connsiteY10" fmla="*/ 971315 h 4131625"/>
                <a:gd name="connsiteX11" fmla="*/ 0 w 5438344"/>
                <a:gd name="connsiteY11" fmla="*/ 763274 h 4131625"/>
                <a:gd name="connsiteX12" fmla="*/ 200811 w 5438344"/>
                <a:gd name="connsiteY12" fmla="*/ 20677 h 4131625"/>
                <a:gd name="connsiteX0" fmla="*/ 200811 w 5438344"/>
                <a:gd name="connsiteY0" fmla="*/ 20677 h 4131625"/>
                <a:gd name="connsiteX1" fmla="*/ 2488554 w 5438344"/>
                <a:gd name="connsiteY1" fmla="*/ 1652212 h 4131625"/>
                <a:gd name="connsiteX2" fmla="*/ 2710051 w 5438344"/>
                <a:gd name="connsiteY2" fmla="*/ 0 h 4131625"/>
                <a:gd name="connsiteX3" fmla="*/ 4294358 w 5438344"/>
                <a:gd name="connsiteY3" fmla="*/ 120470 h 4131625"/>
                <a:gd name="connsiteX4" fmla="*/ 3743191 w 5438344"/>
                <a:gd name="connsiteY4" fmla="*/ 1722781 h 4131625"/>
                <a:gd name="connsiteX5" fmla="*/ 5438344 w 5438344"/>
                <a:gd name="connsiteY5" fmla="*/ 3770569 h 4131625"/>
                <a:gd name="connsiteX6" fmla="*/ 4198775 w 5438344"/>
                <a:gd name="connsiteY6" fmla="*/ 3945013 h 4131625"/>
                <a:gd name="connsiteX7" fmla="*/ 1063690 w 5438344"/>
                <a:gd name="connsiteY7" fmla="*/ 1565707 h 4131625"/>
                <a:gd name="connsiteX8" fmla="*/ 1101012 w 5438344"/>
                <a:gd name="connsiteY8" fmla="*/ 4131625 h 4131625"/>
                <a:gd name="connsiteX9" fmla="*/ 200811 w 5438344"/>
                <a:gd name="connsiteY9" fmla="*/ 4125133 h 4131625"/>
                <a:gd name="connsiteX10" fmla="*/ 328629 w 5438344"/>
                <a:gd name="connsiteY10" fmla="*/ 971315 h 4131625"/>
                <a:gd name="connsiteX11" fmla="*/ 0 w 5438344"/>
                <a:gd name="connsiteY11" fmla="*/ 763274 h 4131625"/>
                <a:gd name="connsiteX12" fmla="*/ 200811 w 5438344"/>
                <a:gd name="connsiteY12" fmla="*/ 20677 h 4131625"/>
                <a:gd name="connsiteX0" fmla="*/ 200811 w 5620842"/>
                <a:gd name="connsiteY0" fmla="*/ 20677 h 4131625"/>
                <a:gd name="connsiteX1" fmla="*/ 2488554 w 5620842"/>
                <a:gd name="connsiteY1" fmla="*/ 1652212 h 4131625"/>
                <a:gd name="connsiteX2" fmla="*/ 2710051 w 5620842"/>
                <a:gd name="connsiteY2" fmla="*/ 0 h 4131625"/>
                <a:gd name="connsiteX3" fmla="*/ 4294358 w 5620842"/>
                <a:gd name="connsiteY3" fmla="*/ 120470 h 4131625"/>
                <a:gd name="connsiteX4" fmla="*/ 3743191 w 5620842"/>
                <a:gd name="connsiteY4" fmla="*/ 1722781 h 4131625"/>
                <a:gd name="connsiteX5" fmla="*/ 5620842 w 5620842"/>
                <a:gd name="connsiteY5" fmla="*/ 3787214 h 4131625"/>
                <a:gd name="connsiteX6" fmla="*/ 4198775 w 5620842"/>
                <a:gd name="connsiteY6" fmla="*/ 3945013 h 4131625"/>
                <a:gd name="connsiteX7" fmla="*/ 1063690 w 5620842"/>
                <a:gd name="connsiteY7" fmla="*/ 1565707 h 4131625"/>
                <a:gd name="connsiteX8" fmla="*/ 1101012 w 5620842"/>
                <a:gd name="connsiteY8" fmla="*/ 4131625 h 4131625"/>
                <a:gd name="connsiteX9" fmla="*/ 200811 w 5620842"/>
                <a:gd name="connsiteY9" fmla="*/ 4125133 h 4131625"/>
                <a:gd name="connsiteX10" fmla="*/ 328629 w 5620842"/>
                <a:gd name="connsiteY10" fmla="*/ 971315 h 4131625"/>
                <a:gd name="connsiteX11" fmla="*/ 0 w 5620842"/>
                <a:gd name="connsiteY11" fmla="*/ 763274 h 4131625"/>
                <a:gd name="connsiteX12" fmla="*/ 200811 w 5620842"/>
                <a:gd name="connsiteY12" fmla="*/ 20677 h 4131625"/>
                <a:gd name="connsiteX0" fmla="*/ 200811 w 5620842"/>
                <a:gd name="connsiteY0" fmla="*/ 20677 h 4131625"/>
                <a:gd name="connsiteX1" fmla="*/ 2671053 w 5620842"/>
                <a:gd name="connsiteY1" fmla="*/ 1286021 h 4131625"/>
                <a:gd name="connsiteX2" fmla="*/ 2710051 w 5620842"/>
                <a:gd name="connsiteY2" fmla="*/ 0 h 4131625"/>
                <a:gd name="connsiteX3" fmla="*/ 4294358 w 5620842"/>
                <a:gd name="connsiteY3" fmla="*/ 120470 h 4131625"/>
                <a:gd name="connsiteX4" fmla="*/ 3743191 w 5620842"/>
                <a:gd name="connsiteY4" fmla="*/ 1722781 h 4131625"/>
                <a:gd name="connsiteX5" fmla="*/ 5620842 w 5620842"/>
                <a:gd name="connsiteY5" fmla="*/ 3787214 h 4131625"/>
                <a:gd name="connsiteX6" fmla="*/ 4198775 w 5620842"/>
                <a:gd name="connsiteY6" fmla="*/ 3945013 h 4131625"/>
                <a:gd name="connsiteX7" fmla="*/ 1063690 w 5620842"/>
                <a:gd name="connsiteY7" fmla="*/ 1565707 h 4131625"/>
                <a:gd name="connsiteX8" fmla="*/ 1101012 w 5620842"/>
                <a:gd name="connsiteY8" fmla="*/ 4131625 h 4131625"/>
                <a:gd name="connsiteX9" fmla="*/ 200811 w 5620842"/>
                <a:gd name="connsiteY9" fmla="*/ 4125133 h 4131625"/>
                <a:gd name="connsiteX10" fmla="*/ 328629 w 5620842"/>
                <a:gd name="connsiteY10" fmla="*/ 971315 h 4131625"/>
                <a:gd name="connsiteX11" fmla="*/ 0 w 5620842"/>
                <a:gd name="connsiteY11" fmla="*/ 763274 h 4131625"/>
                <a:gd name="connsiteX12" fmla="*/ 200811 w 5620842"/>
                <a:gd name="connsiteY12" fmla="*/ 20677 h 4131625"/>
                <a:gd name="connsiteX0" fmla="*/ 200811 w 5620842"/>
                <a:gd name="connsiteY0" fmla="*/ 20677 h 4131625"/>
                <a:gd name="connsiteX1" fmla="*/ 2671053 w 5620842"/>
                <a:gd name="connsiteY1" fmla="*/ 1286021 h 4131625"/>
                <a:gd name="connsiteX2" fmla="*/ 2710051 w 5620842"/>
                <a:gd name="connsiteY2" fmla="*/ 0 h 4131625"/>
                <a:gd name="connsiteX3" fmla="*/ 4294358 w 5620842"/>
                <a:gd name="connsiteY3" fmla="*/ 120470 h 4131625"/>
                <a:gd name="connsiteX4" fmla="*/ 3743191 w 5620842"/>
                <a:gd name="connsiteY4" fmla="*/ 1722781 h 4131625"/>
                <a:gd name="connsiteX5" fmla="*/ 5620842 w 5620842"/>
                <a:gd name="connsiteY5" fmla="*/ 3787214 h 4131625"/>
                <a:gd name="connsiteX6" fmla="*/ 4198775 w 5620842"/>
                <a:gd name="connsiteY6" fmla="*/ 3945013 h 4131625"/>
                <a:gd name="connsiteX7" fmla="*/ 1063690 w 5620842"/>
                <a:gd name="connsiteY7" fmla="*/ 1565707 h 4131625"/>
                <a:gd name="connsiteX8" fmla="*/ 1101012 w 5620842"/>
                <a:gd name="connsiteY8" fmla="*/ 4131625 h 4131625"/>
                <a:gd name="connsiteX9" fmla="*/ 200811 w 5620842"/>
                <a:gd name="connsiteY9" fmla="*/ 4125133 h 4131625"/>
                <a:gd name="connsiteX10" fmla="*/ 328629 w 5620842"/>
                <a:gd name="connsiteY10" fmla="*/ 971315 h 4131625"/>
                <a:gd name="connsiteX11" fmla="*/ 0 w 5620842"/>
                <a:gd name="connsiteY11" fmla="*/ 763274 h 4131625"/>
                <a:gd name="connsiteX12" fmla="*/ 200811 w 5620842"/>
                <a:gd name="connsiteY12" fmla="*/ 20677 h 4131625"/>
                <a:gd name="connsiteX0" fmla="*/ 200811 w 5620842"/>
                <a:gd name="connsiteY0" fmla="*/ 20677 h 4131625"/>
                <a:gd name="connsiteX1" fmla="*/ 2671053 w 5620842"/>
                <a:gd name="connsiteY1" fmla="*/ 1286021 h 4131625"/>
                <a:gd name="connsiteX2" fmla="*/ 2710051 w 5620842"/>
                <a:gd name="connsiteY2" fmla="*/ 0 h 4131625"/>
                <a:gd name="connsiteX3" fmla="*/ 4294358 w 5620842"/>
                <a:gd name="connsiteY3" fmla="*/ 120470 h 4131625"/>
                <a:gd name="connsiteX4" fmla="*/ 3439027 w 5620842"/>
                <a:gd name="connsiteY4" fmla="*/ 1830974 h 4131625"/>
                <a:gd name="connsiteX5" fmla="*/ 5620842 w 5620842"/>
                <a:gd name="connsiteY5" fmla="*/ 3787214 h 4131625"/>
                <a:gd name="connsiteX6" fmla="*/ 4198775 w 5620842"/>
                <a:gd name="connsiteY6" fmla="*/ 3945013 h 4131625"/>
                <a:gd name="connsiteX7" fmla="*/ 1063690 w 5620842"/>
                <a:gd name="connsiteY7" fmla="*/ 1565707 h 4131625"/>
                <a:gd name="connsiteX8" fmla="*/ 1101012 w 5620842"/>
                <a:gd name="connsiteY8" fmla="*/ 4131625 h 4131625"/>
                <a:gd name="connsiteX9" fmla="*/ 200811 w 5620842"/>
                <a:gd name="connsiteY9" fmla="*/ 4125133 h 4131625"/>
                <a:gd name="connsiteX10" fmla="*/ 328629 w 5620842"/>
                <a:gd name="connsiteY10" fmla="*/ 971315 h 4131625"/>
                <a:gd name="connsiteX11" fmla="*/ 0 w 5620842"/>
                <a:gd name="connsiteY11" fmla="*/ 763274 h 4131625"/>
                <a:gd name="connsiteX12" fmla="*/ 200811 w 5620842"/>
                <a:gd name="connsiteY12" fmla="*/ 20677 h 4131625"/>
                <a:gd name="connsiteX0" fmla="*/ 200811 w 5620842"/>
                <a:gd name="connsiteY0" fmla="*/ 20677 h 4131625"/>
                <a:gd name="connsiteX1" fmla="*/ 2478415 w 5620842"/>
                <a:gd name="connsiteY1" fmla="*/ 1277699 h 4131625"/>
                <a:gd name="connsiteX2" fmla="*/ 2710051 w 5620842"/>
                <a:gd name="connsiteY2" fmla="*/ 0 h 4131625"/>
                <a:gd name="connsiteX3" fmla="*/ 4294358 w 5620842"/>
                <a:gd name="connsiteY3" fmla="*/ 120470 h 4131625"/>
                <a:gd name="connsiteX4" fmla="*/ 3439027 w 5620842"/>
                <a:gd name="connsiteY4" fmla="*/ 1830974 h 4131625"/>
                <a:gd name="connsiteX5" fmla="*/ 5620842 w 5620842"/>
                <a:gd name="connsiteY5" fmla="*/ 3787214 h 4131625"/>
                <a:gd name="connsiteX6" fmla="*/ 4198775 w 5620842"/>
                <a:gd name="connsiteY6" fmla="*/ 3945013 h 4131625"/>
                <a:gd name="connsiteX7" fmla="*/ 1063690 w 5620842"/>
                <a:gd name="connsiteY7" fmla="*/ 1565707 h 4131625"/>
                <a:gd name="connsiteX8" fmla="*/ 1101012 w 5620842"/>
                <a:gd name="connsiteY8" fmla="*/ 4131625 h 4131625"/>
                <a:gd name="connsiteX9" fmla="*/ 200811 w 5620842"/>
                <a:gd name="connsiteY9" fmla="*/ 4125133 h 4131625"/>
                <a:gd name="connsiteX10" fmla="*/ 328629 w 5620842"/>
                <a:gd name="connsiteY10" fmla="*/ 971315 h 4131625"/>
                <a:gd name="connsiteX11" fmla="*/ 0 w 5620842"/>
                <a:gd name="connsiteY11" fmla="*/ 763274 h 4131625"/>
                <a:gd name="connsiteX12" fmla="*/ 200811 w 5620842"/>
                <a:gd name="connsiteY12" fmla="*/ 20677 h 4131625"/>
                <a:gd name="connsiteX0" fmla="*/ 200811 w 5620842"/>
                <a:gd name="connsiteY0" fmla="*/ 20677 h 4131625"/>
                <a:gd name="connsiteX1" fmla="*/ 2478415 w 5620842"/>
                <a:gd name="connsiteY1" fmla="*/ 1277699 h 4131625"/>
                <a:gd name="connsiteX2" fmla="*/ 2710051 w 5620842"/>
                <a:gd name="connsiteY2" fmla="*/ 0 h 4131625"/>
                <a:gd name="connsiteX3" fmla="*/ 4294358 w 5620842"/>
                <a:gd name="connsiteY3" fmla="*/ 120470 h 4131625"/>
                <a:gd name="connsiteX4" fmla="*/ 3692497 w 5620842"/>
                <a:gd name="connsiteY4" fmla="*/ 2097295 h 4131625"/>
                <a:gd name="connsiteX5" fmla="*/ 5620842 w 5620842"/>
                <a:gd name="connsiteY5" fmla="*/ 3787214 h 4131625"/>
                <a:gd name="connsiteX6" fmla="*/ 4198775 w 5620842"/>
                <a:gd name="connsiteY6" fmla="*/ 3945013 h 4131625"/>
                <a:gd name="connsiteX7" fmla="*/ 1063690 w 5620842"/>
                <a:gd name="connsiteY7" fmla="*/ 1565707 h 4131625"/>
                <a:gd name="connsiteX8" fmla="*/ 1101012 w 5620842"/>
                <a:gd name="connsiteY8" fmla="*/ 4131625 h 4131625"/>
                <a:gd name="connsiteX9" fmla="*/ 200811 w 5620842"/>
                <a:gd name="connsiteY9" fmla="*/ 4125133 h 4131625"/>
                <a:gd name="connsiteX10" fmla="*/ 328629 w 5620842"/>
                <a:gd name="connsiteY10" fmla="*/ 971315 h 4131625"/>
                <a:gd name="connsiteX11" fmla="*/ 0 w 5620842"/>
                <a:gd name="connsiteY11" fmla="*/ 763274 h 4131625"/>
                <a:gd name="connsiteX12" fmla="*/ 200811 w 5620842"/>
                <a:gd name="connsiteY12" fmla="*/ 20677 h 4131625"/>
                <a:gd name="connsiteX0" fmla="*/ 200811 w 5620842"/>
                <a:gd name="connsiteY0" fmla="*/ 20677 h 4131625"/>
                <a:gd name="connsiteX1" fmla="*/ 2478415 w 5620842"/>
                <a:gd name="connsiteY1" fmla="*/ 1277699 h 4131625"/>
                <a:gd name="connsiteX2" fmla="*/ 3277824 w 5620842"/>
                <a:gd name="connsiteY2" fmla="*/ 0 h 4131625"/>
                <a:gd name="connsiteX3" fmla="*/ 4294358 w 5620842"/>
                <a:gd name="connsiteY3" fmla="*/ 120470 h 4131625"/>
                <a:gd name="connsiteX4" fmla="*/ 3692497 w 5620842"/>
                <a:gd name="connsiteY4" fmla="*/ 2097295 h 4131625"/>
                <a:gd name="connsiteX5" fmla="*/ 5620842 w 5620842"/>
                <a:gd name="connsiteY5" fmla="*/ 3787214 h 4131625"/>
                <a:gd name="connsiteX6" fmla="*/ 4198775 w 5620842"/>
                <a:gd name="connsiteY6" fmla="*/ 3945013 h 4131625"/>
                <a:gd name="connsiteX7" fmla="*/ 1063690 w 5620842"/>
                <a:gd name="connsiteY7" fmla="*/ 1565707 h 4131625"/>
                <a:gd name="connsiteX8" fmla="*/ 1101012 w 5620842"/>
                <a:gd name="connsiteY8" fmla="*/ 4131625 h 4131625"/>
                <a:gd name="connsiteX9" fmla="*/ 200811 w 5620842"/>
                <a:gd name="connsiteY9" fmla="*/ 4125133 h 4131625"/>
                <a:gd name="connsiteX10" fmla="*/ 328629 w 5620842"/>
                <a:gd name="connsiteY10" fmla="*/ 971315 h 4131625"/>
                <a:gd name="connsiteX11" fmla="*/ 0 w 5620842"/>
                <a:gd name="connsiteY11" fmla="*/ 763274 h 4131625"/>
                <a:gd name="connsiteX12" fmla="*/ 200811 w 5620842"/>
                <a:gd name="connsiteY12" fmla="*/ 20677 h 4131625"/>
                <a:gd name="connsiteX0" fmla="*/ 200811 w 5620842"/>
                <a:gd name="connsiteY0" fmla="*/ 20677 h 4131625"/>
                <a:gd name="connsiteX1" fmla="*/ 2985354 w 5620842"/>
                <a:gd name="connsiteY1" fmla="*/ 1635568 h 4131625"/>
                <a:gd name="connsiteX2" fmla="*/ 3277824 w 5620842"/>
                <a:gd name="connsiteY2" fmla="*/ 0 h 4131625"/>
                <a:gd name="connsiteX3" fmla="*/ 4294358 w 5620842"/>
                <a:gd name="connsiteY3" fmla="*/ 120470 h 4131625"/>
                <a:gd name="connsiteX4" fmla="*/ 3692497 w 5620842"/>
                <a:gd name="connsiteY4" fmla="*/ 2097295 h 4131625"/>
                <a:gd name="connsiteX5" fmla="*/ 5620842 w 5620842"/>
                <a:gd name="connsiteY5" fmla="*/ 3787214 h 4131625"/>
                <a:gd name="connsiteX6" fmla="*/ 4198775 w 5620842"/>
                <a:gd name="connsiteY6" fmla="*/ 3945013 h 4131625"/>
                <a:gd name="connsiteX7" fmla="*/ 1063690 w 5620842"/>
                <a:gd name="connsiteY7" fmla="*/ 1565707 h 4131625"/>
                <a:gd name="connsiteX8" fmla="*/ 1101012 w 5620842"/>
                <a:gd name="connsiteY8" fmla="*/ 4131625 h 4131625"/>
                <a:gd name="connsiteX9" fmla="*/ 200811 w 5620842"/>
                <a:gd name="connsiteY9" fmla="*/ 4125133 h 4131625"/>
                <a:gd name="connsiteX10" fmla="*/ 328629 w 5620842"/>
                <a:gd name="connsiteY10" fmla="*/ 971315 h 4131625"/>
                <a:gd name="connsiteX11" fmla="*/ 0 w 5620842"/>
                <a:gd name="connsiteY11" fmla="*/ 763274 h 4131625"/>
                <a:gd name="connsiteX12" fmla="*/ 200811 w 5620842"/>
                <a:gd name="connsiteY12" fmla="*/ 20677 h 4131625"/>
                <a:gd name="connsiteX0" fmla="*/ 200811 w 5620842"/>
                <a:gd name="connsiteY0" fmla="*/ 20677 h 4131625"/>
                <a:gd name="connsiteX1" fmla="*/ 2985354 w 5620842"/>
                <a:gd name="connsiteY1" fmla="*/ 1635568 h 4131625"/>
                <a:gd name="connsiteX2" fmla="*/ 3277824 w 5620842"/>
                <a:gd name="connsiteY2" fmla="*/ 0 h 4131625"/>
                <a:gd name="connsiteX3" fmla="*/ 4294358 w 5620842"/>
                <a:gd name="connsiteY3" fmla="*/ 120470 h 4131625"/>
                <a:gd name="connsiteX4" fmla="*/ 3499860 w 5620842"/>
                <a:gd name="connsiteY4" fmla="*/ 2238778 h 4131625"/>
                <a:gd name="connsiteX5" fmla="*/ 5620842 w 5620842"/>
                <a:gd name="connsiteY5" fmla="*/ 3787214 h 4131625"/>
                <a:gd name="connsiteX6" fmla="*/ 4198775 w 5620842"/>
                <a:gd name="connsiteY6" fmla="*/ 3945013 h 4131625"/>
                <a:gd name="connsiteX7" fmla="*/ 1063690 w 5620842"/>
                <a:gd name="connsiteY7" fmla="*/ 1565707 h 4131625"/>
                <a:gd name="connsiteX8" fmla="*/ 1101012 w 5620842"/>
                <a:gd name="connsiteY8" fmla="*/ 4131625 h 4131625"/>
                <a:gd name="connsiteX9" fmla="*/ 200811 w 5620842"/>
                <a:gd name="connsiteY9" fmla="*/ 4125133 h 4131625"/>
                <a:gd name="connsiteX10" fmla="*/ 328629 w 5620842"/>
                <a:gd name="connsiteY10" fmla="*/ 971315 h 4131625"/>
                <a:gd name="connsiteX11" fmla="*/ 0 w 5620842"/>
                <a:gd name="connsiteY11" fmla="*/ 763274 h 4131625"/>
                <a:gd name="connsiteX12" fmla="*/ 200811 w 5620842"/>
                <a:gd name="connsiteY12" fmla="*/ 20677 h 4131625"/>
                <a:gd name="connsiteX0" fmla="*/ 200811 w 5620842"/>
                <a:gd name="connsiteY0" fmla="*/ 20677 h 4131625"/>
                <a:gd name="connsiteX1" fmla="*/ 2843411 w 5620842"/>
                <a:gd name="connsiteY1" fmla="*/ 1752083 h 4131625"/>
                <a:gd name="connsiteX2" fmla="*/ 3277824 w 5620842"/>
                <a:gd name="connsiteY2" fmla="*/ 0 h 4131625"/>
                <a:gd name="connsiteX3" fmla="*/ 4294358 w 5620842"/>
                <a:gd name="connsiteY3" fmla="*/ 120470 h 4131625"/>
                <a:gd name="connsiteX4" fmla="*/ 3499860 w 5620842"/>
                <a:gd name="connsiteY4" fmla="*/ 2238778 h 4131625"/>
                <a:gd name="connsiteX5" fmla="*/ 5620842 w 5620842"/>
                <a:gd name="connsiteY5" fmla="*/ 3787214 h 4131625"/>
                <a:gd name="connsiteX6" fmla="*/ 4198775 w 5620842"/>
                <a:gd name="connsiteY6" fmla="*/ 3945013 h 4131625"/>
                <a:gd name="connsiteX7" fmla="*/ 1063690 w 5620842"/>
                <a:gd name="connsiteY7" fmla="*/ 1565707 h 4131625"/>
                <a:gd name="connsiteX8" fmla="*/ 1101012 w 5620842"/>
                <a:gd name="connsiteY8" fmla="*/ 4131625 h 4131625"/>
                <a:gd name="connsiteX9" fmla="*/ 200811 w 5620842"/>
                <a:gd name="connsiteY9" fmla="*/ 4125133 h 4131625"/>
                <a:gd name="connsiteX10" fmla="*/ 328629 w 5620842"/>
                <a:gd name="connsiteY10" fmla="*/ 971315 h 4131625"/>
                <a:gd name="connsiteX11" fmla="*/ 0 w 5620842"/>
                <a:gd name="connsiteY11" fmla="*/ 763274 h 4131625"/>
                <a:gd name="connsiteX12" fmla="*/ 200811 w 5620842"/>
                <a:gd name="connsiteY12" fmla="*/ 20677 h 4131625"/>
                <a:gd name="connsiteX0" fmla="*/ 413726 w 5620842"/>
                <a:gd name="connsiteY0" fmla="*/ 0 h 4135915"/>
                <a:gd name="connsiteX1" fmla="*/ 2843411 w 5620842"/>
                <a:gd name="connsiteY1" fmla="*/ 1756373 h 4135915"/>
                <a:gd name="connsiteX2" fmla="*/ 3277824 w 5620842"/>
                <a:gd name="connsiteY2" fmla="*/ 4290 h 4135915"/>
                <a:gd name="connsiteX3" fmla="*/ 4294358 w 5620842"/>
                <a:gd name="connsiteY3" fmla="*/ 124760 h 4135915"/>
                <a:gd name="connsiteX4" fmla="*/ 3499860 w 5620842"/>
                <a:gd name="connsiteY4" fmla="*/ 2243068 h 4135915"/>
                <a:gd name="connsiteX5" fmla="*/ 5620842 w 5620842"/>
                <a:gd name="connsiteY5" fmla="*/ 3791504 h 4135915"/>
                <a:gd name="connsiteX6" fmla="*/ 4198775 w 5620842"/>
                <a:gd name="connsiteY6" fmla="*/ 3949303 h 4135915"/>
                <a:gd name="connsiteX7" fmla="*/ 1063690 w 5620842"/>
                <a:gd name="connsiteY7" fmla="*/ 1569997 h 4135915"/>
                <a:gd name="connsiteX8" fmla="*/ 1101012 w 5620842"/>
                <a:gd name="connsiteY8" fmla="*/ 4135915 h 4135915"/>
                <a:gd name="connsiteX9" fmla="*/ 200811 w 5620842"/>
                <a:gd name="connsiteY9" fmla="*/ 4129423 h 4135915"/>
                <a:gd name="connsiteX10" fmla="*/ 328629 w 5620842"/>
                <a:gd name="connsiteY10" fmla="*/ 975605 h 4135915"/>
                <a:gd name="connsiteX11" fmla="*/ 0 w 5620842"/>
                <a:gd name="connsiteY11" fmla="*/ 767564 h 4135915"/>
                <a:gd name="connsiteX12" fmla="*/ 413726 w 5620842"/>
                <a:gd name="connsiteY12" fmla="*/ 0 h 4135915"/>
                <a:gd name="connsiteX0" fmla="*/ 413726 w 5174735"/>
                <a:gd name="connsiteY0" fmla="*/ 0 h 4135915"/>
                <a:gd name="connsiteX1" fmla="*/ 2843411 w 5174735"/>
                <a:gd name="connsiteY1" fmla="*/ 1756373 h 4135915"/>
                <a:gd name="connsiteX2" fmla="*/ 3277824 w 5174735"/>
                <a:gd name="connsiteY2" fmla="*/ 4290 h 4135915"/>
                <a:gd name="connsiteX3" fmla="*/ 4294358 w 5174735"/>
                <a:gd name="connsiteY3" fmla="*/ 124760 h 4135915"/>
                <a:gd name="connsiteX4" fmla="*/ 3499860 w 5174735"/>
                <a:gd name="connsiteY4" fmla="*/ 2243068 h 4135915"/>
                <a:gd name="connsiteX5" fmla="*/ 5174735 w 5174735"/>
                <a:gd name="connsiteY5" fmla="*/ 3824794 h 4135915"/>
                <a:gd name="connsiteX6" fmla="*/ 4198775 w 5174735"/>
                <a:gd name="connsiteY6" fmla="*/ 3949303 h 4135915"/>
                <a:gd name="connsiteX7" fmla="*/ 1063690 w 5174735"/>
                <a:gd name="connsiteY7" fmla="*/ 1569997 h 4135915"/>
                <a:gd name="connsiteX8" fmla="*/ 1101012 w 5174735"/>
                <a:gd name="connsiteY8" fmla="*/ 4135915 h 4135915"/>
                <a:gd name="connsiteX9" fmla="*/ 200811 w 5174735"/>
                <a:gd name="connsiteY9" fmla="*/ 4129423 h 4135915"/>
                <a:gd name="connsiteX10" fmla="*/ 328629 w 5174735"/>
                <a:gd name="connsiteY10" fmla="*/ 975605 h 4135915"/>
                <a:gd name="connsiteX11" fmla="*/ 0 w 5174735"/>
                <a:gd name="connsiteY11" fmla="*/ 767564 h 4135915"/>
                <a:gd name="connsiteX12" fmla="*/ 413726 w 5174735"/>
                <a:gd name="connsiteY12" fmla="*/ 0 h 4135915"/>
                <a:gd name="connsiteX0" fmla="*/ 413726 w 5174735"/>
                <a:gd name="connsiteY0" fmla="*/ 0 h 4135915"/>
                <a:gd name="connsiteX1" fmla="*/ 2843411 w 5174735"/>
                <a:gd name="connsiteY1" fmla="*/ 1756373 h 4135915"/>
                <a:gd name="connsiteX2" fmla="*/ 4294358 w 5174735"/>
                <a:gd name="connsiteY2" fmla="*/ 124760 h 4135915"/>
                <a:gd name="connsiteX3" fmla="*/ 3499860 w 5174735"/>
                <a:gd name="connsiteY3" fmla="*/ 2243068 h 4135915"/>
                <a:gd name="connsiteX4" fmla="*/ 5174735 w 5174735"/>
                <a:gd name="connsiteY4" fmla="*/ 3824794 h 4135915"/>
                <a:gd name="connsiteX5" fmla="*/ 4198775 w 5174735"/>
                <a:gd name="connsiteY5" fmla="*/ 3949303 h 4135915"/>
                <a:gd name="connsiteX6" fmla="*/ 1063690 w 5174735"/>
                <a:gd name="connsiteY6" fmla="*/ 1569997 h 4135915"/>
                <a:gd name="connsiteX7" fmla="*/ 1101012 w 5174735"/>
                <a:gd name="connsiteY7" fmla="*/ 4135915 h 4135915"/>
                <a:gd name="connsiteX8" fmla="*/ 200811 w 5174735"/>
                <a:gd name="connsiteY8" fmla="*/ 4129423 h 4135915"/>
                <a:gd name="connsiteX9" fmla="*/ 328629 w 5174735"/>
                <a:gd name="connsiteY9" fmla="*/ 975605 h 4135915"/>
                <a:gd name="connsiteX10" fmla="*/ 0 w 5174735"/>
                <a:gd name="connsiteY10" fmla="*/ 767564 h 4135915"/>
                <a:gd name="connsiteX11" fmla="*/ 413726 w 5174735"/>
                <a:gd name="connsiteY11" fmla="*/ 0 h 4135915"/>
                <a:gd name="connsiteX0" fmla="*/ 413726 w 5174735"/>
                <a:gd name="connsiteY0" fmla="*/ 0 h 4135915"/>
                <a:gd name="connsiteX1" fmla="*/ 2843411 w 5174735"/>
                <a:gd name="connsiteY1" fmla="*/ 1756373 h 4135915"/>
                <a:gd name="connsiteX2" fmla="*/ 3499860 w 5174735"/>
                <a:gd name="connsiteY2" fmla="*/ 2243068 h 4135915"/>
                <a:gd name="connsiteX3" fmla="*/ 5174735 w 5174735"/>
                <a:gd name="connsiteY3" fmla="*/ 3824794 h 4135915"/>
                <a:gd name="connsiteX4" fmla="*/ 4198775 w 5174735"/>
                <a:gd name="connsiteY4" fmla="*/ 3949303 h 4135915"/>
                <a:gd name="connsiteX5" fmla="*/ 1063690 w 5174735"/>
                <a:gd name="connsiteY5" fmla="*/ 1569997 h 4135915"/>
                <a:gd name="connsiteX6" fmla="*/ 1101012 w 5174735"/>
                <a:gd name="connsiteY6" fmla="*/ 4135915 h 4135915"/>
                <a:gd name="connsiteX7" fmla="*/ 200811 w 5174735"/>
                <a:gd name="connsiteY7" fmla="*/ 4129423 h 4135915"/>
                <a:gd name="connsiteX8" fmla="*/ 328629 w 5174735"/>
                <a:gd name="connsiteY8" fmla="*/ 975605 h 4135915"/>
                <a:gd name="connsiteX9" fmla="*/ 0 w 5174735"/>
                <a:gd name="connsiteY9" fmla="*/ 767564 h 4135915"/>
                <a:gd name="connsiteX10" fmla="*/ 413726 w 5174735"/>
                <a:gd name="connsiteY10" fmla="*/ 0 h 4135915"/>
                <a:gd name="connsiteX0" fmla="*/ 413726 w 5174735"/>
                <a:gd name="connsiteY0" fmla="*/ 32930 h 4168845"/>
                <a:gd name="connsiteX1" fmla="*/ 4414926 w 5174735"/>
                <a:gd name="connsiteY1" fmla="*/ 191376 h 4168845"/>
                <a:gd name="connsiteX2" fmla="*/ 3499860 w 5174735"/>
                <a:gd name="connsiteY2" fmla="*/ 2275998 h 4168845"/>
                <a:gd name="connsiteX3" fmla="*/ 5174735 w 5174735"/>
                <a:gd name="connsiteY3" fmla="*/ 3857724 h 4168845"/>
                <a:gd name="connsiteX4" fmla="*/ 4198775 w 5174735"/>
                <a:gd name="connsiteY4" fmla="*/ 3982233 h 4168845"/>
                <a:gd name="connsiteX5" fmla="*/ 1063690 w 5174735"/>
                <a:gd name="connsiteY5" fmla="*/ 1602927 h 4168845"/>
                <a:gd name="connsiteX6" fmla="*/ 1101012 w 5174735"/>
                <a:gd name="connsiteY6" fmla="*/ 4168845 h 4168845"/>
                <a:gd name="connsiteX7" fmla="*/ 200811 w 5174735"/>
                <a:gd name="connsiteY7" fmla="*/ 4162353 h 4168845"/>
                <a:gd name="connsiteX8" fmla="*/ 328629 w 5174735"/>
                <a:gd name="connsiteY8" fmla="*/ 1008535 h 4168845"/>
                <a:gd name="connsiteX9" fmla="*/ 0 w 5174735"/>
                <a:gd name="connsiteY9" fmla="*/ 800494 h 4168845"/>
                <a:gd name="connsiteX10" fmla="*/ 413726 w 5174735"/>
                <a:gd name="connsiteY10" fmla="*/ 32930 h 4168845"/>
                <a:gd name="connsiteX0" fmla="*/ 413726 w 5174735"/>
                <a:gd name="connsiteY0" fmla="*/ 32930 h 4168845"/>
                <a:gd name="connsiteX1" fmla="*/ 4414926 w 5174735"/>
                <a:gd name="connsiteY1" fmla="*/ 191376 h 4168845"/>
                <a:gd name="connsiteX2" fmla="*/ 3499860 w 5174735"/>
                <a:gd name="connsiteY2" fmla="*/ 2275998 h 4168845"/>
                <a:gd name="connsiteX3" fmla="*/ 5174735 w 5174735"/>
                <a:gd name="connsiteY3" fmla="*/ 3857724 h 4168845"/>
                <a:gd name="connsiteX4" fmla="*/ 4198775 w 5174735"/>
                <a:gd name="connsiteY4" fmla="*/ 3982233 h 4168845"/>
                <a:gd name="connsiteX5" fmla="*/ 1063690 w 5174735"/>
                <a:gd name="connsiteY5" fmla="*/ 1602927 h 4168845"/>
                <a:gd name="connsiteX6" fmla="*/ 1101012 w 5174735"/>
                <a:gd name="connsiteY6" fmla="*/ 4168845 h 4168845"/>
                <a:gd name="connsiteX7" fmla="*/ 200811 w 5174735"/>
                <a:gd name="connsiteY7" fmla="*/ 4162353 h 4168845"/>
                <a:gd name="connsiteX8" fmla="*/ 328629 w 5174735"/>
                <a:gd name="connsiteY8" fmla="*/ 1008535 h 4168845"/>
                <a:gd name="connsiteX9" fmla="*/ 0 w 5174735"/>
                <a:gd name="connsiteY9" fmla="*/ 800494 h 4168845"/>
                <a:gd name="connsiteX10" fmla="*/ 413726 w 5174735"/>
                <a:gd name="connsiteY10" fmla="*/ 32930 h 4168845"/>
                <a:gd name="connsiteX0" fmla="*/ 413726 w 5174735"/>
                <a:gd name="connsiteY0" fmla="*/ 0 h 4135915"/>
                <a:gd name="connsiteX1" fmla="*/ 4414926 w 5174735"/>
                <a:gd name="connsiteY1" fmla="*/ 158446 h 4135915"/>
                <a:gd name="connsiteX2" fmla="*/ 3499860 w 5174735"/>
                <a:gd name="connsiteY2" fmla="*/ 2243068 h 4135915"/>
                <a:gd name="connsiteX3" fmla="*/ 5174735 w 5174735"/>
                <a:gd name="connsiteY3" fmla="*/ 3824794 h 4135915"/>
                <a:gd name="connsiteX4" fmla="*/ 4198775 w 5174735"/>
                <a:gd name="connsiteY4" fmla="*/ 3949303 h 4135915"/>
                <a:gd name="connsiteX5" fmla="*/ 1063690 w 5174735"/>
                <a:gd name="connsiteY5" fmla="*/ 1569997 h 4135915"/>
                <a:gd name="connsiteX6" fmla="*/ 1101012 w 5174735"/>
                <a:gd name="connsiteY6" fmla="*/ 4135915 h 4135915"/>
                <a:gd name="connsiteX7" fmla="*/ 200811 w 5174735"/>
                <a:gd name="connsiteY7" fmla="*/ 4129423 h 4135915"/>
                <a:gd name="connsiteX8" fmla="*/ 328629 w 5174735"/>
                <a:gd name="connsiteY8" fmla="*/ 975605 h 4135915"/>
                <a:gd name="connsiteX9" fmla="*/ 0 w 5174735"/>
                <a:gd name="connsiteY9" fmla="*/ 767564 h 4135915"/>
                <a:gd name="connsiteX10" fmla="*/ 413726 w 5174735"/>
                <a:gd name="connsiteY10" fmla="*/ 0 h 4135915"/>
                <a:gd name="connsiteX0" fmla="*/ 413726 w 5174735"/>
                <a:gd name="connsiteY0" fmla="*/ 0 h 4135915"/>
                <a:gd name="connsiteX1" fmla="*/ 4414926 w 5174735"/>
                <a:gd name="connsiteY1" fmla="*/ 158446 h 4135915"/>
                <a:gd name="connsiteX2" fmla="*/ 4969987 w 5174735"/>
                <a:gd name="connsiteY2" fmla="*/ 2234745 h 4135915"/>
                <a:gd name="connsiteX3" fmla="*/ 5174735 w 5174735"/>
                <a:gd name="connsiteY3" fmla="*/ 3824794 h 4135915"/>
                <a:gd name="connsiteX4" fmla="*/ 4198775 w 5174735"/>
                <a:gd name="connsiteY4" fmla="*/ 3949303 h 4135915"/>
                <a:gd name="connsiteX5" fmla="*/ 1063690 w 5174735"/>
                <a:gd name="connsiteY5" fmla="*/ 1569997 h 4135915"/>
                <a:gd name="connsiteX6" fmla="*/ 1101012 w 5174735"/>
                <a:gd name="connsiteY6" fmla="*/ 4135915 h 4135915"/>
                <a:gd name="connsiteX7" fmla="*/ 200811 w 5174735"/>
                <a:gd name="connsiteY7" fmla="*/ 4129423 h 4135915"/>
                <a:gd name="connsiteX8" fmla="*/ 328629 w 5174735"/>
                <a:gd name="connsiteY8" fmla="*/ 975605 h 4135915"/>
                <a:gd name="connsiteX9" fmla="*/ 0 w 5174735"/>
                <a:gd name="connsiteY9" fmla="*/ 767564 h 4135915"/>
                <a:gd name="connsiteX10" fmla="*/ 413726 w 5174735"/>
                <a:gd name="connsiteY10" fmla="*/ 0 h 4135915"/>
                <a:gd name="connsiteX0" fmla="*/ 413726 w 5174735"/>
                <a:gd name="connsiteY0" fmla="*/ 0 h 4135915"/>
                <a:gd name="connsiteX1" fmla="*/ 4414926 w 5174735"/>
                <a:gd name="connsiteY1" fmla="*/ 158446 h 4135915"/>
                <a:gd name="connsiteX2" fmla="*/ 4969987 w 5174735"/>
                <a:gd name="connsiteY2" fmla="*/ 2234745 h 4135915"/>
                <a:gd name="connsiteX3" fmla="*/ 5174735 w 5174735"/>
                <a:gd name="connsiteY3" fmla="*/ 3824794 h 4135915"/>
                <a:gd name="connsiteX4" fmla="*/ 3539752 w 5174735"/>
                <a:gd name="connsiteY4" fmla="*/ 936545 h 4135915"/>
                <a:gd name="connsiteX5" fmla="*/ 1063690 w 5174735"/>
                <a:gd name="connsiteY5" fmla="*/ 1569997 h 4135915"/>
                <a:gd name="connsiteX6" fmla="*/ 1101012 w 5174735"/>
                <a:gd name="connsiteY6" fmla="*/ 4135915 h 4135915"/>
                <a:gd name="connsiteX7" fmla="*/ 200811 w 5174735"/>
                <a:gd name="connsiteY7" fmla="*/ 4129423 h 4135915"/>
                <a:gd name="connsiteX8" fmla="*/ 328629 w 5174735"/>
                <a:gd name="connsiteY8" fmla="*/ 975605 h 4135915"/>
                <a:gd name="connsiteX9" fmla="*/ 0 w 5174735"/>
                <a:gd name="connsiteY9" fmla="*/ 767564 h 4135915"/>
                <a:gd name="connsiteX10" fmla="*/ 413726 w 5174735"/>
                <a:gd name="connsiteY10" fmla="*/ 0 h 4135915"/>
                <a:gd name="connsiteX0" fmla="*/ 413726 w 4969987"/>
                <a:gd name="connsiteY0" fmla="*/ 0 h 4135915"/>
                <a:gd name="connsiteX1" fmla="*/ 4414926 w 4969987"/>
                <a:gd name="connsiteY1" fmla="*/ 158446 h 4135915"/>
                <a:gd name="connsiteX2" fmla="*/ 4969987 w 4969987"/>
                <a:gd name="connsiteY2" fmla="*/ 2234745 h 4135915"/>
                <a:gd name="connsiteX3" fmla="*/ 4181132 w 4969987"/>
                <a:gd name="connsiteY3" fmla="*/ 3916342 h 4135915"/>
                <a:gd name="connsiteX4" fmla="*/ 3539752 w 4969987"/>
                <a:gd name="connsiteY4" fmla="*/ 936545 h 4135915"/>
                <a:gd name="connsiteX5" fmla="*/ 1063690 w 4969987"/>
                <a:gd name="connsiteY5" fmla="*/ 1569997 h 4135915"/>
                <a:gd name="connsiteX6" fmla="*/ 1101012 w 4969987"/>
                <a:gd name="connsiteY6" fmla="*/ 4135915 h 4135915"/>
                <a:gd name="connsiteX7" fmla="*/ 200811 w 4969987"/>
                <a:gd name="connsiteY7" fmla="*/ 4129423 h 4135915"/>
                <a:gd name="connsiteX8" fmla="*/ 328629 w 4969987"/>
                <a:gd name="connsiteY8" fmla="*/ 975605 h 4135915"/>
                <a:gd name="connsiteX9" fmla="*/ 0 w 4969987"/>
                <a:gd name="connsiteY9" fmla="*/ 767564 h 4135915"/>
                <a:gd name="connsiteX10" fmla="*/ 413726 w 4969987"/>
                <a:gd name="connsiteY10" fmla="*/ 0 h 4135915"/>
                <a:gd name="connsiteX0" fmla="*/ 413726 w 5203179"/>
                <a:gd name="connsiteY0" fmla="*/ 0 h 4135915"/>
                <a:gd name="connsiteX1" fmla="*/ 4414926 w 5203179"/>
                <a:gd name="connsiteY1" fmla="*/ 158446 h 4135915"/>
                <a:gd name="connsiteX2" fmla="*/ 5203179 w 5203179"/>
                <a:gd name="connsiteY2" fmla="*/ 3924220 h 4135915"/>
                <a:gd name="connsiteX3" fmla="*/ 4181132 w 5203179"/>
                <a:gd name="connsiteY3" fmla="*/ 3916342 h 4135915"/>
                <a:gd name="connsiteX4" fmla="*/ 3539752 w 5203179"/>
                <a:gd name="connsiteY4" fmla="*/ 936545 h 4135915"/>
                <a:gd name="connsiteX5" fmla="*/ 1063690 w 5203179"/>
                <a:gd name="connsiteY5" fmla="*/ 1569997 h 4135915"/>
                <a:gd name="connsiteX6" fmla="*/ 1101012 w 5203179"/>
                <a:gd name="connsiteY6" fmla="*/ 4135915 h 4135915"/>
                <a:gd name="connsiteX7" fmla="*/ 200811 w 5203179"/>
                <a:gd name="connsiteY7" fmla="*/ 4129423 h 4135915"/>
                <a:gd name="connsiteX8" fmla="*/ 328629 w 5203179"/>
                <a:gd name="connsiteY8" fmla="*/ 975605 h 4135915"/>
                <a:gd name="connsiteX9" fmla="*/ 0 w 5203179"/>
                <a:gd name="connsiteY9" fmla="*/ 767564 h 4135915"/>
                <a:gd name="connsiteX10" fmla="*/ 413726 w 5203179"/>
                <a:gd name="connsiteY10" fmla="*/ 0 h 4135915"/>
                <a:gd name="connsiteX0" fmla="*/ 413726 w 5203179"/>
                <a:gd name="connsiteY0" fmla="*/ 0 h 4135915"/>
                <a:gd name="connsiteX1" fmla="*/ 4414926 w 5203179"/>
                <a:gd name="connsiteY1" fmla="*/ 158446 h 4135915"/>
                <a:gd name="connsiteX2" fmla="*/ 5203179 w 5203179"/>
                <a:gd name="connsiteY2" fmla="*/ 3924220 h 4135915"/>
                <a:gd name="connsiteX3" fmla="*/ 4181132 w 5203179"/>
                <a:gd name="connsiteY3" fmla="*/ 3916342 h 4135915"/>
                <a:gd name="connsiteX4" fmla="*/ 3539752 w 5203179"/>
                <a:gd name="connsiteY4" fmla="*/ 936545 h 4135915"/>
                <a:gd name="connsiteX5" fmla="*/ 1063690 w 5203179"/>
                <a:gd name="connsiteY5" fmla="*/ 1569997 h 4135915"/>
                <a:gd name="connsiteX6" fmla="*/ 1101012 w 5203179"/>
                <a:gd name="connsiteY6" fmla="*/ 4135915 h 4135915"/>
                <a:gd name="connsiteX7" fmla="*/ 200811 w 5203179"/>
                <a:gd name="connsiteY7" fmla="*/ 4129423 h 4135915"/>
                <a:gd name="connsiteX8" fmla="*/ 328629 w 5203179"/>
                <a:gd name="connsiteY8" fmla="*/ 975605 h 4135915"/>
                <a:gd name="connsiteX9" fmla="*/ 0 w 5203179"/>
                <a:gd name="connsiteY9" fmla="*/ 767564 h 4135915"/>
                <a:gd name="connsiteX10" fmla="*/ 413726 w 5203179"/>
                <a:gd name="connsiteY10" fmla="*/ 0 h 4135915"/>
                <a:gd name="connsiteX0" fmla="*/ 413726 w 5203179"/>
                <a:gd name="connsiteY0" fmla="*/ 0 h 4135915"/>
                <a:gd name="connsiteX1" fmla="*/ 4414926 w 5203179"/>
                <a:gd name="connsiteY1" fmla="*/ 158446 h 4135915"/>
                <a:gd name="connsiteX2" fmla="*/ 5203179 w 5203179"/>
                <a:gd name="connsiteY2" fmla="*/ 3924220 h 4135915"/>
                <a:gd name="connsiteX3" fmla="*/ 4181132 w 5203179"/>
                <a:gd name="connsiteY3" fmla="*/ 3916342 h 4135915"/>
                <a:gd name="connsiteX4" fmla="*/ 3539752 w 5203179"/>
                <a:gd name="connsiteY4" fmla="*/ 936545 h 4135915"/>
                <a:gd name="connsiteX5" fmla="*/ 1063690 w 5203179"/>
                <a:gd name="connsiteY5" fmla="*/ 1569997 h 4135915"/>
                <a:gd name="connsiteX6" fmla="*/ 1101012 w 5203179"/>
                <a:gd name="connsiteY6" fmla="*/ 4135915 h 4135915"/>
                <a:gd name="connsiteX7" fmla="*/ 200811 w 5203179"/>
                <a:gd name="connsiteY7" fmla="*/ 4129423 h 4135915"/>
                <a:gd name="connsiteX8" fmla="*/ 328629 w 5203179"/>
                <a:gd name="connsiteY8" fmla="*/ 975605 h 4135915"/>
                <a:gd name="connsiteX9" fmla="*/ 0 w 5203179"/>
                <a:gd name="connsiteY9" fmla="*/ 767564 h 4135915"/>
                <a:gd name="connsiteX10" fmla="*/ 413726 w 5203179"/>
                <a:gd name="connsiteY10" fmla="*/ 0 h 4135915"/>
                <a:gd name="connsiteX0" fmla="*/ 413726 w 5203179"/>
                <a:gd name="connsiteY0" fmla="*/ 0 h 4135915"/>
                <a:gd name="connsiteX1" fmla="*/ 4414926 w 5203179"/>
                <a:gd name="connsiteY1" fmla="*/ 158446 h 4135915"/>
                <a:gd name="connsiteX2" fmla="*/ 5203179 w 5203179"/>
                <a:gd name="connsiteY2" fmla="*/ 3924220 h 4135915"/>
                <a:gd name="connsiteX3" fmla="*/ 4181132 w 5203179"/>
                <a:gd name="connsiteY3" fmla="*/ 3916342 h 4135915"/>
                <a:gd name="connsiteX4" fmla="*/ 3539752 w 5203179"/>
                <a:gd name="connsiteY4" fmla="*/ 936545 h 4135915"/>
                <a:gd name="connsiteX5" fmla="*/ 1063690 w 5203179"/>
                <a:gd name="connsiteY5" fmla="*/ 1569997 h 4135915"/>
                <a:gd name="connsiteX6" fmla="*/ 1101012 w 5203179"/>
                <a:gd name="connsiteY6" fmla="*/ 4135915 h 4135915"/>
                <a:gd name="connsiteX7" fmla="*/ 200811 w 5203179"/>
                <a:gd name="connsiteY7" fmla="*/ 4129423 h 4135915"/>
                <a:gd name="connsiteX8" fmla="*/ 328629 w 5203179"/>
                <a:gd name="connsiteY8" fmla="*/ 975605 h 4135915"/>
                <a:gd name="connsiteX9" fmla="*/ 0 w 5203179"/>
                <a:gd name="connsiteY9" fmla="*/ 767564 h 4135915"/>
                <a:gd name="connsiteX10" fmla="*/ 413726 w 5203179"/>
                <a:gd name="connsiteY10" fmla="*/ 0 h 4135915"/>
                <a:gd name="connsiteX0" fmla="*/ 413726 w 5203179"/>
                <a:gd name="connsiteY0" fmla="*/ 0 h 4135915"/>
                <a:gd name="connsiteX1" fmla="*/ 4414926 w 5203179"/>
                <a:gd name="connsiteY1" fmla="*/ 158446 h 4135915"/>
                <a:gd name="connsiteX2" fmla="*/ 5203179 w 5203179"/>
                <a:gd name="connsiteY2" fmla="*/ 3924220 h 4135915"/>
                <a:gd name="connsiteX3" fmla="*/ 4181132 w 5203179"/>
                <a:gd name="connsiteY3" fmla="*/ 3916342 h 4135915"/>
                <a:gd name="connsiteX4" fmla="*/ 3539752 w 5203179"/>
                <a:gd name="connsiteY4" fmla="*/ 936545 h 4135915"/>
                <a:gd name="connsiteX5" fmla="*/ 1083969 w 5203179"/>
                <a:gd name="connsiteY5" fmla="*/ 979097 h 4135915"/>
                <a:gd name="connsiteX6" fmla="*/ 1101012 w 5203179"/>
                <a:gd name="connsiteY6" fmla="*/ 4135915 h 4135915"/>
                <a:gd name="connsiteX7" fmla="*/ 200811 w 5203179"/>
                <a:gd name="connsiteY7" fmla="*/ 4129423 h 4135915"/>
                <a:gd name="connsiteX8" fmla="*/ 328629 w 5203179"/>
                <a:gd name="connsiteY8" fmla="*/ 975605 h 4135915"/>
                <a:gd name="connsiteX9" fmla="*/ 0 w 5203179"/>
                <a:gd name="connsiteY9" fmla="*/ 767564 h 4135915"/>
                <a:gd name="connsiteX10" fmla="*/ 413726 w 5203179"/>
                <a:gd name="connsiteY10" fmla="*/ 0 h 4135915"/>
                <a:gd name="connsiteX0" fmla="*/ 413726 w 5203179"/>
                <a:gd name="connsiteY0" fmla="*/ 0 h 4135915"/>
                <a:gd name="connsiteX1" fmla="*/ 4414926 w 5203179"/>
                <a:gd name="connsiteY1" fmla="*/ 158446 h 4135915"/>
                <a:gd name="connsiteX2" fmla="*/ 5203179 w 5203179"/>
                <a:gd name="connsiteY2" fmla="*/ 3924220 h 4135915"/>
                <a:gd name="connsiteX3" fmla="*/ 4181132 w 5203179"/>
                <a:gd name="connsiteY3" fmla="*/ 3916342 h 4135915"/>
                <a:gd name="connsiteX4" fmla="*/ 3539752 w 5203179"/>
                <a:gd name="connsiteY4" fmla="*/ 936545 h 4135915"/>
                <a:gd name="connsiteX5" fmla="*/ 1083969 w 5203179"/>
                <a:gd name="connsiteY5" fmla="*/ 979097 h 4135915"/>
                <a:gd name="connsiteX6" fmla="*/ 1101012 w 5203179"/>
                <a:gd name="connsiteY6" fmla="*/ 4135915 h 4135915"/>
                <a:gd name="connsiteX7" fmla="*/ 200811 w 5203179"/>
                <a:gd name="connsiteY7" fmla="*/ 4129423 h 4135915"/>
                <a:gd name="connsiteX8" fmla="*/ 328629 w 5203179"/>
                <a:gd name="connsiteY8" fmla="*/ 975605 h 4135915"/>
                <a:gd name="connsiteX9" fmla="*/ 0 w 5203179"/>
                <a:gd name="connsiteY9" fmla="*/ 767564 h 4135915"/>
                <a:gd name="connsiteX10" fmla="*/ 413726 w 5203179"/>
                <a:gd name="connsiteY10" fmla="*/ 0 h 4135915"/>
                <a:gd name="connsiteX0" fmla="*/ 413726 w 5203179"/>
                <a:gd name="connsiteY0" fmla="*/ 0 h 4135915"/>
                <a:gd name="connsiteX1" fmla="*/ 4414926 w 5203179"/>
                <a:gd name="connsiteY1" fmla="*/ 158446 h 4135915"/>
                <a:gd name="connsiteX2" fmla="*/ 5203179 w 5203179"/>
                <a:gd name="connsiteY2" fmla="*/ 3924220 h 4135915"/>
                <a:gd name="connsiteX3" fmla="*/ 4181132 w 5203179"/>
                <a:gd name="connsiteY3" fmla="*/ 3916342 h 4135915"/>
                <a:gd name="connsiteX4" fmla="*/ 3539752 w 5203179"/>
                <a:gd name="connsiteY4" fmla="*/ 936545 h 4135915"/>
                <a:gd name="connsiteX5" fmla="*/ 1083969 w 5203179"/>
                <a:gd name="connsiteY5" fmla="*/ 979097 h 4135915"/>
                <a:gd name="connsiteX6" fmla="*/ 1101012 w 5203179"/>
                <a:gd name="connsiteY6" fmla="*/ 4135915 h 4135915"/>
                <a:gd name="connsiteX7" fmla="*/ 200811 w 5203179"/>
                <a:gd name="connsiteY7" fmla="*/ 4129423 h 4135915"/>
                <a:gd name="connsiteX8" fmla="*/ 328629 w 5203179"/>
                <a:gd name="connsiteY8" fmla="*/ 975605 h 4135915"/>
                <a:gd name="connsiteX9" fmla="*/ 0 w 5203179"/>
                <a:gd name="connsiteY9" fmla="*/ 767564 h 4135915"/>
                <a:gd name="connsiteX10" fmla="*/ 413726 w 5203179"/>
                <a:gd name="connsiteY10" fmla="*/ 0 h 4135915"/>
                <a:gd name="connsiteX0" fmla="*/ 413726 w 5203179"/>
                <a:gd name="connsiteY0" fmla="*/ 0 h 4135915"/>
                <a:gd name="connsiteX1" fmla="*/ 4414926 w 5203179"/>
                <a:gd name="connsiteY1" fmla="*/ 158446 h 4135915"/>
                <a:gd name="connsiteX2" fmla="*/ 5203179 w 5203179"/>
                <a:gd name="connsiteY2" fmla="*/ 3924220 h 4135915"/>
                <a:gd name="connsiteX3" fmla="*/ 4181132 w 5203179"/>
                <a:gd name="connsiteY3" fmla="*/ 3916342 h 4135915"/>
                <a:gd name="connsiteX4" fmla="*/ 3539752 w 5203179"/>
                <a:gd name="connsiteY4" fmla="*/ 936545 h 4135915"/>
                <a:gd name="connsiteX5" fmla="*/ 1083969 w 5203179"/>
                <a:gd name="connsiteY5" fmla="*/ 979097 h 4135915"/>
                <a:gd name="connsiteX6" fmla="*/ 1101012 w 5203179"/>
                <a:gd name="connsiteY6" fmla="*/ 4135915 h 4135915"/>
                <a:gd name="connsiteX7" fmla="*/ 200811 w 5203179"/>
                <a:gd name="connsiteY7" fmla="*/ 4129423 h 4135915"/>
                <a:gd name="connsiteX8" fmla="*/ 328629 w 5203179"/>
                <a:gd name="connsiteY8" fmla="*/ 975605 h 4135915"/>
                <a:gd name="connsiteX9" fmla="*/ 0 w 5203179"/>
                <a:gd name="connsiteY9" fmla="*/ 767564 h 4135915"/>
                <a:gd name="connsiteX10" fmla="*/ 413726 w 5203179"/>
                <a:gd name="connsiteY10" fmla="*/ 0 h 4135915"/>
                <a:gd name="connsiteX0" fmla="*/ 413726 w 5203179"/>
                <a:gd name="connsiteY0" fmla="*/ 0 h 4135915"/>
                <a:gd name="connsiteX1" fmla="*/ 4414926 w 5203179"/>
                <a:gd name="connsiteY1" fmla="*/ 158446 h 4135915"/>
                <a:gd name="connsiteX2" fmla="*/ 5203179 w 5203179"/>
                <a:gd name="connsiteY2" fmla="*/ 3924220 h 4135915"/>
                <a:gd name="connsiteX3" fmla="*/ 3907384 w 5203179"/>
                <a:gd name="connsiteY3" fmla="*/ 3916342 h 4135915"/>
                <a:gd name="connsiteX4" fmla="*/ 3539752 w 5203179"/>
                <a:gd name="connsiteY4" fmla="*/ 936545 h 4135915"/>
                <a:gd name="connsiteX5" fmla="*/ 1083969 w 5203179"/>
                <a:gd name="connsiteY5" fmla="*/ 979097 h 4135915"/>
                <a:gd name="connsiteX6" fmla="*/ 1101012 w 5203179"/>
                <a:gd name="connsiteY6" fmla="*/ 4135915 h 4135915"/>
                <a:gd name="connsiteX7" fmla="*/ 200811 w 5203179"/>
                <a:gd name="connsiteY7" fmla="*/ 4129423 h 4135915"/>
                <a:gd name="connsiteX8" fmla="*/ 328629 w 5203179"/>
                <a:gd name="connsiteY8" fmla="*/ 975605 h 4135915"/>
                <a:gd name="connsiteX9" fmla="*/ 0 w 5203179"/>
                <a:gd name="connsiteY9" fmla="*/ 767564 h 4135915"/>
                <a:gd name="connsiteX10" fmla="*/ 413726 w 5203179"/>
                <a:gd name="connsiteY10" fmla="*/ 0 h 4135915"/>
                <a:gd name="connsiteX0" fmla="*/ 413726 w 4797626"/>
                <a:gd name="connsiteY0" fmla="*/ 0 h 4135915"/>
                <a:gd name="connsiteX1" fmla="*/ 4414926 w 4797626"/>
                <a:gd name="connsiteY1" fmla="*/ 158446 h 4135915"/>
                <a:gd name="connsiteX2" fmla="*/ 4797626 w 4797626"/>
                <a:gd name="connsiteY2" fmla="*/ 3915899 h 4135915"/>
                <a:gd name="connsiteX3" fmla="*/ 3907384 w 4797626"/>
                <a:gd name="connsiteY3" fmla="*/ 3916342 h 4135915"/>
                <a:gd name="connsiteX4" fmla="*/ 3539752 w 4797626"/>
                <a:gd name="connsiteY4" fmla="*/ 936545 h 4135915"/>
                <a:gd name="connsiteX5" fmla="*/ 1083969 w 4797626"/>
                <a:gd name="connsiteY5" fmla="*/ 979097 h 4135915"/>
                <a:gd name="connsiteX6" fmla="*/ 1101012 w 4797626"/>
                <a:gd name="connsiteY6" fmla="*/ 4135915 h 4135915"/>
                <a:gd name="connsiteX7" fmla="*/ 200811 w 4797626"/>
                <a:gd name="connsiteY7" fmla="*/ 4129423 h 4135915"/>
                <a:gd name="connsiteX8" fmla="*/ 328629 w 4797626"/>
                <a:gd name="connsiteY8" fmla="*/ 975605 h 4135915"/>
                <a:gd name="connsiteX9" fmla="*/ 0 w 4797626"/>
                <a:gd name="connsiteY9" fmla="*/ 767564 h 4135915"/>
                <a:gd name="connsiteX10" fmla="*/ 413726 w 4797626"/>
                <a:gd name="connsiteY10" fmla="*/ 0 h 4135915"/>
                <a:gd name="connsiteX0" fmla="*/ 657056 w 5040956"/>
                <a:gd name="connsiteY0" fmla="*/ 0 h 4135915"/>
                <a:gd name="connsiteX1" fmla="*/ 4658256 w 5040956"/>
                <a:gd name="connsiteY1" fmla="*/ 158446 h 4135915"/>
                <a:gd name="connsiteX2" fmla="*/ 5040956 w 5040956"/>
                <a:gd name="connsiteY2" fmla="*/ 3915899 h 4135915"/>
                <a:gd name="connsiteX3" fmla="*/ 4150714 w 5040956"/>
                <a:gd name="connsiteY3" fmla="*/ 3916342 h 4135915"/>
                <a:gd name="connsiteX4" fmla="*/ 3783082 w 5040956"/>
                <a:gd name="connsiteY4" fmla="*/ 936545 h 4135915"/>
                <a:gd name="connsiteX5" fmla="*/ 1327299 w 5040956"/>
                <a:gd name="connsiteY5" fmla="*/ 979097 h 4135915"/>
                <a:gd name="connsiteX6" fmla="*/ 1344342 w 5040956"/>
                <a:gd name="connsiteY6" fmla="*/ 4135915 h 4135915"/>
                <a:gd name="connsiteX7" fmla="*/ 444141 w 5040956"/>
                <a:gd name="connsiteY7" fmla="*/ 4129423 h 4135915"/>
                <a:gd name="connsiteX8" fmla="*/ 571959 w 5040956"/>
                <a:gd name="connsiteY8" fmla="*/ 975605 h 4135915"/>
                <a:gd name="connsiteX9" fmla="*/ 0 w 5040956"/>
                <a:gd name="connsiteY9" fmla="*/ 900725 h 4135915"/>
                <a:gd name="connsiteX10" fmla="*/ 657056 w 5040956"/>
                <a:gd name="connsiteY10" fmla="*/ 0 h 4135915"/>
                <a:gd name="connsiteX0" fmla="*/ 657056 w 5040956"/>
                <a:gd name="connsiteY0" fmla="*/ 0 h 4135915"/>
                <a:gd name="connsiteX1" fmla="*/ 4658256 w 5040956"/>
                <a:gd name="connsiteY1" fmla="*/ 158446 h 4135915"/>
                <a:gd name="connsiteX2" fmla="*/ 5040956 w 5040956"/>
                <a:gd name="connsiteY2" fmla="*/ 3915899 h 4135915"/>
                <a:gd name="connsiteX3" fmla="*/ 4150714 w 5040956"/>
                <a:gd name="connsiteY3" fmla="*/ 3916342 h 4135915"/>
                <a:gd name="connsiteX4" fmla="*/ 3783082 w 5040956"/>
                <a:gd name="connsiteY4" fmla="*/ 936545 h 4135915"/>
                <a:gd name="connsiteX5" fmla="*/ 1327299 w 5040956"/>
                <a:gd name="connsiteY5" fmla="*/ 979097 h 4135915"/>
                <a:gd name="connsiteX6" fmla="*/ 1344342 w 5040956"/>
                <a:gd name="connsiteY6" fmla="*/ 4135915 h 4135915"/>
                <a:gd name="connsiteX7" fmla="*/ 444141 w 5040956"/>
                <a:gd name="connsiteY7" fmla="*/ 4129423 h 4135915"/>
                <a:gd name="connsiteX8" fmla="*/ 571959 w 5040956"/>
                <a:gd name="connsiteY8" fmla="*/ 975605 h 4135915"/>
                <a:gd name="connsiteX9" fmla="*/ 0 w 5040956"/>
                <a:gd name="connsiteY9" fmla="*/ 900725 h 4135915"/>
                <a:gd name="connsiteX10" fmla="*/ 657056 w 5040956"/>
                <a:gd name="connsiteY10" fmla="*/ 0 h 4135915"/>
                <a:gd name="connsiteX0" fmla="*/ 985586 w 5369486"/>
                <a:gd name="connsiteY0" fmla="*/ 176706 h 4312621"/>
                <a:gd name="connsiteX1" fmla="*/ 163005 w 5369486"/>
                <a:gd name="connsiteY1" fmla="*/ 156340 h 4312621"/>
                <a:gd name="connsiteX2" fmla="*/ 4986786 w 5369486"/>
                <a:gd name="connsiteY2" fmla="*/ 335152 h 4312621"/>
                <a:gd name="connsiteX3" fmla="*/ 5369486 w 5369486"/>
                <a:gd name="connsiteY3" fmla="*/ 4092605 h 4312621"/>
                <a:gd name="connsiteX4" fmla="*/ 4479244 w 5369486"/>
                <a:gd name="connsiteY4" fmla="*/ 4093048 h 4312621"/>
                <a:gd name="connsiteX5" fmla="*/ 4111612 w 5369486"/>
                <a:gd name="connsiteY5" fmla="*/ 1113251 h 4312621"/>
                <a:gd name="connsiteX6" fmla="*/ 1655829 w 5369486"/>
                <a:gd name="connsiteY6" fmla="*/ 1155803 h 4312621"/>
                <a:gd name="connsiteX7" fmla="*/ 1672872 w 5369486"/>
                <a:gd name="connsiteY7" fmla="*/ 4312621 h 4312621"/>
                <a:gd name="connsiteX8" fmla="*/ 772671 w 5369486"/>
                <a:gd name="connsiteY8" fmla="*/ 4306129 h 4312621"/>
                <a:gd name="connsiteX9" fmla="*/ 900489 w 5369486"/>
                <a:gd name="connsiteY9" fmla="*/ 1152311 h 4312621"/>
                <a:gd name="connsiteX10" fmla="*/ 328530 w 5369486"/>
                <a:gd name="connsiteY10" fmla="*/ 1077431 h 4312621"/>
                <a:gd name="connsiteX11" fmla="*/ 985586 w 5369486"/>
                <a:gd name="connsiteY11" fmla="*/ 176706 h 4312621"/>
                <a:gd name="connsiteX0" fmla="*/ 985586 w 5369486"/>
                <a:gd name="connsiteY0" fmla="*/ 261062 h 4396977"/>
                <a:gd name="connsiteX1" fmla="*/ 163005 w 5369486"/>
                <a:gd name="connsiteY1" fmla="*/ 240696 h 4396977"/>
                <a:gd name="connsiteX2" fmla="*/ 4986786 w 5369486"/>
                <a:gd name="connsiteY2" fmla="*/ 419508 h 4396977"/>
                <a:gd name="connsiteX3" fmla="*/ 5369486 w 5369486"/>
                <a:gd name="connsiteY3" fmla="*/ 4176961 h 4396977"/>
                <a:gd name="connsiteX4" fmla="*/ 4479244 w 5369486"/>
                <a:gd name="connsiteY4" fmla="*/ 4177404 h 4396977"/>
                <a:gd name="connsiteX5" fmla="*/ 4111612 w 5369486"/>
                <a:gd name="connsiteY5" fmla="*/ 1197607 h 4396977"/>
                <a:gd name="connsiteX6" fmla="*/ 1655829 w 5369486"/>
                <a:gd name="connsiteY6" fmla="*/ 1240159 h 4396977"/>
                <a:gd name="connsiteX7" fmla="*/ 1672872 w 5369486"/>
                <a:gd name="connsiteY7" fmla="*/ 4396977 h 4396977"/>
                <a:gd name="connsiteX8" fmla="*/ 772671 w 5369486"/>
                <a:gd name="connsiteY8" fmla="*/ 4390485 h 4396977"/>
                <a:gd name="connsiteX9" fmla="*/ 900489 w 5369486"/>
                <a:gd name="connsiteY9" fmla="*/ 1236667 h 4396977"/>
                <a:gd name="connsiteX10" fmla="*/ 328530 w 5369486"/>
                <a:gd name="connsiteY10" fmla="*/ 1161787 h 4396977"/>
                <a:gd name="connsiteX11" fmla="*/ 985586 w 5369486"/>
                <a:gd name="connsiteY11" fmla="*/ 261062 h 4396977"/>
                <a:gd name="connsiteX0" fmla="*/ 823186 w 5207086"/>
                <a:gd name="connsiteY0" fmla="*/ 261062 h 4396977"/>
                <a:gd name="connsiteX1" fmla="*/ 605 w 5207086"/>
                <a:gd name="connsiteY1" fmla="*/ 240696 h 4396977"/>
                <a:gd name="connsiteX2" fmla="*/ 4824386 w 5207086"/>
                <a:gd name="connsiteY2" fmla="*/ 419508 h 4396977"/>
                <a:gd name="connsiteX3" fmla="*/ 5207086 w 5207086"/>
                <a:gd name="connsiteY3" fmla="*/ 4176961 h 4396977"/>
                <a:gd name="connsiteX4" fmla="*/ 4316844 w 5207086"/>
                <a:gd name="connsiteY4" fmla="*/ 4177404 h 4396977"/>
                <a:gd name="connsiteX5" fmla="*/ 3949212 w 5207086"/>
                <a:gd name="connsiteY5" fmla="*/ 1197607 h 4396977"/>
                <a:gd name="connsiteX6" fmla="*/ 1493429 w 5207086"/>
                <a:gd name="connsiteY6" fmla="*/ 1240159 h 4396977"/>
                <a:gd name="connsiteX7" fmla="*/ 1510472 w 5207086"/>
                <a:gd name="connsiteY7" fmla="*/ 4396977 h 4396977"/>
                <a:gd name="connsiteX8" fmla="*/ 610271 w 5207086"/>
                <a:gd name="connsiteY8" fmla="*/ 4390485 h 4396977"/>
                <a:gd name="connsiteX9" fmla="*/ 738089 w 5207086"/>
                <a:gd name="connsiteY9" fmla="*/ 1236667 h 4396977"/>
                <a:gd name="connsiteX10" fmla="*/ 166130 w 5207086"/>
                <a:gd name="connsiteY10" fmla="*/ 1161787 h 4396977"/>
                <a:gd name="connsiteX11" fmla="*/ 823186 w 5207086"/>
                <a:gd name="connsiteY11" fmla="*/ 261062 h 4396977"/>
                <a:gd name="connsiteX0" fmla="*/ 165525 w 5206481"/>
                <a:gd name="connsiteY0" fmla="*/ 1161787 h 4396977"/>
                <a:gd name="connsiteX1" fmla="*/ 0 w 5206481"/>
                <a:gd name="connsiteY1" fmla="*/ 240696 h 4396977"/>
                <a:gd name="connsiteX2" fmla="*/ 4823781 w 5206481"/>
                <a:gd name="connsiteY2" fmla="*/ 419508 h 4396977"/>
                <a:gd name="connsiteX3" fmla="*/ 5206481 w 5206481"/>
                <a:gd name="connsiteY3" fmla="*/ 4176961 h 4396977"/>
                <a:gd name="connsiteX4" fmla="*/ 4316239 w 5206481"/>
                <a:gd name="connsiteY4" fmla="*/ 4177404 h 4396977"/>
                <a:gd name="connsiteX5" fmla="*/ 3948607 w 5206481"/>
                <a:gd name="connsiteY5" fmla="*/ 1197607 h 4396977"/>
                <a:gd name="connsiteX6" fmla="*/ 1492824 w 5206481"/>
                <a:gd name="connsiteY6" fmla="*/ 1240159 h 4396977"/>
                <a:gd name="connsiteX7" fmla="*/ 1509867 w 5206481"/>
                <a:gd name="connsiteY7" fmla="*/ 4396977 h 4396977"/>
                <a:gd name="connsiteX8" fmla="*/ 609666 w 5206481"/>
                <a:gd name="connsiteY8" fmla="*/ 4390485 h 4396977"/>
                <a:gd name="connsiteX9" fmla="*/ 737484 w 5206481"/>
                <a:gd name="connsiteY9" fmla="*/ 1236667 h 4396977"/>
                <a:gd name="connsiteX10" fmla="*/ 165525 w 5206481"/>
                <a:gd name="connsiteY10" fmla="*/ 1161787 h 4396977"/>
                <a:gd name="connsiteX0" fmla="*/ 165525 w 5206481"/>
                <a:gd name="connsiteY0" fmla="*/ 1161787 h 4396977"/>
                <a:gd name="connsiteX1" fmla="*/ 0 w 5206481"/>
                <a:gd name="connsiteY1" fmla="*/ 240696 h 4396977"/>
                <a:gd name="connsiteX2" fmla="*/ 4823781 w 5206481"/>
                <a:gd name="connsiteY2" fmla="*/ 419508 h 4396977"/>
                <a:gd name="connsiteX3" fmla="*/ 5206481 w 5206481"/>
                <a:gd name="connsiteY3" fmla="*/ 4176961 h 4396977"/>
                <a:gd name="connsiteX4" fmla="*/ 4316239 w 5206481"/>
                <a:gd name="connsiteY4" fmla="*/ 4177404 h 4396977"/>
                <a:gd name="connsiteX5" fmla="*/ 3948607 w 5206481"/>
                <a:gd name="connsiteY5" fmla="*/ 1197607 h 4396977"/>
                <a:gd name="connsiteX6" fmla="*/ 1492824 w 5206481"/>
                <a:gd name="connsiteY6" fmla="*/ 1240159 h 4396977"/>
                <a:gd name="connsiteX7" fmla="*/ 1509867 w 5206481"/>
                <a:gd name="connsiteY7" fmla="*/ 4396977 h 4396977"/>
                <a:gd name="connsiteX8" fmla="*/ 609666 w 5206481"/>
                <a:gd name="connsiteY8" fmla="*/ 4390485 h 4396977"/>
                <a:gd name="connsiteX9" fmla="*/ 737484 w 5206481"/>
                <a:gd name="connsiteY9" fmla="*/ 1236667 h 4396977"/>
                <a:gd name="connsiteX10" fmla="*/ 165525 w 5206481"/>
                <a:gd name="connsiteY10" fmla="*/ 1161787 h 4396977"/>
                <a:gd name="connsiteX0" fmla="*/ 0 w 5040956"/>
                <a:gd name="connsiteY0" fmla="*/ 1121567 h 4356757"/>
                <a:gd name="connsiteX1" fmla="*/ 57528 w 5040956"/>
                <a:gd name="connsiteY1" fmla="*/ 292024 h 4356757"/>
                <a:gd name="connsiteX2" fmla="*/ 4658256 w 5040956"/>
                <a:gd name="connsiteY2" fmla="*/ 379288 h 4356757"/>
                <a:gd name="connsiteX3" fmla="*/ 5040956 w 5040956"/>
                <a:gd name="connsiteY3" fmla="*/ 4136741 h 4356757"/>
                <a:gd name="connsiteX4" fmla="*/ 4150714 w 5040956"/>
                <a:gd name="connsiteY4" fmla="*/ 4137184 h 4356757"/>
                <a:gd name="connsiteX5" fmla="*/ 3783082 w 5040956"/>
                <a:gd name="connsiteY5" fmla="*/ 1157387 h 4356757"/>
                <a:gd name="connsiteX6" fmla="*/ 1327299 w 5040956"/>
                <a:gd name="connsiteY6" fmla="*/ 1199939 h 4356757"/>
                <a:gd name="connsiteX7" fmla="*/ 1344342 w 5040956"/>
                <a:gd name="connsiteY7" fmla="*/ 4356757 h 4356757"/>
                <a:gd name="connsiteX8" fmla="*/ 444141 w 5040956"/>
                <a:gd name="connsiteY8" fmla="*/ 4350265 h 4356757"/>
                <a:gd name="connsiteX9" fmla="*/ 571959 w 5040956"/>
                <a:gd name="connsiteY9" fmla="*/ 1196447 h 4356757"/>
                <a:gd name="connsiteX10" fmla="*/ 0 w 5040956"/>
                <a:gd name="connsiteY10" fmla="*/ 1121567 h 4356757"/>
                <a:gd name="connsiteX0" fmla="*/ 0 w 5040956"/>
                <a:gd name="connsiteY0" fmla="*/ 1039953 h 4275143"/>
                <a:gd name="connsiteX1" fmla="*/ 57528 w 5040956"/>
                <a:gd name="connsiteY1" fmla="*/ 210410 h 4275143"/>
                <a:gd name="connsiteX2" fmla="*/ 4658256 w 5040956"/>
                <a:gd name="connsiteY2" fmla="*/ 297674 h 4275143"/>
                <a:gd name="connsiteX3" fmla="*/ 5040956 w 5040956"/>
                <a:gd name="connsiteY3" fmla="*/ 4055127 h 4275143"/>
                <a:gd name="connsiteX4" fmla="*/ 4150714 w 5040956"/>
                <a:gd name="connsiteY4" fmla="*/ 4055570 h 4275143"/>
                <a:gd name="connsiteX5" fmla="*/ 3783082 w 5040956"/>
                <a:gd name="connsiteY5" fmla="*/ 1075773 h 4275143"/>
                <a:gd name="connsiteX6" fmla="*/ 1327299 w 5040956"/>
                <a:gd name="connsiteY6" fmla="*/ 1118325 h 4275143"/>
                <a:gd name="connsiteX7" fmla="*/ 1344342 w 5040956"/>
                <a:gd name="connsiteY7" fmla="*/ 4275143 h 4275143"/>
                <a:gd name="connsiteX8" fmla="*/ 444141 w 5040956"/>
                <a:gd name="connsiteY8" fmla="*/ 4268651 h 4275143"/>
                <a:gd name="connsiteX9" fmla="*/ 571959 w 5040956"/>
                <a:gd name="connsiteY9" fmla="*/ 1114833 h 4275143"/>
                <a:gd name="connsiteX10" fmla="*/ 0 w 5040956"/>
                <a:gd name="connsiteY10" fmla="*/ 1039953 h 4275143"/>
                <a:gd name="connsiteX0" fmla="*/ 0 w 5040956"/>
                <a:gd name="connsiteY0" fmla="*/ 829543 h 4064733"/>
                <a:gd name="connsiteX1" fmla="*/ 57528 w 5040956"/>
                <a:gd name="connsiteY1" fmla="*/ 0 h 4064733"/>
                <a:gd name="connsiteX2" fmla="*/ 4658256 w 5040956"/>
                <a:gd name="connsiteY2" fmla="*/ 87264 h 4064733"/>
                <a:gd name="connsiteX3" fmla="*/ 5040956 w 5040956"/>
                <a:gd name="connsiteY3" fmla="*/ 3844717 h 4064733"/>
                <a:gd name="connsiteX4" fmla="*/ 4150714 w 5040956"/>
                <a:gd name="connsiteY4" fmla="*/ 3845160 h 4064733"/>
                <a:gd name="connsiteX5" fmla="*/ 3783082 w 5040956"/>
                <a:gd name="connsiteY5" fmla="*/ 865363 h 4064733"/>
                <a:gd name="connsiteX6" fmla="*/ 1327299 w 5040956"/>
                <a:gd name="connsiteY6" fmla="*/ 907915 h 4064733"/>
                <a:gd name="connsiteX7" fmla="*/ 1344342 w 5040956"/>
                <a:gd name="connsiteY7" fmla="*/ 4064733 h 4064733"/>
                <a:gd name="connsiteX8" fmla="*/ 444141 w 5040956"/>
                <a:gd name="connsiteY8" fmla="*/ 4058241 h 4064733"/>
                <a:gd name="connsiteX9" fmla="*/ 571959 w 5040956"/>
                <a:gd name="connsiteY9" fmla="*/ 904423 h 4064733"/>
                <a:gd name="connsiteX10" fmla="*/ 0 w 5040956"/>
                <a:gd name="connsiteY10" fmla="*/ 829543 h 4064733"/>
                <a:gd name="connsiteX0" fmla="*/ 731801 w 5200798"/>
                <a:gd name="connsiteY0" fmla="*/ 904423 h 4064733"/>
                <a:gd name="connsiteX1" fmla="*/ 217370 w 5200798"/>
                <a:gd name="connsiteY1" fmla="*/ 0 h 4064733"/>
                <a:gd name="connsiteX2" fmla="*/ 4818098 w 5200798"/>
                <a:gd name="connsiteY2" fmla="*/ 87264 h 4064733"/>
                <a:gd name="connsiteX3" fmla="*/ 5200798 w 5200798"/>
                <a:gd name="connsiteY3" fmla="*/ 3844717 h 4064733"/>
                <a:gd name="connsiteX4" fmla="*/ 4310556 w 5200798"/>
                <a:gd name="connsiteY4" fmla="*/ 3845160 h 4064733"/>
                <a:gd name="connsiteX5" fmla="*/ 3942924 w 5200798"/>
                <a:gd name="connsiteY5" fmla="*/ 865363 h 4064733"/>
                <a:gd name="connsiteX6" fmla="*/ 1487141 w 5200798"/>
                <a:gd name="connsiteY6" fmla="*/ 907915 h 4064733"/>
                <a:gd name="connsiteX7" fmla="*/ 1504184 w 5200798"/>
                <a:gd name="connsiteY7" fmla="*/ 4064733 h 4064733"/>
                <a:gd name="connsiteX8" fmla="*/ 603983 w 5200798"/>
                <a:gd name="connsiteY8" fmla="*/ 4058241 h 4064733"/>
                <a:gd name="connsiteX9" fmla="*/ 731801 w 5200798"/>
                <a:gd name="connsiteY9" fmla="*/ 904423 h 4064733"/>
                <a:gd name="connsiteX0" fmla="*/ 315621 w 4784618"/>
                <a:gd name="connsiteY0" fmla="*/ 912746 h 4073056"/>
                <a:gd name="connsiteX1" fmla="*/ 318270 w 4784618"/>
                <a:gd name="connsiteY1" fmla="*/ 0 h 4073056"/>
                <a:gd name="connsiteX2" fmla="*/ 4401918 w 4784618"/>
                <a:gd name="connsiteY2" fmla="*/ 95587 h 4073056"/>
                <a:gd name="connsiteX3" fmla="*/ 4784618 w 4784618"/>
                <a:gd name="connsiteY3" fmla="*/ 3853040 h 4073056"/>
                <a:gd name="connsiteX4" fmla="*/ 3894376 w 4784618"/>
                <a:gd name="connsiteY4" fmla="*/ 3853483 h 4073056"/>
                <a:gd name="connsiteX5" fmla="*/ 3526744 w 4784618"/>
                <a:gd name="connsiteY5" fmla="*/ 873686 h 4073056"/>
                <a:gd name="connsiteX6" fmla="*/ 1070961 w 4784618"/>
                <a:gd name="connsiteY6" fmla="*/ 916238 h 4073056"/>
                <a:gd name="connsiteX7" fmla="*/ 1088004 w 4784618"/>
                <a:gd name="connsiteY7" fmla="*/ 4073056 h 4073056"/>
                <a:gd name="connsiteX8" fmla="*/ 187803 w 4784618"/>
                <a:gd name="connsiteY8" fmla="*/ 4066564 h 4073056"/>
                <a:gd name="connsiteX9" fmla="*/ 315621 w 4784618"/>
                <a:gd name="connsiteY9" fmla="*/ 912746 h 4073056"/>
                <a:gd name="connsiteX0" fmla="*/ 127818 w 4596815"/>
                <a:gd name="connsiteY0" fmla="*/ 912746 h 4073056"/>
                <a:gd name="connsiteX1" fmla="*/ 130467 w 4596815"/>
                <a:gd name="connsiteY1" fmla="*/ 0 h 4073056"/>
                <a:gd name="connsiteX2" fmla="*/ 4214115 w 4596815"/>
                <a:gd name="connsiteY2" fmla="*/ 95587 h 4073056"/>
                <a:gd name="connsiteX3" fmla="*/ 4596815 w 4596815"/>
                <a:gd name="connsiteY3" fmla="*/ 3853040 h 4073056"/>
                <a:gd name="connsiteX4" fmla="*/ 3706573 w 4596815"/>
                <a:gd name="connsiteY4" fmla="*/ 3853483 h 4073056"/>
                <a:gd name="connsiteX5" fmla="*/ 3338941 w 4596815"/>
                <a:gd name="connsiteY5" fmla="*/ 873686 h 4073056"/>
                <a:gd name="connsiteX6" fmla="*/ 883158 w 4596815"/>
                <a:gd name="connsiteY6" fmla="*/ 916238 h 4073056"/>
                <a:gd name="connsiteX7" fmla="*/ 900201 w 4596815"/>
                <a:gd name="connsiteY7" fmla="*/ 4073056 h 4073056"/>
                <a:gd name="connsiteX8" fmla="*/ 0 w 4596815"/>
                <a:gd name="connsiteY8" fmla="*/ 4066564 h 4073056"/>
                <a:gd name="connsiteX9" fmla="*/ 127818 w 4596815"/>
                <a:gd name="connsiteY9" fmla="*/ 912746 h 4073056"/>
                <a:gd name="connsiteX0" fmla="*/ 256330 w 4853145"/>
                <a:gd name="connsiteY0" fmla="*/ 4066564 h 4073056"/>
                <a:gd name="connsiteX1" fmla="*/ 386797 w 4853145"/>
                <a:gd name="connsiteY1" fmla="*/ 0 h 4073056"/>
                <a:gd name="connsiteX2" fmla="*/ 4470445 w 4853145"/>
                <a:gd name="connsiteY2" fmla="*/ 95587 h 4073056"/>
                <a:gd name="connsiteX3" fmla="*/ 4853145 w 4853145"/>
                <a:gd name="connsiteY3" fmla="*/ 3853040 h 4073056"/>
                <a:gd name="connsiteX4" fmla="*/ 3962903 w 4853145"/>
                <a:gd name="connsiteY4" fmla="*/ 3853483 h 4073056"/>
                <a:gd name="connsiteX5" fmla="*/ 3595271 w 4853145"/>
                <a:gd name="connsiteY5" fmla="*/ 873686 h 4073056"/>
                <a:gd name="connsiteX6" fmla="*/ 1139488 w 4853145"/>
                <a:gd name="connsiteY6" fmla="*/ 916238 h 4073056"/>
                <a:gd name="connsiteX7" fmla="*/ 1156531 w 4853145"/>
                <a:gd name="connsiteY7" fmla="*/ 4073056 h 4073056"/>
                <a:gd name="connsiteX8" fmla="*/ 256330 w 4853145"/>
                <a:gd name="connsiteY8" fmla="*/ 4066564 h 4073056"/>
                <a:gd name="connsiteX0" fmla="*/ 50265 w 4647080"/>
                <a:gd name="connsiteY0" fmla="*/ 4066564 h 4073056"/>
                <a:gd name="connsiteX1" fmla="*/ 180732 w 4647080"/>
                <a:gd name="connsiteY1" fmla="*/ 0 h 4073056"/>
                <a:gd name="connsiteX2" fmla="*/ 4264380 w 4647080"/>
                <a:gd name="connsiteY2" fmla="*/ 95587 h 4073056"/>
                <a:gd name="connsiteX3" fmla="*/ 4647080 w 4647080"/>
                <a:gd name="connsiteY3" fmla="*/ 3853040 h 4073056"/>
                <a:gd name="connsiteX4" fmla="*/ 3756838 w 4647080"/>
                <a:gd name="connsiteY4" fmla="*/ 3853483 h 4073056"/>
                <a:gd name="connsiteX5" fmla="*/ 3389206 w 4647080"/>
                <a:gd name="connsiteY5" fmla="*/ 873686 h 4073056"/>
                <a:gd name="connsiteX6" fmla="*/ 933423 w 4647080"/>
                <a:gd name="connsiteY6" fmla="*/ 916238 h 4073056"/>
                <a:gd name="connsiteX7" fmla="*/ 950466 w 4647080"/>
                <a:gd name="connsiteY7" fmla="*/ 4073056 h 4073056"/>
                <a:gd name="connsiteX8" fmla="*/ 50265 w 4647080"/>
                <a:gd name="connsiteY8" fmla="*/ 4066564 h 4073056"/>
                <a:gd name="connsiteX0" fmla="*/ 50265 w 4685033"/>
                <a:gd name="connsiteY0" fmla="*/ 4066564 h 4073056"/>
                <a:gd name="connsiteX1" fmla="*/ 180732 w 4685033"/>
                <a:gd name="connsiteY1" fmla="*/ 0 h 4073056"/>
                <a:gd name="connsiteX2" fmla="*/ 4620299 w 4685033"/>
                <a:gd name="connsiteY2" fmla="*/ 76737 h 4073056"/>
                <a:gd name="connsiteX3" fmla="*/ 4647080 w 4685033"/>
                <a:gd name="connsiteY3" fmla="*/ 3853040 h 4073056"/>
                <a:gd name="connsiteX4" fmla="*/ 3756838 w 4685033"/>
                <a:gd name="connsiteY4" fmla="*/ 3853483 h 4073056"/>
                <a:gd name="connsiteX5" fmla="*/ 3389206 w 4685033"/>
                <a:gd name="connsiteY5" fmla="*/ 873686 h 4073056"/>
                <a:gd name="connsiteX6" fmla="*/ 933423 w 4685033"/>
                <a:gd name="connsiteY6" fmla="*/ 916238 h 4073056"/>
                <a:gd name="connsiteX7" fmla="*/ 950466 w 4685033"/>
                <a:gd name="connsiteY7" fmla="*/ 4073056 h 4073056"/>
                <a:gd name="connsiteX8" fmla="*/ 50265 w 4685033"/>
                <a:gd name="connsiteY8" fmla="*/ 4066564 h 4073056"/>
                <a:gd name="connsiteX0" fmla="*/ 50265 w 4695113"/>
                <a:gd name="connsiteY0" fmla="*/ 4066564 h 4073056"/>
                <a:gd name="connsiteX1" fmla="*/ 180732 w 4695113"/>
                <a:gd name="connsiteY1" fmla="*/ 0 h 4073056"/>
                <a:gd name="connsiteX2" fmla="*/ 4620299 w 4695113"/>
                <a:gd name="connsiteY2" fmla="*/ 76737 h 4073056"/>
                <a:gd name="connsiteX3" fmla="*/ 4690222 w 4695113"/>
                <a:gd name="connsiteY3" fmla="*/ 4069807 h 4073056"/>
                <a:gd name="connsiteX4" fmla="*/ 3756838 w 4695113"/>
                <a:gd name="connsiteY4" fmla="*/ 3853483 h 4073056"/>
                <a:gd name="connsiteX5" fmla="*/ 3389206 w 4695113"/>
                <a:gd name="connsiteY5" fmla="*/ 873686 h 4073056"/>
                <a:gd name="connsiteX6" fmla="*/ 933423 w 4695113"/>
                <a:gd name="connsiteY6" fmla="*/ 916238 h 4073056"/>
                <a:gd name="connsiteX7" fmla="*/ 950466 w 4695113"/>
                <a:gd name="connsiteY7" fmla="*/ 4073056 h 4073056"/>
                <a:gd name="connsiteX8" fmla="*/ 50265 w 4695113"/>
                <a:gd name="connsiteY8" fmla="*/ 4066564 h 4073056"/>
                <a:gd name="connsiteX0" fmla="*/ 50265 w 4695113"/>
                <a:gd name="connsiteY0" fmla="*/ 4066564 h 4073056"/>
                <a:gd name="connsiteX1" fmla="*/ 180732 w 4695113"/>
                <a:gd name="connsiteY1" fmla="*/ 0 h 4073056"/>
                <a:gd name="connsiteX2" fmla="*/ 4620299 w 4695113"/>
                <a:gd name="connsiteY2" fmla="*/ 76737 h 4073056"/>
                <a:gd name="connsiteX3" fmla="*/ 4690222 w 4695113"/>
                <a:gd name="connsiteY3" fmla="*/ 4069807 h 4073056"/>
                <a:gd name="connsiteX4" fmla="*/ 3810765 w 4695113"/>
                <a:gd name="connsiteY4" fmla="*/ 4060823 h 4073056"/>
                <a:gd name="connsiteX5" fmla="*/ 3389206 w 4695113"/>
                <a:gd name="connsiteY5" fmla="*/ 873686 h 4073056"/>
                <a:gd name="connsiteX6" fmla="*/ 933423 w 4695113"/>
                <a:gd name="connsiteY6" fmla="*/ 916238 h 4073056"/>
                <a:gd name="connsiteX7" fmla="*/ 950466 w 4695113"/>
                <a:gd name="connsiteY7" fmla="*/ 4073056 h 4073056"/>
                <a:gd name="connsiteX8" fmla="*/ 50265 w 4695113"/>
                <a:gd name="connsiteY8" fmla="*/ 4066564 h 4073056"/>
                <a:gd name="connsiteX0" fmla="*/ 50265 w 4695113"/>
                <a:gd name="connsiteY0" fmla="*/ 4066564 h 4073056"/>
                <a:gd name="connsiteX1" fmla="*/ 180732 w 4695113"/>
                <a:gd name="connsiteY1" fmla="*/ 0 h 4073056"/>
                <a:gd name="connsiteX2" fmla="*/ 4620299 w 4695113"/>
                <a:gd name="connsiteY2" fmla="*/ 76737 h 4073056"/>
                <a:gd name="connsiteX3" fmla="*/ 4690222 w 4695113"/>
                <a:gd name="connsiteY3" fmla="*/ 4069807 h 4073056"/>
                <a:gd name="connsiteX4" fmla="*/ 3810765 w 4695113"/>
                <a:gd name="connsiteY4" fmla="*/ 4060823 h 4073056"/>
                <a:gd name="connsiteX5" fmla="*/ 3572557 w 4695113"/>
                <a:gd name="connsiteY5" fmla="*/ 864262 h 4073056"/>
                <a:gd name="connsiteX6" fmla="*/ 933423 w 4695113"/>
                <a:gd name="connsiteY6" fmla="*/ 916238 h 4073056"/>
                <a:gd name="connsiteX7" fmla="*/ 950466 w 4695113"/>
                <a:gd name="connsiteY7" fmla="*/ 4073056 h 4073056"/>
                <a:gd name="connsiteX8" fmla="*/ 50265 w 4695113"/>
                <a:gd name="connsiteY8" fmla="*/ 4066564 h 4073056"/>
                <a:gd name="connsiteX0" fmla="*/ 50265 w 4695113"/>
                <a:gd name="connsiteY0" fmla="*/ 4066564 h 4073056"/>
                <a:gd name="connsiteX1" fmla="*/ 180732 w 4695113"/>
                <a:gd name="connsiteY1" fmla="*/ 0 h 4073056"/>
                <a:gd name="connsiteX2" fmla="*/ 4620299 w 4695113"/>
                <a:gd name="connsiteY2" fmla="*/ 76737 h 4073056"/>
                <a:gd name="connsiteX3" fmla="*/ 4690222 w 4695113"/>
                <a:gd name="connsiteY3" fmla="*/ 4069807 h 4073056"/>
                <a:gd name="connsiteX4" fmla="*/ 3692127 w 4695113"/>
                <a:gd name="connsiteY4" fmla="*/ 4060823 h 4073056"/>
                <a:gd name="connsiteX5" fmla="*/ 3572557 w 4695113"/>
                <a:gd name="connsiteY5" fmla="*/ 864262 h 4073056"/>
                <a:gd name="connsiteX6" fmla="*/ 933423 w 4695113"/>
                <a:gd name="connsiteY6" fmla="*/ 916238 h 4073056"/>
                <a:gd name="connsiteX7" fmla="*/ 950466 w 4695113"/>
                <a:gd name="connsiteY7" fmla="*/ 4073056 h 4073056"/>
                <a:gd name="connsiteX8" fmla="*/ 50265 w 4695113"/>
                <a:gd name="connsiteY8" fmla="*/ 4066564 h 4073056"/>
                <a:gd name="connsiteX0" fmla="*/ 50265 w 4695113"/>
                <a:gd name="connsiteY0" fmla="*/ 4066564 h 4073056"/>
                <a:gd name="connsiteX1" fmla="*/ 180732 w 4695113"/>
                <a:gd name="connsiteY1" fmla="*/ 0 h 4073056"/>
                <a:gd name="connsiteX2" fmla="*/ 4620299 w 4695113"/>
                <a:gd name="connsiteY2" fmla="*/ 76737 h 4073056"/>
                <a:gd name="connsiteX3" fmla="*/ 4690222 w 4695113"/>
                <a:gd name="connsiteY3" fmla="*/ 4069807 h 4073056"/>
                <a:gd name="connsiteX4" fmla="*/ 3692127 w 4695113"/>
                <a:gd name="connsiteY4" fmla="*/ 4060823 h 4073056"/>
                <a:gd name="connsiteX5" fmla="*/ 3572557 w 4695113"/>
                <a:gd name="connsiteY5" fmla="*/ 864262 h 4073056"/>
                <a:gd name="connsiteX6" fmla="*/ 1019707 w 4695113"/>
                <a:gd name="connsiteY6" fmla="*/ 897389 h 4073056"/>
                <a:gd name="connsiteX7" fmla="*/ 950466 w 4695113"/>
                <a:gd name="connsiteY7" fmla="*/ 4073056 h 4073056"/>
                <a:gd name="connsiteX8" fmla="*/ 50265 w 4695113"/>
                <a:gd name="connsiteY8" fmla="*/ 4066564 h 4073056"/>
                <a:gd name="connsiteX0" fmla="*/ 50265 w 4695113"/>
                <a:gd name="connsiteY0" fmla="*/ 4066564 h 4073056"/>
                <a:gd name="connsiteX1" fmla="*/ 180732 w 4695113"/>
                <a:gd name="connsiteY1" fmla="*/ 0 h 4073056"/>
                <a:gd name="connsiteX2" fmla="*/ 4620299 w 4695113"/>
                <a:gd name="connsiteY2" fmla="*/ 76737 h 4073056"/>
                <a:gd name="connsiteX3" fmla="*/ 4690222 w 4695113"/>
                <a:gd name="connsiteY3" fmla="*/ 4069807 h 4073056"/>
                <a:gd name="connsiteX4" fmla="*/ 3692127 w 4695113"/>
                <a:gd name="connsiteY4" fmla="*/ 4060823 h 4073056"/>
                <a:gd name="connsiteX5" fmla="*/ 3572557 w 4695113"/>
                <a:gd name="connsiteY5" fmla="*/ 864262 h 4073056"/>
                <a:gd name="connsiteX6" fmla="*/ 1019707 w 4695113"/>
                <a:gd name="connsiteY6" fmla="*/ 897389 h 4073056"/>
                <a:gd name="connsiteX7" fmla="*/ 993608 w 4695113"/>
                <a:gd name="connsiteY7" fmla="*/ 4073056 h 4073056"/>
                <a:gd name="connsiteX8" fmla="*/ 50265 w 4695113"/>
                <a:gd name="connsiteY8" fmla="*/ 4066564 h 4073056"/>
                <a:gd name="connsiteX0" fmla="*/ 50265 w 4695113"/>
                <a:gd name="connsiteY0" fmla="*/ 4165324 h 4171816"/>
                <a:gd name="connsiteX1" fmla="*/ 180732 w 4695113"/>
                <a:gd name="connsiteY1" fmla="*/ 98760 h 4171816"/>
                <a:gd name="connsiteX2" fmla="*/ 4620299 w 4695113"/>
                <a:gd name="connsiteY2" fmla="*/ 175497 h 4171816"/>
                <a:gd name="connsiteX3" fmla="*/ 4690222 w 4695113"/>
                <a:gd name="connsiteY3" fmla="*/ 4168567 h 4171816"/>
                <a:gd name="connsiteX4" fmla="*/ 3692127 w 4695113"/>
                <a:gd name="connsiteY4" fmla="*/ 4159583 h 4171816"/>
                <a:gd name="connsiteX5" fmla="*/ 3572557 w 4695113"/>
                <a:gd name="connsiteY5" fmla="*/ 963022 h 4171816"/>
                <a:gd name="connsiteX6" fmla="*/ 1019707 w 4695113"/>
                <a:gd name="connsiteY6" fmla="*/ 996149 h 4171816"/>
                <a:gd name="connsiteX7" fmla="*/ 993608 w 4695113"/>
                <a:gd name="connsiteY7" fmla="*/ 4171816 h 4171816"/>
                <a:gd name="connsiteX8" fmla="*/ 50265 w 4695113"/>
                <a:gd name="connsiteY8" fmla="*/ 4165324 h 4171816"/>
                <a:gd name="connsiteX0" fmla="*/ 50265 w 4695113"/>
                <a:gd name="connsiteY0" fmla="*/ 4213977 h 4220469"/>
                <a:gd name="connsiteX1" fmla="*/ 180732 w 4695113"/>
                <a:gd name="connsiteY1" fmla="*/ 147413 h 4220469"/>
                <a:gd name="connsiteX2" fmla="*/ 4620299 w 4695113"/>
                <a:gd name="connsiteY2" fmla="*/ 224150 h 4220469"/>
                <a:gd name="connsiteX3" fmla="*/ 4690222 w 4695113"/>
                <a:gd name="connsiteY3" fmla="*/ 4217220 h 4220469"/>
                <a:gd name="connsiteX4" fmla="*/ 3692127 w 4695113"/>
                <a:gd name="connsiteY4" fmla="*/ 4208236 h 4220469"/>
                <a:gd name="connsiteX5" fmla="*/ 3572557 w 4695113"/>
                <a:gd name="connsiteY5" fmla="*/ 1011675 h 4220469"/>
                <a:gd name="connsiteX6" fmla="*/ 1019707 w 4695113"/>
                <a:gd name="connsiteY6" fmla="*/ 1044802 h 4220469"/>
                <a:gd name="connsiteX7" fmla="*/ 993608 w 4695113"/>
                <a:gd name="connsiteY7" fmla="*/ 4220469 h 4220469"/>
                <a:gd name="connsiteX8" fmla="*/ 50265 w 4695113"/>
                <a:gd name="connsiteY8" fmla="*/ 4213977 h 4220469"/>
                <a:gd name="connsiteX0" fmla="*/ 118901 w 4763749"/>
                <a:gd name="connsiteY0" fmla="*/ 4213977 h 4220469"/>
                <a:gd name="connsiteX1" fmla="*/ 249368 w 4763749"/>
                <a:gd name="connsiteY1" fmla="*/ 147413 h 4220469"/>
                <a:gd name="connsiteX2" fmla="*/ 4688935 w 4763749"/>
                <a:gd name="connsiteY2" fmla="*/ 224150 h 4220469"/>
                <a:gd name="connsiteX3" fmla="*/ 4758858 w 4763749"/>
                <a:gd name="connsiteY3" fmla="*/ 4217220 h 4220469"/>
                <a:gd name="connsiteX4" fmla="*/ 3760763 w 4763749"/>
                <a:gd name="connsiteY4" fmla="*/ 4208236 h 4220469"/>
                <a:gd name="connsiteX5" fmla="*/ 3641193 w 4763749"/>
                <a:gd name="connsiteY5" fmla="*/ 1011675 h 4220469"/>
                <a:gd name="connsiteX6" fmla="*/ 1088343 w 4763749"/>
                <a:gd name="connsiteY6" fmla="*/ 1044802 h 4220469"/>
                <a:gd name="connsiteX7" fmla="*/ 1062244 w 4763749"/>
                <a:gd name="connsiteY7" fmla="*/ 4220469 h 4220469"/>
                <a:gd name="connsiteX8" fmla="*/ 118901 w 4763749"/>
                <a:gd name="connsiteY8" fmla="*/ 4213977 h 4220469"/>
                <a:gd name="connsiteX0" fmla="*/ 171001 w 4815849"/>
                <a:gd name="connsiteY0" fmla="*/ 4213977 h 4220469"/>
                <a:gd name="connsiteX1" fmla="*/ 301468 w 4815849"/>
                <a:gd name="connsiteY1" fmla="*/ 147413 h 4220469"/>
                <a:gd name="connsiteX2" fmla="*/ 4741035 w 4815849"/>
                <a:gd name="connsiteY2" fmla="*/ 224150 h 4220469"/>
                <a:gd name="connsiteX3" fmla="*/ 4810958 w 4815849"/>
                <a:gd name="connsiteY3" fmla="*/ 4217220 h 4220469"/>
                <a:gd name="connsiteX4" fmla="*/ 3812863 w 4815849"/>
                <a:gd name="connsiteY4" fmla="*/ 4208236 h 4220469"/>
                <a:gd name="connsiteX5" fmla="*/ 3693293 w 4815849"/>
                <a:gd name="connsiteY5" fmla="*/ 1011675 h 4220469"/>
                <a:gd name="connsiteX6" fmla="*/ 1140443 w 4815849"/>
                <a:gd name="connsiteY6" fmla="*/ 1044802 h 4220469"/>
                <a:gd name="connsiteX7" fmla="*/ 1114344 w 4815849"/>
                <a:gd name="connsiteY7" fmla="*/ 4220469 h 4220469"/>
                <a:gd name="connsiteX8" fmla="*/ 171001 w 4815849"/>
                <a:gd name="connsiteY8" fmla="*/ 4213977 h 4220469"/>
                <a:gd name="connsiteX0" fmla="*/ 180003 w 4824851"/>
                <a:gd name="connsiteY0" fmla="*/ 4213977 h 4220469"/>
                <a:gd name="connsiteX1" fmla="*/ 310470 w 4824851"/>
                <a:gd name="connsiteY1" fmla="*/ 147413 h 4220469"/>
                <a:gd name="connsiteX2" fmla="*/ 4750037 w 4824851"/>
                <a:gd name="connsiteY2" fmla="*/ 224150 h 4220469"/>
                <a:gd name="connsiteX3" fmla="*/ 4819960 w 4824851"/>
                <a:gd name="connsiteY3" fmla="*/ 4217220 h 4220469"/>
                <a:gd name="connsiteX4" fmla="*/ 3821865 w 4824851"/>
                <a:gd name="connsiteY4" fmla="*/ 4208236 h 4220469"/>
                <a:gd name="connsiteX5" fmla="*/ 3702295 w 4824851"/>
                <a:gd name="connsiteY5" fmla="*/ 1011675 h 4220469"/>
                <a:gd name="connsiteX6" fmla="*/ 1149445 w 4824851"/>
                <a:gd name="connsiteY6" fmla="*/ 1044802 h 4220469"/>
                <a:gd name="connsiteX7" fmla="*/ 1123346 w 4824851"/>
                <a:gd name="connsiteY7" fmla="*/ 4220469 h 4220469"/>
                <a:gd name="connsiteX8" fmla="*/ 180003 w 4824851"/>
                <a:gd name="connsiteY8" fmla="*/ 4213977 h 4220469"/>
                <a:gd name="connsiteX0" fmla="*/ 180003 w 4935072"/>
                <a:gd name="connsiteY0" fmla="*/ 4213977 h 4220469"/>
                <a:gd name="connsiteX1" fmla="*/ 310470 w 4935072"/>
                <a:gd name="connsiteY1" fmla="*/ 147413 h 4220469"/>
                <a:gd name="connsiteX2" fmla="*/ 4750037 w 4935072"/>
                <a:gd name="connsiteY2" fmla="*/ 224150 h 4220469"/>
                <a:gd name="connsiteX3" fmla="*/ 4819960 w 4935072"/>
                <a:gd name="connsiteY3" fmla="*/ 4217220 h 4220469"/>
                <a:gd name="connsiteX4" fmla="*/ 3821865 w 4935072"/>
                <a:gd name="connsiteY4" fmla="*/ 4208236 h 4220469"/>
                <a:gd name="connsiteX5" fmla="*/ 3702295 w 4935072"/>
                <a:gd name="connsiteY5" fmla="*/ 1011675 h 4220469"/>
                <a:gd name="connsiteX6" fmla="*/ 1149445 w 4935072"/>
                <a:gd name="connsiteY6" fmla="*/ 1044802 h 4220469"/>
                <a:gd name="connsiteX7" fmla="*/ 1123346 w 4935072"/>
                <a:gd name="connsiteY7" fmla="*/ 4220469 h 4220469"/>
                <a:gd name="connsiteX8" fmla="*/ 180003 w 4935072"/>
                <a:gd name="connsiteY8" fmla="*/ 4213977 h 4220469"/>
                <a:gd name="connsiteX0" fmla="*/ 180003 w 5012406"/>
                <a:gd name="connsiteY0" fmla="*/ 4213977 h 4220469"/>
                <a:gd name="connsiteX1" fmla="*/ 310470 w 5012406"/>
                <a:gd name="connsiteY1" fmla="*/ 147413 h 4220469"/>
                <a:gd name="connsiteX2" fmla="*/ 4750037 w 5012406"/>
                <a:gd name="connsiteY2" fmla="*/ 224150 h 4220469"/>
                <a:gd name="connsiteX3" fmla="*/ 4819960 w 5012406"/>
                <a:gd name="connsiteY3" fmla="*/ 4217220 h 4220469"/>
                <a:gd name="connsiteX4" fmla="*/ 3821865 w 5012406"/>
                <a:gd name="connsiteY4" fmla="*/ 4208236 h 4220469"/>
                <a:gd name="connsiteX5" fmla="*/ 3702295 w 5012406"/>
                <a:gd name="connsiteY5" fmla="*/ 1011675 h 4220469"/>
                <a:gd name="connsiteX6" fmla="*/ 1149445 w 5012406"/>
                <a:gd name="connsiteY6" fmla="*/ 1044802 h 4220469"/>
                <a:gd name="connsiteX7" fmla="*/ 1123346 w 5012406"/>
                <a:gd name="connsiteY7" fmla="*/ 4220469 h 4220469"/>
                <a:gd name="connsiteX8" fmla="*/ 180003 w 5012406"/>
                <a:gd name="connsiteY8" fmla="*/ 4213977 h 4220469"/>
                <a:gd name="connsiteX0" fmla="*/ 180003 w 5012406"/>
                <a:gd name="connsiteY0" fmla="*/ 4213977 h 4306409"/>
                <a:gd name="connsiteX1" fmla="*/ 310470 w 5012406"/>
                <a:gd name="connsiteY1" fmla="*/ 147413 h 4306409"/>
                <a:gd name="connsiteX2" fmla="*/ 4750037 w 5012406"/>
                <a:gd name="connsiteY2" fmla="*/ 224150 h 4306409"/>
                <a:gd name="connsiteX3" fmla="*/ 4819960 w 5012406"/>
                <a:gd name="connsiteY3" fmla="*/ 4217220 h 4306409"/>
                <a:gd name="connsiteX4" fmla="*/ 3821865 w 5012406"/>
                <a:gd name="connsiteY4" fmla="*/ 4208236 h 4306409"/>
                <a:gd name="connsiteX5" fmla="*/ 3702295 w 5012406"/>
                <a:gd name="connsiteY5" fmla="*/ 1011675 h 4306409"/>
                <a:gd name="connsiteX6" fmla="*/ 1149445 w 5012406"/>
                <a:gd name="connsiteY6" fmla="*/ 1044802 h 4306409"/>
                <a:gd name="connsiteX7" fmla="*/ 1123346 w 5012406"/>
                <a:gd name="connsiteY7" fmla="*/ 4220469 h 4306409"/>
                <a:gd name="connsiteX8" fmla="*/ 180003 w 5012406"/>
                <a:gd name="connsiteY8" fmla="*/ 4213977 h 4306409"/>
                <a:gd name="connsiteX0" fmla="*/ 180003 w 5012406"/>
                <a:gd name="connsiteY0" fmla="*/ 4213977 h 4386154"/>
                <a:gd name="connsiteX1" fmla="*/ 310470 w 5012406"/>
                <a:gd name="connsiteY1" fmla="*/ 147413 h 4386154"/>
                <a:gd name="connsiteX2" fmla="*/ 4750037 w 5012406"/>
                <a:gd name="connsiteY2" fmla="*/ 224150 h 4386154"/>
                <a:gd name="connsiteX3" fmla="*/ 4819960 w 5012406"/>
                <a:gd name="connsiteY3" fmla="*/ 4217220 h 4386154"/>
                <a:gd name="connsiteX4" fmla="*/ 3821865 w 5012406"/>
                <a:gd name="connsiteY4" fmla="*/ 4208236 h 4386154"/>
                <a:gd name="connsiteX5" fmla="*/ 3702295 w 5012406"/>
                <a:gd name="connsiteY5" fmla="*/ 1011675 h 4386154"/>
                <a:gd name="connsiteX6" fmla="*/ 1149445 w 5012406"/>
                <a:gd name="connsiteY6" fmla="*/ 1044802 h 4386154"/>
                <a:gd name="connsiteX7" fmla="*/ 1123346 w 5012406"/>
                <a:gd name="connsiteY7" fmla="*/ 4220469 h 4386154"/>
                <a:gd name="connsiteX8" fmla="*/ 180003 w 5012406"/>
                <a:gd name="connsiteY8" fmla="*/ 4213977 h 4386154"/>
                <a:gd name="connsiteX0" fmla="*/ 180003 w 5012406"/>
                <a:gd name="connsiteY0" fmla="*/ 4213977 h 4386154"/>
                <a:gd name="connsiteX1" fmla="*/ 310470 w 5012406"/>
                <a:gd name="connsiteY1" fmla="*/ 147413 h 4386154"/>
                <a:gd name="connsiteX2" fmla="*/ 4750037 w 5012406"/>
                <a:gd name="connsiteY2" fmla="*/ 224150 h 4386154"/>
                <a:gd name="connsiteX3" fmla="*/ 4819960 w 5012406"/>
                <a:gd name="connsiteY3" fmla="*/ 4217220 h 4386154"/>
                <a:gd name="connsiteX4" fmla="*/ 3821865 w 5012406"/>
                <a:gd name="connsiteY4" fmla="*/ 4208236 h 4386154"/>
                <a:gd name="connsiteX5" fmla="*/ 3702295 w 5012406"/>
                <a:gd name="connsiteY5" fmla="*/ 1011675 h 4386154"/>
                <a:gd name="connsiteX6" fmla="*/ 1149445 w 5012406"/>
                <a:gd name="connsiteY6" fmla="*/ 1044802 h 4386154"/>
                <a:gd name="connsiteX7" fmla="*/ 1123346 w 5012406"/>
                <a:gd name="connsiteY7" fmla="*/ 4220469 h 4386154"/>
                <a:gd name="connsiteX8" fmla="*/ 180003 w 5012406"/>
                <a:gd name="connsiteY8" fmla="*/ 4213977 h 4386154"/>
                <a:gd name="connsiteX0" fmla="*/ 180003 w 5012406"/>
                <a:gd name="connsiteY0" fmla="*/ 4213977 h 4390249"/>
                <a:gd name="connsiteX1" fmla="*/ 310470 w 5012406"/>
                <a:gd name="connsiteY1" fmla="*/ 147413 h 4390249"/>
                <a:gd name="connsiteX2" fmla="*/ 4750037 w 5012406"/>
                <a:gd name="connsiteY2" fmla="*/ 224150 h 4390249"/>
                <a:gd name="connsiteX3" fmla="*/ 4819960 w 5012406"/>
                <a:gd name="connsiteY3" fmla="*/ 4217220 h 4390249"/>
                <a:gd name="connsiteX4" fmla="*/ 3821865 w 5012406"/>
                <a:gd name="connsiteY4" fmla="*/ 4208236 h 4390249"/>
                <a:gd name="connsiteX5" fmla="*/ 3702295 w 5012406"/>
                <a:gd name="connsiteY5" fmla="*/ 1011675 h 4390249"/>
                <a:gd name="connsiteX6" fmla="*/ 1149445 w 5012406"/>
                <a:gd name="connsiteY6" fmla="*/ 1044802 h 4390249"/>
                <a:gd name="connsiteX7" fmla="*/ 1123346 w 5012406"/>
                <a:gd name="connsiteY7" fmla="*/ 4220469 h 4390249"/>
                <a:gd name="connsiteX8" fmla="*/ 180003 w 5012406"/>
                <a:gd name="connsiteY8" fmla="*/ 4213977 h 4390249"/>
                <a:gd name="connsiteX0" fmla="*/ 180003 w 5012406"/>
                <a:gd name="connsiteY0" fmla="*/ 4213977 h 4386154"/>
                <a:gd name="connsiteX1" fmla="*/ 310470 w 5012406"/>
                <a:gd name="connsiteY1" fmla="*/ 147413 h 4386154"/>
                <a:gd name="connsiteX2" fmla="*/ 4750037 w 5012406"/>
                <a:gd name="connsiteY2" fmla="*/ 224150 h 4386154"/>
                <a:gd name="connsiteX3" fmla="*/ 4819960 w 5012406"/>
                <a:gd name="connsiteY3" fmla="*/ 4217220 h 4386154"/>
                <a:gd name="connsiteX4" fmla="*/ 3821865 w 5012406"/>
                <a:gd name="connsiteY4" fmla="*/ 4208236 h 4386154"/>
                <a:gd name="connsiteX5" fmla="*/ 3702295 w 5012406"/>
                <a:gd name="connsiteY5" fmla="*/ 1011675 h 4386154"/>
                <a:gd name="connsiteX6" fmla="*/ 1149445 w 5012406"/>
                <a:gd name="connsiteY6" fmla="*/ 1044802 h 4386154"/>
                <a:gd name="connsiteX7" fmla="*/ 1123346 w 5012406"/>
                <a:gd name="connsiteY7" fmla="*/ 4220469 h 4386154"/>
                <a:gd name="connsiteX8" fmla="*/ 180003 w 5012406"/>
                <a:gd name="connsiteY8" fmla="*/ 4213977 h 4386154"/>
                <a:gd name="connsiteX0" fmla="*/ 180003 w 5012406"/>
                <a:gd name="connsiteY0" fmla="*/ 4213977 h 4386154"/>
                <a:gd name="connsiteX1" fmla="*/ 310470 w 5012406"/>
                <a:gd name="connsiteY1" fmla="*/ 147413 h 4386154"/>
                <a:gd name="connsiteX2" fmla="*/ 4750037 w 5012406"/>
                <a:gd name="connsiteY2" fmla="*/ 224150 h 4386154"/>
                <a:gd name="connsiteX3" fmla="*/ 4819960 w 5012406"/>
                <a:gd name="connsiteY3" fmla="*/ 4217220 h 4386154"/>
                <a:gd name="connsiteX4" fmla="*/ 3821865 w 5012406"/>
                <a:gd name="connsiteY4" fmla="*/ 4208236 h 4386154"/>
                <a:gd name="connsiteX5" fmla="*/ 3702295 w 5012406"/>
                <a:gd name="connsiteY5" fmla="*/ 1011675 h 4386154"/>
                <a:gd name="connsiteX6" fmla="*/ 1149445 w 5012406"/>
                <a:gd name="connsiteY6" fmla="*/ 1044802 h 4386154"/>
                <a:gd name="connsiteX7" fmla="*/ 1123346 w 5012406"/>
                <a:gd name="connsiteY7" fmla="*/ 4220469 h 4386154"/>
                <a:gd name="connsiteX8" fmla="*/ 180003 w 5012406"/>
                <a:gd name="connsiteY8" fmla="*/ 4213977 h 4386154"/>
                <a:gd name="connsiteX0" fmla="*/ 180003 w 5012406"/>
                <a:gd name="connsiteY0" fmla="*/ 4213977 h 4386154"/>
                <a:gd name="connsiteX1" fmla="*/ 310470 w 5012406"/>
                <a:gd name="connsiteY1" fmla="*/ 147413 h 4386154"/>
                <a:gd name="connsiteX2" fmla="*/ 4750037 w 5012406"/>
                <a:gd name="connsiteY2" fmla="*/ 224150 h 4386154"/>
                <a:gd name="connsiteX3" fmla="*/ 4819960 w 5012406"/>
                <a:gd name="connsiteY3" fmla="*/ 4217220 h 4386154"/>
                <a:gd name="connsiteX4" fmla="*/ 3821865 w 5012406"/>
                <a:gd name="connsiteY4" fmla="*/ 4208236 h 4386154"/>
                <a:gd name="connsiteX5" fmla="*/ 3702295 w 5012406"/>
                <a:gd name="connsiteY5" fmla="*/ 1011675 h 4386154"/>
                <a:gd name="connsiteX6" fmla="*/ 1149445 w 5012406"/>
                <a:gd name="connsiteY6" fmla="*/ 1044802 h 4386154"/>
                <a:gd name="connsiteX7" fmla="*/ 1123346 w 5012406"/>
                <a:gd name="connsiteY7" fmla="*/ 4220469 h 4386154"/>
                <a:gd name="connsiteX8" fmla="*/ 180003 w 5012406"/>
                <a:gd name="connsiteY8" fmla="*/ 4213977 h 4386154"/>
                <a:gd name="connsiteX0" fmla="*/ 180003 w 5012406"/>
                <a:gd name="connsiteY0" fmla="*/ 4213977 h 4386154"/>
                <a:gd name="connsiteX1" fmla="*/ 310470 w 5012406"/>
                <a:gd name="connsiteY1" fmla="*/ 147413 h 4386154"/>
                <a:gd name="connsiteX2" fmla="*/ 4750037 w 5012406"/>
                <a:gd name="connsiteY2" fmla="*/ 224150 h 4386154"/>
                <a:gd name="connsiteX3" fmla="*/ 4819960 w 5012406"/>
                <a:gd name="connsiteY3" fmla="*/ 4217220 h 4386154"/>
                <a:gd name="connsiteX4" fmla="*/ 3821865 w 5012406"/>
                <a:gd name="connsiteY4" fmla="*/ 4208236 h 4386154"/>
                <a:gd name="connsiteX5" fmla="*/ 3702295 w 5012406"/>
                <a:gd name="connsiteY5" fmla="*/ 1011675 h 4386154"/>
                <a:gd name="connsiteX6" fmla="*/ 1149445 w 5012406"/>
                <a:gd name="connsiteY6" fmla="*/ 1044802 h 4386154"/>
                <a:gd name="connsiteX7" fmla="*/ 1123346 w 5012406"/>
                <a:gd name="connsiteY7" fmla="*/ 4220469 h 4386154"/>
                <a:gd name="connsiteX8" fmla="*/ 180003 w 5012406"/>
                <a:gd name="connsiteY8" fmla="*/ 4213977 h 4386154"/>
                <a:gd name="connsiteX0" fmla="*/ 180003 w 5012406"/>
                <a:gd name="connsiteY0" fmla="*/ 4213977 h 4386154"/>
                <a:gd name="connsiteX1" fmla="*/ 310470 w 5012406"/>
                <a:gd name="connsiteY1" fmla="*/ 147413 h 4386154"/>
                <a:gd name="connsiteX2" fmla="*/ 4750037 w 5012406"/>
                <a:gd name="connsiteY2" fmla="*/ 224150 h 4386154"/>
                <a:gd name="connsiteX3" fmla="*/ 4819960 w 5012406"/>
                <a:gd name="connsiteY3" fmla="*/ 4217220 h 4386154"/>
                <a:gd name="connsiteX4" fmla="*/ 3821865 w 5012406"/>
                <a:gd name="connsiteY4" fmla="*/ 4208236 h 4386154"/>
                <a:gd name="connsiteX5" fmla="*/ 3702295 w 5012406"/>
                <a:gd name="connsiteY5" fmla="*/ 1011675 h 4386154"/>
                <a:gd name="connsiteX6" fmla="*/ 1149445 w 5012406"/>
                <a:gd name="connsiteY6" fmla="*/ 1044802 h 4386154"/>
                <a:gd name="connsiteX7" fmla="*/ 1123346 w 5012406"/>
                <a:gd name="connsiteY7" fmla="*/ 4220469 h 4386154"/>
                <a:gd name="connsiteX8" fmla="*/ 180003 w 5012406"/>
                <a:gd name="connsiteY8" fmla="*/ 4213977 h 4386154"/>
                <a:gd name="connsiteX0" fmla="*/ 180003 w 5012406"/>
                <a:gd name="connsiteY0" fmla="*/ 4213977 h 4386154"/>
                <a:gd name="connsiteX1" fmla="*/ 310470 w 5012406"/>
                <a:gd name="connsiteY1" fmla="*/ 147413 h 4386154"/>
                <a:gd name="connsiteX2" fmla="*/ 4750037 w 5012406"/>
                <a:gd name="connsiteY2" fmla="*/ 224150 h 4386154"/>
                <a:gd name="connsiteX3" fmla="*/ 4819960 w 5012406"/>
                <a:gd name="connsiteY3" fmla="*/ 4217220 h 4386154"/>
                <a:gd name="connsiteX4" fmla="*/ 3821865 w 5012406"/>
                <a:gd name="connsiteY4" fmla="*/ 4208236 h 4386154"/>
                <a:gd name="connsiteX5" fmla="*/ 3702295 w 5012406"/>
                <a:gd name="connsiteY5" fmla="*/ 1011675 h 4386154"/>
                <a:gd name="connsiteX6" fmla="*/ 1149445 w 5012406"/>
                <a:gd name="connsiteY6" fmla="*/ 1044802 h 4386154"/>
                <a:gd name="connsiteX7" fmla="*/ 1123346 w 5012406"/>
                <a:gd name="connsiteY7" fmla="*/ 4220469 h 4386154"/>
                <a:gd name="connsiteX8" fmla="*/ 180003 w 5012406"/>
                <a:gd name="connsiteY8" fmla="*/ 4213977 h 4386154"/>
                <a:gd name="connsiteX0" fmla="*/ 180003 w 5012406"/>
                <a:gd name="connsiteY0" fmla="*/ 4213977 h 4386154"/>
                <a:gd name="connsiteX1" fmla="*/ 310470 w 5012406"/>
                <a:gd name="connsiteY1" fmla="*/ 147413 h 4386154"/>
                <a:gd name="connsiteX2" fmla="*/ 4750037 w 5012406"/>
                <a:gd name="connsiteY2" fmla="*/ 224150 h 4386154"/>
                <a:gd name="connsiteX3" fmla="*/ 4819960 w 5012406"/>
                <a:gd name="connsiteY3" fmla="*/ 4217220 h 4386154"/>
                <a:gd name="connsiteX4" fmla="*/ 3821865 w 5012406"/>
                <a:gd name="connsiteY4" fmla="*/ 4208236 h 4386154"/>
                <a:gd name="connsiteX5" fmla="*/ 3702295 w 5012406"/>
                <a:gd name="connsiteY5" fmla="*/ 1011675 h 4386154"/>
                <a:gd name="connsiteX6" fmla="*/ 1149445 w 5012406"/>
                <a:gd name="connsiteY6" fmla="*/ 1044802 h 4386154"/>
                <a:gd name="connsiteX7" fmla="*/ 1123346 w 5012406"/>
                <a:gd name="connsiteY7" fmla="*/ 4220469 h 4386154"/>
                <a:gd name="connsiteX8" fmla="*/ 180003 w 5012406"/>
                <a:gd name="connsiteY8" fmla="*/ 4213977 h 4386154"/>
                <a:gd name="connsiteX0" fmla="*/ 180003 w 5012406"/>
                <a:gd name="connsiteY0" fmla="*/ 4213977 h 4386154"/>
                <a:gd name="connsiteX1" fmla="*/ 310470 w 5012406"/>
                <a:gd name="connsiteY1" fmla="*/ 147413 h 4386154"/>
                <a:gd name="connsiteX2" fmla="*/ 4750037 w 5012406"/>
                <a:gd name="connsiteY2" fmla="*/ 224150 h 4386154"/>
                <a:gd name="connsiteX3" fmla="*/ 4819960 w 5012406"/>
                <a:gd name="connsiteY3" fmla="*/ 4217220 h 4386154"/>
                <a:gd name="connsiteX4" fmla="*/ 3821865 w 5012406"/>
                <a:gd name="connsiteY4" fmla="*/ 4208236 h 4386154"/>
                <a:gd name="connsiteX5" fmla="*/ 3702295 w 5012406"/>
                <a:gd name="connsiteY5" fmla="*/ 1011675 h 4386154"/>
                <a:gd name="connsiteX6" fmla="*/ 1149445 w 5012406"/>
                <a:gd name="connsiteY6" fmla="*/ 1044802 h 4386154"/>
                <a:gd name="connsiteX7" fmla="*/ 1123346 w 5012406"/>
                <a:gd name="connsiteY7" fmla="*/ 4220469 h 4386154"/>
                <a:gd name="connsiteX8" fmla="*/ 180003 w 5012406"/>
                <a:gd name="connsiteY8" fmla="*/ 4213977 h 4386154"/>
                <a:gd name="connsiteX0" fmla="*/ 180003 w 5012406"/>
                <a:gd name="connsiteY0" fmla="*/ 4213977 h 4386154"/>
                <a:gd name="connsiteX1" fmla="*/ 310470 w 5012406"/>
                <a:gd name="connsiteY1" fmla="*/ 147413 h 4386154"/>
                <a:gd name="connsiteX2" fmla="*/ 4750037 w 5012406"/>
                <a:gd name="connsiteY2" fmla="*/ 224150 h 4386154"/>
                <a:gd name="connsiteX3" fmla="*/ 4819960 w 5012406"/>
                <a:gd name="connsiteY3" fmla="*/ 4217220 h 4386154"/>
                <a:gd name="connsiteX4" fmla="*/ 3821865 w 5012406"/>
                <a:gd name="connsiteY4" fmla="*/ 4208236 h 4386154"/>
                <a:gd name="connsiteX5" fmla="*/ 3702295 w 5012406"/>
                <a:gd name="connsiteY5" fmla="*/ 1011675 h 4386154"/>
                <a:gd name="connsiteX6" fmla="*/ 1149445 w 5012406"/>
                <a:gd name="connsiteY6" fmla="*/ 1044802 h 4386154"/>
                <a:gd name="connsiteX7" fmla="*/ 1123346 w 5012406"/>
                <a:gd name="connsiteY7" fmla="*/ 4220469 h 4386154"/>
                <a:gd name="connsiteX8" fmla="*/ 180003 w 5012406"/>
                <a:gd name="connsiteY8" fmla="*/ 4213977 h 4386154"/>
                <a:gd name="connsiteX0" fmla="*/ 180003 w 5012406"/>
                <a:gd name="connsiteY0" fmla="*/ 4213977 h 4386154"/>
                <a:gd name="connsiteX1" fmla="*/ 310470 w 5012406"/>
                <a:gd name="connsiteY1" fmla="*/ 147413 h 4386154"/>
                <a:gd name="connsiteX2" fmla="*/ 4750037 w 5012406"/>
                <a:gd name="connsiteY2" fmla="*/ 224150 h 4386154"/>
                <a:gd name="connsiteX3" fmla="*/ 4819960 w 5012406"/>
                <a:gd name="connsiteY3" fmla="*/ 4217220 h 4386154"/>
                <a:gd name="connsiteX4" fmla="*/ 3821865 w 5012406"/>
                <a:gd name="connsiteY4" fmla="*/ 4208236 h 4386154"/>
                <a:gd name="connsiteX5" fmla="*/ 3702295 w 5012406"/>
                <a:gd name="connsiteY5" fmla="*/ 1011675 h 4386154"/>
                <a:gd name="connsiteX6" fmla="*/ 1149445 w 5012406"/>
                <a:gd name="connsiteY6" fmla="*/ 1044802 h 4386154"/>
                <a:gd name="connsiteX7" fmla="*/ 1123346 w 5012406"/>
                <a:gd name="connsiteY7" fmla="*/ 4220469 h 4386154"/>
                <a:gd name="connsiteX8" fmla="*/ 180003 w 5012406"/>
                <a:gd name="connsiteY8" fmla="*/ 4213977 h 4386154"/>
                <a:gd name="connsiteX0" fmla="*/ 101656 w 4934059"/>
                <a:gd name="connsiteY0" fmla="*/ 4213977 h 4386154"/>
                <a:gd name="connsiteX1" fmla="*/ 232123 w 4934059"/>
                <a:gd name="connsiteY1" fmla="*/ 147413 h 4386154"/>
                <a:gd name="connsiteX2" fmla="*/ 4671690 w 4934059"/>
                <a:gd name="connsiteY2" fmla="*/ 224150 h 4386154"/>
                <a:gd name="connsiteX3" fmla="*/ 4741613 w 4934059"/>
                <a:gd name="connsiteY3" fmla="*/ 4217220 h 4386154"/>
                <a:gd name="connsiteX4" fmla="*/ 3743518 w 4934059"/>
                <a:gd name="connsiteY4" fmla="*/ 4208236 h 4386154"/>
                <a:gd name="connsiteX5" fmla="*/ 3623948 w 4934059"/>
                <a:gd name="connsiteY5" fmla="*/ 1011675 h 4386154"/>
                <a:gd name="connsiteX6" fmla="*/ 1071098 w 4934059"/>
                <a:gd name="connsiteY6" fmla="*/ 1044802 h 4386154"/>
                <a:gd name="connsiteX7" fmla="*/ 1044999 w 4934059"/>
                <a:gd name="connsiteY7" fmla="*/ 4220469 h 4386154"/>
                <a:gd name="connsiteX8" fmla="*/ 101656 w 4934059"/>
                <a:gd name="connsiteY8" fmla="*/ 4213977 h 4386154"/>
                <a:gd name="connsiteX0" fmla="*/ 0 w 4832403"/>
                <a:gd name="connsiteY0" fmla="*/ 4213977 h 4386154"/>
                <a:gd name="connsiteX1" fmla="*/ 130467 w 4832403"/>
                <a:gd name="connsiteY1" fmla="*/ 147413 h 4386154"/>
                <a:gd name="connsiteX2" fmla="*/ 4570034 w 4832403"/>
                <a:gd name="connsiteY2" fmla="*/ 224150 h 4386154"/>
                <a:gd name="connsiteX3" fmla="*/ 4639957 w 4832403"/>
                <a:gd name="connsiteY3" fmla="*/ 4217220 h 4386154"/>
                <a:gd name="connsiteX4" fmla="*/ 3641862 w 4832403"/>
                <a:gd name="connsiteY4" fmla="*/ 4208236 h 4386154"/>
                <a:gd name="connsiteX5" fmla="*/ 3522292 w 4832403"/>
                <a:gd name="connsiteY5" fmla="*/ 1011675 h 4386154"/>
                <a:gd name="connsiteX6" fmla="*/ 969442 w 4832403"/>
                <a:gd name="connsiteY6" fmla="*/ 1044802 h 4386154"/>
                <a:gd name="connsiteX7" fmla="*/ 943343 w 4832403"/>
                <a:gd name="connsiteY7" fmla="*/ 4220469 h 4386154"/>
                <a:gd name="connsiteX8" fmla="*/ 0 w 4832403"/>
                <a:gd name="connsiteY8" fmla="*/ 4213977 h 4386154"/>
                <a:gd name="connsiteX0" fmla="*/ 201858 w 5034261"/>
                <a:gd name="connsiteY0" fmla="*/ 4213977 h 4386154"/>
                <a:gd name="connsiteX1" fmla="*/ 286403 w 5034261"/>
                <a:gd name="connsiteY1" fmla="*/ 1104827 h 4386154"/>
                <a:gd name="connsiteX2" fmla="*/ 332325 w 5034261"/>
                <a:gd name="connsiteY2" fmla="*/ 147413 h 4386154"/>
                <a:gd name="connsiteX3" fmla="*/ 4771892 w 5034261"/>
                <a:gd name="connsiteY3" fmla="*/ 224150 h 4386154"/>
                <a:gd name="connsiteX4" fmla="*/ 4841815 w 5034261"/>
                <a:gd name="connsiteY4" fmla="*/ 4217220 h 4386154"/>
                <a:gd name="connsiteX5" fmla="*/ 3843720 w 5034261"/>
                <a:gd name="connsiteY5" fmla="*/ 4208236 h 4386154"/>
                <a:gd name="connsiteX6" fmla="*/ 3724150 w 5034261"/>
                <a:gd name="connsiteY6" fmla="*/ 1011675 h 4386154"/>
                <a:gd name="connsiteX7" fmla="*/ 1171300 w 5034261"/>
                <a:gd name="connsiteY7" fmla="*/ 1044802 h 4386154"/>
                <a:gd name="connsiteX8" fmla="*/ 1145201 w 5034261"/>
                <a:gd name="connsiteY8" fmla="*/ 4220469 h 4386154"/>
                <a:gd name="connsiteX9" fmla="*/ 201858 w 5034261"/>
                <a:gd name="connsiteY9" fmla="*/ 4213977 h 4386154"/>
                <a:gd name="connsiteX0" fmla="*/ 201858 w 5034261"/>
                <a:gd name="connsiteY0" fmla="*/ 4213977 h 4386154"/>
                <a:gd name="connsiteX1" fmla="*/ 286403 w 5034261"/>
                <a:gd name="connsiteY1" fmla="*/ 1104827 h 4386154"/>
                <a:gd name="connsiteX2" fmla="*/ 332325 w 5034261"/>
                <a:gd name="connsiteY2" fmla="*/ 147413 h 4386154"/>
                <a:gd name="connsiteX3" fmla="*/ 4771892 w 5034261"/>
                <a:gd name="connsiteY3" fmla="*/ 224150 h 4386154"/>
                <a:gd name="connsiteX4" fmla="*/ 4841815 w 5034261"/>
                <a:gd name="connsiteY4" fmla="*/ 4217220 h 4386154"/>
                <a:gd name="connsiteX5" fmla="*/ 3843720 w 5034261"/>
                <a:gd name="connsiteY5" fmla="*/ 4208236 h 4386154"/>
                <a:gd name="connsiteX6" fmla="*/ 3724150 w 5034261"/>
                <a:gd name="connsiteY6" fmla="*/ 1011675 h 4386154"/>
                <a:gd name="connsiteX7" fmla="*/ 1171300 w 5034261"/>
                <a:gd name="connsiteY7" fmla="*/ 1044802 h 4386154"/>
                <a:gd name="connsiteX8" fmla="*/ 1145201 w 5034261"/>
                <a:gd name="connsiteY8" fmla="*/ 4220469 h 4386154"/>
                <a:gd name="connsiteX9" fmla="*/ 201858 w 5034261"/>
                <a:gd name="connsiteY9" fmla="*/ 4213977 h 4386154"/>
                <a:gd name="connsiteX0" fmla="*/ 165315 w 4997718"/>
                <a:gd name="connsiteY0" fmla="*/ 4213977 h 4386154"/>
                <a:gd name="connsiteX1" fmla="*/ 249860 w 4997718"/>
                <a:gd name="connsiteY1" fmla="*/ 1104827 h 4386154"/>
                <a:gd name="connsiteX2" fmla="*/ 295782 w 4997718"/>
                <a:gd name="connsiteY2" fmla="*/ 147413 h 4386154"/>
                <a:gd name="connsiteX3" fmla="*/ 4735349 w 4997718"/>
                <a:gd name="connsiteY3" fmla="*/ 224150 h 4386154"/>
                <a:gd name="connsiteX4" fmla="*/ 4805272 w 4997718"/>
                <a:gd name="connsiteY4" fmla="*/ 4217220 h 4386154"/>
                <a:gd name="connsiteX5" fmla="*/ 3807177 w 4997718"/>
                <a:gd name="connsiteY5" fmla="*/ 4208236 h 4386154"/>
                <a:gd name="connsiteX6" fmla="*/ 3687607 w 4997718"/>
                <a:gd name="connsiteY6" fmla="*/ 1011675 h 4386154"/>
                <a:gd name="connsiteX7" fmla="*/ 1134757 w 4997718"/>
                <a:gd name="connsiteY7" fmla="*/ 1044802 h 4386154"/>
                <a:gd name="connsiteX8" fmla="*/ 1108658 w 4997718"/>
                <a:gd name="connsiteY8" fmla="*/ 4220469 h 4386154"/>
                <a:gd name="connsiteX9" fmla="*/ 165315 w 4997718"/>
                <a:gd name="connsiteY9" fmla="*/ 4213977 h 4386154"/>
                <a:gd name="connsiteX0" fmla="*/ 165315 w 4997718"/>
                <a:gd name="connsiteY0" fmla="*/ 4213977 h 4386154"/>
                <a:gd name="connsiteX1" fmla="*/ 249860 w 4997718"/>
                <a:gd name="connsiteY1" fmla="*/ 1104827 h 4386154"/>
                <a:gd name="connsiteX2" fmla="*/ 295782 w 4997718"/>
                <a:gd name="connsiteY2" fmla="*/ 147413 h 4386154"/>
                <a:gd name="connsiteX3" fmla="*/ 4735349 w 4997718"/>
                <a:gd name="connsiteY3" fmla="*/ 224150 h 4386154"/>
                <a:gd name="connsiteX4" fmla="*/ 4805272 w 4997718"/>
                <a:gd name="connsiteY4" fmla="*/ 4217220 h 4386154"/>
                <a:gd name="connsiteX5" fmla="*/ 3807177 w 4997718"/>
                <a:gd name="connsiteY5" fmla="*/ 4208236 h 4386154"/>
                <a:gd name="connsiteX6" fmla="*/ 3687607 w 4997718"/>
                <a:gd name="connsiteY6" fmla="*/ 1011675 h 4386154"/>
                <a:gd name="connsiteX7" fmla="*/ 1134757 w 4997718"/>
                <a:gd name="connsiteY7" fmla="*/ 1044802 h 4386154"/>
                <a:gd name="connsiteX8" fmla="*/ 1108658 w 4997718"/>
                <a:gd name="connsiteY8" fmla="*/ 4220469 h 4386154"/>
                <a:gd name="connsiteX9" fmla="*/ 165315 w 4997718"/>
                <a:gd name="connsiteY9" fmla="*/ 4213977 h 4386154"/>
                <a:gd name="connsiteX0" fmla="*/ 214696 w 5047099"/>
                <a:gd name="connsiteY0" fmla="*/ 4213977 h 4386154"/>
                <a:gd name="connsiteX1" fmla="*/ 299241 w 5047099"/>
                <a:gd name="connsiteY1" fmla="*/ 1104827 h 4386154"/>
                <a:gd name="connsiteX2" fmla="*/ 345163 w 5047099"/>
                <a:gd name="connsiteY2" fmla="*/ 147413 h 4386154"/>
                <a:gd name="connsiteX3" fmla="*/ 4784730 w 5047099"/>
                <a:gd name="connsiteY3" fmla="*/ 224150 h 4386154"/>
                <a:gd name="connsiteX4" fmla="*/ 4854653 w 5047099"/>
                <a:gd name="connsiteY4" fmla="*/ 4217220 h 4386154"/>
                <a:gd name="connsiteX5" fmla="*/ 3856558 w 5047099"/>
                <a:gd name="connsiteY5" fmla="*/ 4208236 h 4386154"/>
                <a:gd name="connsiteX6" fmla="*/ 3736988 w 5047099"/>
                <a:gd name="connsiteY6" fmla="*/ 1011675 h 4386154"/>
                <a:gd name="connsiteX7" fmla="*/ 1184138 w 5047099"/>
                <a:gd name="connsiteY7" fmla="*/ 1044802 h 4386154"/>
                <a:gd name="connsiteX8" fmla="*/ 1158039 w 5047099"/>
                <a:gd name="connsiteY8" fmla="*/ 4220469 h 4386154"/>
                <a:gd name="connsiteX9" fmla="*/ 214696 w 5047099"/>
                <a:gd name="connsiteY9" fmla="*/ 4213977 h 4386154"/>
                <a:gd name="connsiteX0" fmla="*/ 14925 w 4847328"/>
                <a:gd name="connsiteY0" fmla="*/ 4213977 h 4386154"/>
                <a:gd name="connsiteX1" fmla="*/ 99470 w 4847328"/>
                <a:gd name="connsiteY1" fmla="*/ 1104827 h 4386154"/>
                <a:gd name="connsiteX2" fmla="*/ 145392 w 4847328"/>
                <a:gd name="connsiteY2" fmla="*/ 147413 h 4386154"/>
                <a:gd name="connsiteX3" fmla="*/ 4584959 w 4847328"/>
                <a:gd name="connsiteY3" fmla="*/ 224150 h 4386154"/>
                <a:gd name="connsiteX4" fmla="*/ 4654882 w 4847328"/>
                <a:gd name="connsiteY4" fmla="*/ 4217220 h 4386154"/>
                <a:gd name="connsiteX5" fmla="*/ 3656787 w 4847328"/>
                <a:gd name="connsiteY5" fmla="*/ 4208236 h 4386154"/>
                <a:gd name="connsiteX6" fmla="*/ 3537217 w 4847328"/>
                <a:gd name="connsiteY6" fmla="*/ 1011675 h 4386154"/>
                <a:gd name="connsiteX7" fmla="*/ 984367 w 4847328"/>
                <a:gd name="connsiteY7" fmla="*/ 1044802 h 4386154"/>
                <a:gd name="connsiteX8" fmla="*/ 958268 w 4847328"/>
                <a:gd name="connsiteY8" fmla="*/ 4220469 h 4386154"/>
                <a:gd name="connsiteX9" fmla="*/ 14925 w 4847328"/>
                <a:gd name="connsiteY9" fmla="*/ 4213977 h 4386154"/>
                <a:gd name="connsiteX0" fmla="*/ 14925 w 4847328"/>
                <a:gd name="connsiteY0" fmla="*/ 4213977 h 4386154"/>
                <a:gd name="connsiteX1" fmla="*/ 99470 w 4847328"/>
                <a:gd name="connsiteY1" fmla="*/ 1104827 h 4386154"/>
                <a:gd name="connsiteX2" fmla="*/ 145392 w 4847328"/>
                <a:gd name="connsiteY2" fmla="*/ 147413 h 4386154"/>
                <a:gd name="connsiteX3" fmla="*/ 4584959 w 4847328"/>
                <a:gd name="connsiteY3" fmla="*/ 224150 h 4386154"/>
                <a:gd name="connsiteX4" fmla="*/ 4654882 w 4847328"/>
                <a:gd name="connsiteY4" fmla="*/ 4217220 h 4386154"/>
                <a:gd name="connsiteX5" fmla="*/ 3656787 w 4847328"/>
                <a:gd name="connsiteY5" fmla="*/ 4208236 h 4386154"/>
                <a:gd name="connsiteX6" fmla="*/ 3537217 w 4847328"/>
                <a:gd name="connsiteY6" fmla="*/ 1011675 h 4386154"/>
                <a:gd name="connsiteX7" fmla="*/ 984367 w 4847328"/>
                <a:gd name="connsiteY7" fmla="*/ 1044802 h 4386154"/>
                <a:gd name="connsiteX8" fmla="*/ 958268 w 4847328"/>
                <a:gd name="connsiteY8" fmla="*/ 4220469 h 4386154"/>
                <a:gd name="connsiteX9" fmla="*/ 14925 w 4847328"/>
                <a:gd name="connsiteY9" fmla="*/ 4213977 h 4386154"/>
                <a:gd name="connsiteX0" fmla="*/ 61722 w 4894125"/>
                <a:gd name="connsiteY0" fmla="*/ 4213977 h 4386154"/>
                <a:gd name="connsiteX1" fmla="*/ 146267 w 4894125"/>
                <a:gd name="connsiteY1" fmla="*/ 1104827 h 4386154"/>
                <a:gd name="connsiteX2" fmla="*/ 192189 w 4894125"/>
                <a:gd name="connsiteY2" fmla="*/ 147413 h 4386154"/>
                <a:gd name="connsiteX3" fmla="*/ 4631756 w 4894125"/>
                <a:gd name="connsiteY3" fmla="*/ 224150 h 4386154"/>
                <a:gd name="connsiteX4" fmla="*/ 4701679 w 4894125"/>
                <a:gd name="connsiteY4" fmla="*/ 4217220 h 4386154"/>
                <a:gd name="connsiteX5" fmla="*/ 3703584 w 4894125"/>
                <a:gd name="connsiteY5" fmla="*/ 4208236 h 4386154"/>
                <a:gd name="connsiteX6" fmla="*/ 3584014 w 4894125"/>
                <a:gd name="connsiteY6" fmla="*/ 1011675 h 4386154"/>
                <a:gd name="connsiteX7" fmla="*/ 1031164 w 4894125"/>
                <a:gd name="connsiteY7" fmla="*/ 1044802 h 4386154"/>
                <a:gd name="connsiteX8" fmla="*/ 1005065 w 4894125"/>
                <a:gd name="connsiteY8" fmla="*/ 4220469 h 4386154"/>
                <a:gd name="connsiteX9" fmla="*/ 61722 w 4894125"/>
                <a:gd name="connsiteY9" fmla="*/ 4213977 h 4386154"/>
                <a:gd name="connsiteX0" fmla="*/ 61722 w 4894125"/>
                <a:gd name="connsiteY0" fmla="*/ 4213977 h 4386154"/>
                <a:gd name="connsiteX1" fmla="*/ 146267 w 4894125"/>
                <a:gd name="connsiteY1" fmla="*/ 1104827 h 4386154"/>
                <a:gd name="connsiteX2" fmla="*/ 192189 w 4894125"/>
                <a:gd name="connsiteY2" fmla="*/ 147413 h 4386154"/>
                <a:gd name="connsiteX3" fmla="*/ 4631756 w 4894125"/>
                <a:gd name="connsiteY3" fmla="*/ 224150 h 4386154"/>
                <a:gd name="connsiteX4" fmla="*/ 4701679 w 4894125"/>
                <a:gd name="connsiteY4" fmla="*/ 4217220 h 4386154"/>
                <a:gd name="connsiteX5" fmla="*/ 3703584 w 4894125"/>
                <a:gd name="connsiteY5" fmla="*/ 4208236 h 4386154"/>
                <a:gd name="connsiteX6" fmla="*/ 3690009 w 4894125"/>
                <a:gd name="connsiteY6" fmla="*/ 945703 h 4386154"/>
                <a:gd name="connsiteX7" fmla="*/ 1031164 w 4894125"/>
                <a:gd name="connsiteY7" fmla="*/ 1044802 h 4386154"/>
                <a:gd name="connsiteX8" fmla="*/ 1005065 w 4894125"/>
                <a:gd name="connsiteY8" fmla="*/ 4220469 h 4386154"/>
                <a:gd name="connsiteX9" fmla="*/ 61722 w 4894125"/>
                <a:gd name="connsiteY9" fmla="*/ 4213977 h 4386154"/>
                <a:gd name="connsiteX0" fmla="*/ 61722 w 4894125"/>
                <a:gd name="connsiteY0" fmla="*/ 4213977 h 4386154"/>
                <a:gd name="connsiteX1" fmla="*/ 146267 w 4894125"/>
                <a:gd name="connsiteY1" fmla="*/ 1104827 h 4386154"/>
                <a:gd name="connsiteX2" fmla="*/ 192189 w 4894125"/>
                <a:gd name="connsiteY2" fmla="*/ 147413 h 4386154"/>
                <a:gd name="connsiteX3" fmla="*/ 4631756 w 4894125"/>
                <a:gd name="connsiteY3" fmla="*/ 224150 h 4386154"/>
                <a:gd name="connsiteX4" fmla="*/ 4701679 w 4894125"/>
                <a:gd name="connsiteY4" fmla="*/ 4217220 h 4386154"/>
                <a:gd name="connsiteX5" fmla="*/ 3703584 w 4894125"/>
                <a:gd name="connsiteY5" fmla="*/ 4208236 h 4386154"/>
                <a:gd name="connsiteX6" fmla="*/ 3244833 w 4894125"/>
                <a:gd name="connsiteY6" fmla="*/ 1445206 h 4386154"/>
                <a:gd name="connsiteX7" fmla="*/ 1031164 w 4894125"/>
                <a:gd name="connsiteY7" fmla="*/ 1044802 h 4386154"/>
                <a:gd name="connsiteX8" fmla="*/ 1005065 w 4894125"/>
                <a:gd name="connsiteY8" fmla="*/ 4220469 h 4386154"/>
                <a:gd name="connsiteX9" fmla="*/ 61722 w 4894125"/>
                <a:gd name="connsiteY9" fmla="*/ 4213977 h 4386154"/>
                <a:gd name="connsiteX0" fmla="*/ 61722 w 4894125"/>
                <a:gd name="connsiteY0" fmla="*/ 4213977 h 4386154"/>
                <a:gd name="connsiteX1" fmla="*/ 146267 w 4894125"/>
                <a:gd name="connsiteY1" fmla="*/ 1104827 h 4386154"/>
                <a:gd name="connsiteX2" fmla="*/ 192189 w 4894125"/>
                <a:gd name="connsiteY2" fmla="*/ 147413 h 4386154"/>
                <a:gd name="connsiteX3" fmla="*/ 4631756 w 4894125"/>
                <a:gd name="connsiteY3" fmla="*/ 224150 h 4386154"/>
                <a:gd name="connsiteX4" fmla="*/ 4701679 w 4894125"/>
                <a:gd name="connsiteY4" fmla="*/ 4217220 h 4386154"/>
                <a:gd name="connsiteX5" fmla="*/ 3703584 w 4894125"/>
                <a:gd name="connsiteY5" fmla="*/ 4208236 h 4386154"/>
                <a:gd name="connsiteX6" fmla="*/ 3244833 w 4894125"/>
                <a:gd name="connsiteY6" fmla="*/ 1445206 h 4386154"/>
                <a:gd name="connsiteX7" fmla="*/ 1582335 w 4894125"/>
                <a:gd name="connsiteY7" fmla="*/ 1487757 h 4386154"/>
                <a:gd name="connsiteX8" fmla="*/ 1005065 w 4894125"/>
                <a:gd name="connsiteY8" fmla="*/ 4220469 h 4386154"/>
                <a:gd name="connsiteX9" fmla="*/ 61722 w 4894125"/>
                <a:gd name="connsiteY9" fmla="*/ 4213977 h 4386154"/>
                <a:gd name="connsiteX0" fmla="*/ 61722 w 4894125"/>
                <a:gd name="connsiteY0" fmla="*/ 4213977 h 4386154"/>
                <a:gd name="connsiteX1" fmla="*/ 146267 w 4894125"/>
                <a:gd name="connsiteY1" fmla="*/ 1104827 h 4386154"/>
                <a:gd name="connsiteX2" fmla="*/ 192189 w 4894125"/>
                <a:gd name="connsiteY2" fmla="*/ 147413 h 4386154"/>
                <a:gd name="connsiteX3" fmla="*/ 4631756 w 4894125"/>
                <a:gd name="connsiteY3" fmla="*/ 224150 h 4386154"/>
                <a:gd name="connsiteX4" fmla="*/ 4701679 w 4894125"/>
                <a:gd name="connsiteY4" fmla="*/ 4217220 h 4386154"/>
                <a:gd name="connsiteX5" fmla="*/ 3703584 w 4894125"/>
                <a:gd name="connsiteY5" fmla="*/ 4208236 h 4386154"/>
                <a:gd name="connsiteX6" fmla="*/ 3244833 w 4894125"/>
                <a:gd name="connsiteY6" fmla="*/ 1445206 h 4386154"/>
                <a:gd name="connsiteX7" fmla="*/ 1582335 w 4894125"/>
                <a:gd name="connsiteY7" fmla="*/ 1487757 h 4386154"/>
                <a:gd name="connsiteX8" fmla="*/ 1598634 w 4894125"/>
                <a:gd name="connsiteY8" fmla="*/ 4192195 h 4386154"/>
                <a:gd name="connsiteX9" fmla="*/ 61722 w 4894125"/>
                <a:gd name="connsiteY9" fmla="*/ 4213977 h 4386154"/>
                <a:gd name="connsiteX0" fmla="*/ 61722 w 4894125"/>
                <a:gd name="connsiteY0" fmla="*/ 4213977 h 4381246"/>
                <a:gd name="connsiteX1" fmla="*/ 146267 w 4894125"/>
                <a:gd name="connsiteY1" fmla="*/ 1104827 h 4381246"/>
                <a:gd name="connsiteX2" fmla="*/ 192189 w 4894125"/>
                <a:gd name="connsiteY2" fmla="*/ 147413 h 4381246"/>
                <a:gd name="connsiteX3" fmla="*/ 4631756 w 4894125"/>
                <a:gd name="connsiteY3" fmla="*/ 224150 h 4381246"/>
                <a:gd name="connsiteX4" fmla="*/ 4701679 w 4894125"/>
                <a:gd name="connsiteY4" fmla="*/ 4217220 h 4381246"/>
                <a:gd name="connsiteX5" fmla="*/ 3247808 w 4894125"/>
                <a:gd name="connsiteY5" fmla="*/ 4198812 h 4381246"/>
                <a:gd name="connsiteX6" fmla="*/ 3244833 w 4894125"/>
                <a:gd name="connsiteY6" fmla="*/ 1445206 h 4381246"/>
                <a:gd name="connsiteX7" fmla="*/ 1582335 w 4894125"/>
                <a:gd name="connsiteY7" fmla="*/ 1487757 h 4381246"/>
                <a:gd name="connsiteX8" fmla="*/ 1598634 w 4894125"/>
                <a:gd name="connsiteY8" fmla="*/ 4192195 h 4381246"/>
                <a:gd name="connsiteX9" fmla="*/ 61722 w 4894125"/>
                <a:gd name="connsiteY9" fmla="*/ 4213977 h 4381246"/>
                <a:gd name="connsiteX0" fmla="*/ 61722 w 4894125"/>
                <a:gd name="connsiteY0" fmla="*/ 4213977 h 4381246"/>
                <a:gd name="connsiteX1" fmla="*/ 146267 w 4894125"/>
                <a:gd name="connsiteY1" fmla="*/ 1104827 h 4381246"/>
                <a:gd name="connsiteX2" fmla="*/ 192189 w 4894125"/>
                <a:gd name="connsiteY2" fmla="*/ 147413 h 4381246"/>
                <a:gd name="connsiteX3" fmla="*/ 4631756 w 4894125"/>
                <a:gd name="connsiteY3" fmla="*/ 224150 h 4381246"/>
                <a:gd name="connsiteX4" fmla="*/ 4701679 w 4894125"/>
                <a:gd name="connsiteY4" fmla="*/ 4217220 h 4381246"/>
                <a:gd name="connsiteX5" fmla="*/ 3247808 w 4894125"/>
                <a:gd name="connsiteY5" fmla="*/ 4198812 h 4381246"/>
                <a:gd name="connsiteX6" fmla="*/ 3244833 w 4894125"/>
                <a:gd name="connsiteY6" fmla="*/ 1445206 h 4381246"/>
                <a:gd name="connsiteX7" fmla="*/ 1582335 w 4894125"/>
                <a:gd name="connsiteY7" fmla="*/ 1487757 h 4381246"/>
                <a:gd name="connsiteX8" fmla="*/ 1598634 w 4894125"/>
                <a:gd name="connsiteY8" fmla="*/ 4192195 h 4381246"/>
                <a:gd name="connsiteX9" fmla="*/ 61722 w 4894125"/>
                <a:gd name="connsiteY9" fmla="*/ 4213977 h 4381246"/>
                <a:gd name="connsiteX0" fmla="*/ 61722 w 4894125"/>
                <a:gd name="connsiteY0" fmla="*/ 4213977 h 4381246"/>
                <a:gd name="connsiteX1" fmla="*/ 146267 w 4894125"/>
                <a:gd name="connsiteY1" fmla="*/ 1104827 h 4381246"/>
                <a:gd name="connsiteX2" fmla="*/ 192189 w 4894125"/>
                <a:gd name="connsiteY2" fmla="*/ 147413 h 4381246"/>
                <a:gd name="connsiteX3" fmla="*/ 4631756 w 4894125"/>
                <a:gd name="connsiteY3" fmla="*/ 224150 h 4381246"/>
                <a:gd name="connsiteX4" fmla="*/ 4701679 w 4894125"/>
                <a:gd name="connsiteY4" fmla="*/ 4217220 h 4381246"/>
                <a:gd name="connsiteX5" fmla="*/ 3247808 w 4894125"/>
                <a:gd name="connsiteY5" fmla="*/ 4198812 h 4381246"/>
                <a:gd name="connsiteX6" fmla="*/ 3244833 w 4894125"/>
                <a:gd name="connsiteY6" fmla="*/ 1445206 h 4381246"/>
                <a:gd name="connsiteX7" fmla="*/ 1582335 w 4894125"/>
                <a:gd name="connsiteY7" fmla="*/ 1487757 h 4381246"/>
                <a:gd name="connsiteX8" fmla="*/ 1598634 w 4894125"/>
                <a:gd name="connsiteY8" fmla="*/ 4192195 h 4381246"/>
                <a:gd name="connsiteX9" fmla="*/ 61722 w 4894125"/>
                <a:gd name="connsiteY9" fmla="*/ 4213977 h 4381246"/>
                <a:gd name="connsiteX0" fmla="*/ 61722 w 4894125"/>
                <a:gd name="connsiteY0" fmla="*/ 4213977 h 4381246"/>
                <a:gd name="connsiteX1" fmla="*/ 146267 w 4894125"/>
                <a:gd name="connsiteY1" fmla="*/ 1104827 h 4381246"/>
                <a:gd name="connsiteX2" fmla="*/ 192189 w 4894125"/>
                <a:gd name="connsiteY2" fmla="*/ 147413 h 4381246"/>
                <a:gd name="connsiteX3" fmla="*/ 4631756 w 4894125"/>
                <a:gd name="connsiteY3" fmla="*/ 224150 h 4381246"/>
                <a:gd name="connsiteX4" fmla="*/ 4701679 w 4894125"/>
                <a:gd name="connsiteY4" fmla="*/ 4217220 h 4381246"/>
                <a:gd name="connsiteX5" fmla="*/ 3247808 w 4894125"/>
                <a:gd name="connsiteY5" fmla="*/ 4198812 h 4381246"/>
                <a:gd name="connsiteX6" fmla="*/ 3244833 w 4894125"/>
                <a:gd name="connsiteY6" fmla="*/ 1445206 h 4381246"/>
                <a:gd name="connsiteX7" fmla="*/ 1582335 w 4894125"/>
                <a:gd name="connsiteY7" fmla="*/ 1487757 h 4381246"/>
                <a:gd name="connsiteX8" fmla="*/ 1598634 w 4894125"/>
                <a:gd name="connsiteY8" fmla="*/ 4192195 h 4381246"/>
                <a:gd name="connsiteX9" fmla="*/ 61722 w 4894125"/>
                <a:gd name="connsiteY9" fmla="*/ 4213977 h 4381246"/>
                <a:gd name="connsiteX0" fmla="*/ 61722 w 4894125"/>
                <a:gd name="connsiteY0" fmla="*/ 4213977 h 4381246"/>
                <a:gd name="connsiteX1" fmla="*/ 146267 w 4894125"/>
                <a:gd name="connsiteY1" fmla="*/ 1104827 h 4381246"/>
                <a:gd name="connsiteX2" fmla="*/ 192189 w 4894125"/>
                <a:gd name="connsiteY2" fmla="*/ 147413 h 4381246"/>
                <a:gd name="connsiteX3" fmla="*/ 4631756 w 4894125"/>
                <a:gd name="connsiteY3" fmla="*/ 224150 h 4381246"/>
                <a:gd name="connsiteX4" fmla="*/ 4701679 w 4894125"/>
                <a:gd name="connsiteY4" fmla="*/ 4217220 h 4381246"/>
                <a:gd name="connsiteX5" fmla="*/ 3247808 w 4894125"/>
                <a:gd name="connsiteY5" fmla="*/ 4198812 h 4381246"/>
                <a:gd name="connsiteX6" fmla="*/ 3244833 w 4894125"/>
                <a:gd name="connsiteY6" fmla="*/ 1445206 h 4381246"/>
                <a:gd name="connsiteX7" fmla="*/ 1582335 w 4894125"/>
                <a:gd name="connsiteY7" fmla="*/ 1487757 h 4381246"/>
                <a:gd name="connsiteX8" fmla="*/ 1598634 w 4894125"/>
                <a:gd name="connsiteY8" fmla="*/ 4192195 h 4381246"/>
                <a:gd name="connsiteX9" fmla="*/ 61722 w 4894125"/>
                <a:gd name="connsiteY9" fmla="*/ 4213977 h 4381246"/>
                <a:gd name="connsiteX0" fmla="*/ 61722 w 4894125"/>
                <a:gd name="connsiteY0" fmla="*/ 4213977 h 4381246"/>
                <a:gd name="connsiteX1" fmla="*/ 146267 w 4894125"/>
                <a:gd name="connsiteY1" fmla="*/ 1104827 h 4381246"/>
                <a:gd name="connsiteX2" fmla="*/ 192189 w 4894125"/>
                <a:gd name="connsiteY2" fmla="*/ 147413 h 4381246"/>
                <a:gd name="connsiteX3" fmla="*/ 4631756 w 4894125"/>
                <a:gd name="connsiteY3" fmla="*/ 224150 h 4381246"/>
                <a:gd name="connsiteX4" fmla="*/ 4701679 w 4894125"/>
                <a:gd name="connsiteY4" fmla="*/ 4217220 h 4381246"/>
                <a:gd name="connsiteX5" fmla="*/ 3247808 w 4894125"/>
                <a:gd name="connsiteY5" fmla="*/ 4198812 h 4381246"/>
                <a:gd name="connsiteX6" fmla="*/ 3244833 w 4894125"/>
                <a:gd name="connsiteY6" fmla="*/ 1445206 h 4381246"/>
                <a:gd name="connsiteX7" fmla="*/ 1582335 w 4894125"/>
                <a:gd name="connsiteY7" fmla="*/ 1487757 h 4381246"/>
                <a:gd name="connsiteX8" fmla="*/ 1598634 w 4894125"/>
                <a:gd name="connsiteY8" fmla="*/ 4192195 h 4381246"/>
                <a:gd name="connsiteX9" fmla="*/ 61722 w 4894125"/>
                <a:gd name="connsiteY9" fmla="*/ 4213977 h 4381246"/>
                <a:gd name="connsiteX0" fmla="*/ 61722 w 4894125"/>
                <a:gd name="connsiteY0" fmla="*/ 4213977 h 4381246"/>
                <a:gd name="connsiteX1" fmla="*/ 146267 w 4894125"/>
                <a:gd name="connsiteY1" fmla="*/ 1104827 h 4381246"/>
                <a:gd name="connsiteX2" fmla="*/ 192189 w 4894125"/>
                <a:gd name="connsiteY2" fmla="*/ 147413 h 4381246"/>
                <a:gd name="connsiteX3" fmla="*/ 4631756 w 4894125"/>
                <a:gd name="connsiteY3" fmla="*/ 224150 h 4381246"/>
                <a:gd name="connsiteX4" fmla="*/ 4701679 w 4894125"/>
                <a:gd name="connsiteY4" fmla="*/ 4217220 h 4381246"/>
                <a:gd name="connsiteX5" fmla="*/ 3247808 w 4894125"/>
                <a:gd name="connsiteY5" fmla="*/ 4198812 h 4381246"/>
                <a:gd name="connsiteX6" fmla="*/ 3244833 w 4894125"/>
                <a:gd name="connsiteY6" fmla="*/ 1445206 h 4381246"/>
                <a:gd name="connsiteX7" fmla="*/ 1582335 w 4894125"/>
                <a:gd name="connsiteY7" fmla="*/ 1487757 h 4381246"/>
                <a:gd name="connsiteX8" fmla="*/ 1598634 w 4894125"/>
                <a:gd name="connsiteY8" fmla="*/ 4192195 h 4381246"/>
                <a:gd name="connsiteX9" fmla="*/ 61722 w 4894125"/>
                <a:gd name="connsiteY9" fmla="*/ 4213977 h 4381246"/>
                <a:gd name="connsiteX0" fmla="*/ 61722 w 4894125"/>
                <a:gd name="connsiteY0" fmla="*/ 4213977 h 4381246"/>
                <a:gd name="connsiteX1" fmla="*/ 146267 w 4894125"/>
                <a:gd name="connsiteY1" fmla="*/ 1104827 h 4381246"/>
                <a:gd name="connsiteX2" fmla="*/ 192189 w 4894125"/>
                <a:gd name="connsiteY2" fmla="*/ 147413 h 4381246"/>
                <a:gd name="connsiteX3" fmla="*/ 4631756 w 4894125"/>
                <a:gd name="connsiteY3" fmla="*/ 224150 h 4381246"/>
                <a:gd name="connsiteX4" fmla="*/ 4701679 w 4894125"/>
                <a:gd name="connsiteY4" fmla="*/ 4217220 h 4381246"/>
                <a:gd name="connsiteX5" fmla="*/ 3247808 w 4894125"/>
                <a:gd name="connsiteY5" fmla="*/ 4198812 h 4381246"/>
                <a:gd name="connsiteX6" fmla="*/ 3244833 w 4894125"/>
                <a:gd name="connsiteY6" fmla="*/ 1445206 h 4381246"/>
                <a:gd name="connsiteX7" fmla="*/ 1582335 w 4894125"/>
                <a:gd name="connsiteY7" fmla="*/ 1487757 h 4381246"/>
                <a:gd name="connsiteX8" fmla="*/ 1598634 w 4894125"/>
                <a:gd name="connsiteY8" fmla="*/ 4192195 h 4381246"/>
                <a:gd name="connsiteX9" fmla="*/ 61722 w 4894125"/>
                <a:gd name="connsiteY9" fmla="*/ 4213977 h 4381246"/>
                <a:gd name="connsiteX0" fmla="*/ 61722 w 4894125"/>
                <a:gd name="connsiteY0" fmla="*/ 4213977 h 4381246"/>
                <a:gd name="connsiteX1" fmla="*/ 146267 w 4894125"/>
                <a:gd name="connsiteY1" fmla="*/ 1104827 h 4381246"/>
                <a:gd name="connsiteX2" fmla="*/ 192189 w 4894125"/>
                <a:gd name="connsiteY2" fmla="*/ 147413 h 4381246"/>
                <a:gd name="connsiteX3" fmla="*/ 4631756 w 4894125"/>
                <a:gd name="connsiteY3" fmla="*/ 224150 h 4381246"/>
                <a:gd name="connsiteX4" fmla="*/ 4701679 w 4894125"/>
                <a:gd name="connsiteY4" fmla="*/ 4217220 h 4381246"/>
                <a:gd name="connsiteX5" fmla="*/ 3247808 w 4894125"/>
                <a:gd name="connsiteY5" fmla="*/ 4198812 h 4381246"/>
                <a:gd name="connsiteX6" fmla="*/ 3244833 w 4894125"/>
                <a:gd name="connsiteY6" fmla="*/ 1445206 h 4381246"/>
                <a:gd name="connsiteX7" fmla="*/ 1582335 w 4894125"/>
                <a:gd name="connsiteY7" fmla="*/ 1487757 h 4381246"/>
                <a:gd name="connsiteX8" fmla="*/ 1598634 w 4894125"/>
                <a:gd name="connsiteY8" fmla="*/ 4192195 h 4381246"/>
                <a:gd name="connsiteX9" fmla="*/ 61722 w 4894125"/>
                <a:gd name="connsiteY9" fmla="*/ 4213977 h 43812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894125" h="4381246">
                  <a:moveTo>
                    <a:pt x="61722" y="4213977"/>
                  </a:moveTo>
                  <a:cubicBezTo>
                    <a:pt x="-65233" y="3691562"/>
                    <a:pt x="547383" y="2046476"/>
                    <a:pt x="146267" y="1104827"/>
                  </a:cubicBezTo>
                  <a:cubicBezTo>
                    <a:pt x="-47697" y="521311"/>
                    <a:pt x="-64658" y="498392"/>
                    <a:pt x="192189" y="147413"/>
                  </a:cubicBezTo>
                  <a:cubicBezTo>
                    <a:pt x="742589" y="37468"/>
                    <a:pt x="3563864" y="-154818"/>
                    <a:pt x="4631756" y="224150"/>
                  </a:cubicBezTo>
                  <a:cubicBezTo>
                    <a:pt x="5049456" y="1531752"/>
                    <a:pt x="4886924" y="2830156"/>
                    <a:pt x="4701679" y="4217220"/>
                  </a:cubicBezTo>
                  <a:cubicBezTo>
                    <a:pt x="4422908" y="4421566"/>
                    <a:pt x="3602076" y="4456270"/>
                    <a:pt x="3247808" y="4198812"/>
                  </a:cubicBezTo>
                  <a:cubicBezTo>
                    <a:pt x="3378426" y="3648126"/>
                    <a:pt x="3561884" y="2411790"/>
                    <a:pt x="3244833" y="1445206"/>
                  </a:cubicBezTo>
                  <a:cubicBezTo>
                    <a:pt x="2967232" y="1303161"/>
                    <a:pt x="1715370" y="1381374"/>
                    <a:pt x="1582335" y="1487757"/>
                  </a:cubicBezTo>
                  <a:cubicBezTo>
                    <a:pt x="1834227" y="2567195"/>
                    <a:pt x="1798383" y="3464280"/>
                    <a:pt x="1598634" y="4192195"/>
                  </a:cubicBezTo>
                  <a:cubicBezTo>
                    <a:pt x="1154762" y="4416221"/>
                    <a:pt x="419311" y="4404631"/>
                    <a:pt x="61722" y="4213977"/>
                  </a:cubicBezTo>
                  <a:close/>
                </a:path>
              </a:pathLst>
            </a:custGeom>
            <a:gradFill>
              <a:gsLst>
                <a:gs pos="24000">
                  <a:srgbClr val="655915"/>
                </a:gs>
                <a:gs pos="100000">
                  <a:schemeClr val="bg2">
                    <a:lumMod val="50000"/>
                  </a:schemeClr>
                </a:gs>
              </a:gsLst>
              <a:path path="circle">
                <a:fillToRect t="100000" r="100000"/>
              </a:path>
            </a:gradFill>
            <a:ln w="12700">
              <a:noFill/>
            </a:ln>
            <a:effectLst>
              <a:innerShdw blurRad="139700">
                <a:schemeClr val="tx1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sz="800"/>
            </a:p>
          </p:txBody>
        </p:sp>
        <p:sp>
          <p:nvSpPr>
            <p:cNvPr id="55" name="מלבן 3"/>
            <p:cNvSpPr>
              <a:spLocks noChangeAspect="1"/>
            </p:cNvSpPr>
            <p:nvPr/>
          </p:nvSpPr>
          <p:spPr>
            <a:xfrm>
              <a:off x="7434069" y="1081381"/>
              <a:ext cx="781443" cy="1087017"/>
            </a:xfrm>
            <a:custGeom>
              <a:avLst/>
              <a:gdLst>
                <a:gd name="connsiteX0" fmla="*/ 0 w 5040560"/>
                <a:gd name="connsiteY0" fmla="*/ 0 h 4104456"/>
                <a:gd name="connsiteX1" fmla="*/ 5040560 w 5040560"/>
                <a:gd name="connsiteY1" fmla="*/ 0 h 4104456"/>
                <a:gd name="connsiteX2" fmla="*/ 5040560 w 5040560"/>
                <a:gd name="connsiteY2" fmla="*/ 4104456 h 4104456"/>
                <a:gd name="connsiteX3" fmla="*/ 0 w 5040560"/>
                <a:gd name="connsiteY3" fmla="*/ 4104456 h 4104456"/>
                <a:gd name="connsiteX4" fmla="*/ 0 w 5040560"/>
                <a:gd name="connsiteY4" fmla="*/ 0 h 4104456"/>
                <a:gd name="connsiteX0" fmla="*/ 0 w 5040560"/>
                <a:gd name="connsiteY0" fmla="*/ 9 h 4104465"/>
                <a:gd name="connsiteX1" fmla="*/ 2673018 w 5040560"/>
                <a:gd name="connsiteY1" fmla="*/ 1498384 h 4104465"/>
                <a:gd name="connsiteX2" fmla="*/ 5040560 w 5040560"/>
                <a:gd name="connsiteY2" fmla="*/ 9 h 4104465"/>
                <a:gd name="connsiteX3" fmla="*/ 5040560 w 5040560"/>
                <a:gd name="connsiteY3" fmla="*/ 4104465 h 4104465"/>
                <a:gd name="connsiteX4" fmla="*/ 0 w 5040560"/>
                <a:gd name="connsiteY4" fmla="*/ 4104465 h 4104465"/>
                <a:gd name="connsiteX5" fmla="*/ 0 w 5040560"/>
                <a:gd name="connsiteY5" fmla="*/ 9 h 4104465"/>
                <a:gd name="connsiteX0" fmla="*/ 0 w 5040560"/>
                <a:gd name="connsiteY0" fmla="*/ 9 h 4104465"/>
                <a:gd name="connsiteX1" fmla="*/ 2673018 w 5040560"/>
                <a:gd name="connsiteY1" fmla="*/ 1498384 h 4104465"/>
                <a:gd name="connsiteX2" fmla="*/ 5040560 w 5040560"/>
                <a:gd name="connsiteY2" fmla="*/ 9 h 4104465"/>
                <a:gd name="connsiteX3" fmla="*/ 5040560 w 5040560"/>
                <a:gd name="connsiteY3" fmla="*/ 4104465 h 4104465"/>
                <a:gd name="connsiteX4" fmla="*/ 0 w 5040560"/>
                <a:gd name="connsiteY4" fmla="*/ 4104465 h 4104465"/>
                <a:gd name="connsiteX5" fmla="*/ 0 w 5040560"/>
                <a:gd name="connsiteY5" fmla="*/ 9 h 4104465"/>
                <a:gd name="connsiteX0" fmla="*/ 0 w 5040560"/>
                <a:gd name="connsiteY0" fmla="*/ 53186 h 4157642"/>
                <a:gd name="connsiteX1" fmla="*/ 2673018 w 5040560"/>
                <a:gd name="connsiteY1" fmla="*/ 1551561 h 4157642"/>
                <a:gd name="connsiteX2" fmla="*/ 5040560 w 5040560"/>
                <a:gd name="connsiteY2" fmla="*/ 53186 h 4157642"/>
                <a:gd name="connsiteX3" fmla="*/ 5040560 w 5040560"/>
                <a:gd name="connsiteY3" fmla="*/ 4157642 h 4157642"/>
                <a:gd name="connsiteX4" fmla="*/ 0 w 5040560"/>
                <a:gd name="connsiteY4" fmla="*/ 4157642 h 4157642"/>
                <a:gd name="connsiteX5" fmla="*/ 0 w 5040560"/>
                <a:gd name="connsiteY5" fmla="*/ 53186 h 4157642"/>
                <a:gd name="connsiteX0" fmla="*/ 0 w 5040560"/>
                <a:gd name="connsiteY0" fmla="*/ 53186 h 4157642"/>
                <a:gd name="connsiteX1" fmla="*/ 2673018 w 5040560"/>
                <a:gd name="connsiteY1" fmla="*/ 1551561 h 4157642"/>
                <a:gd name="connsiteX2" fmla="*/ 5040560 w 5040560"/>
                <a:gd name="connsiteY2" fmla="*/ 53186 h 4157642"/>
                <a:gd name="connsiteX3" fmla="*/ 5040560 w 5040560"/>
                <a:gd name="connsiteY3" fmla="*/ 4157642 h 4157642"/>
                <a:gd name="connsiteX4" fmla="*/ 0 w 5040560"/>
                <a:gd name="connsiteY4" fmla="*/ 4157642 h 4157642"/>
                <a:gd name="connsiteX5" fmla="*/ 0 w 5040560"/>
                <a:gd name="connsiteY5" fmla="*/ 53186 h 4157642"/>
                <a:gd name="connsiteX0" fmla="*/ 0 w 5040560"/>
                <a:gd name="connsiteY0" fmla="*/ 52226 h 4156682"/>
                <a:gd name="connsiteX1" fmla="*/ 2673018 w 5040560"/>
                <a:gd name="connsiteY1" fmla="*/ 1550601 h 4156682"/>
                <a:gd name="connsiteX2" fmla="*/ 5040560 w 5040560"/>
                <a:gd name="connsiteY2" fmla="*/ 52226 h 4156682"/>
                <a:gd name="connsiteX3" fmla="*/ 5040560 w 5040560"/>
                <a:gd name="connsiteY3" fmla="*/ 4156682 h 4156682"/>
                <a:gd name="connsiteX4" fmla="*/ 0 w 5040560"/>
                <a:gd name="connsiteY4" fmla="*/ 4156682 h 4156682"/>
                <a:gd name="connsiteX5" fmla="*/ 0 w 5040560"/>
                <a:gd name="connsiteY5" fmla="*/ 52226 h 4156682"/>
                <a:gd name="connsiteX0" fmla="*/ 0 w 5040560"/>
                <a:gd name="connsiteY0" fmla="*/ 52226 h 4156682"/>
                <a:gd name="connsiteX1" fmla="*/ 2673018 w 5040560"/>
                <a:gd name="connsiteY1" fmla="*/ 1550601 h 4156682"/>
                <a:gd name="connsiteX2" fmla="*/ 5040560 w 5040560"/>
                <a:gd name="connsiteY2" fmla="*/ 52226 h 4156682"/>
                <a:gd name="connsiteX3" fmla="*/ 5040560 w 5040560"/>
                <a:gd name="connsiteY3" fmla="*/ 4156682 h 4156682"/>
                <a:gd name="connsiteX4" fmla="*/ 0 w 5040560"/>
                <a:gd name="connsiteY4" fmla="*/ 4156682 h 4156682"/>
                <a:gd name="connsiteX5" fmla="*/ 0 w 5040560"/>
                <a:gd name="connsiteY5" fmla="*/ 52226 h 4156682"/>
                <a:gd name="connsiteX0" fmla="*/ 0 w 5040560"/>
                <a:gd name="connsiteY0" fmla="*/ 63427 h 4167883"/>
                <a:gd name="connsiteX1" fmla="*/ 2673018 w 5040560"/>
                <a:gd name="connsiteY1" fmla="*/ 1561802 h 4167883"/>
                <a:gd name="connsiteX2" fmla="*/ 4182143 w 5040560"/>
                <a:gd name="connsiteY2" fmla="*/ 26105 h 4167883"/>
                <a:gd name="connsiteX3" fmla="*/ 5040560 w 5040560"/>
                <a:gd name="connsiteY3" fmla="*/ 4167883 h 4167883"/>
                <a:gd name="connsiteX4" fmla="*/ 0 w 5040560"/>
                <a:gd name="connsiteY4" fmla="*/ 4167883 h 4167883"/>
                <a:gd name="connsiteX5" fmla="*/ 0 w 5040560"/>
                <a:gd name="connsiteY5" fmla="*/ 63427 h 4167883"/>
                <a:gd name="connsiteX0" fmla="*/ 0 w 5040560"/>
                <a:gd name="connsiteY0" fmla="*/ 63427 h 4167883"/>
                <a:gd name="connsiteX1" fmla="*/ 2673018 w 5040560"/>
                <a:gd name="connsiteY1" fmla="*/ 1561802 h 4167883"/>
                <a:gd name="connsiteX2" fmla="*/ 4182143 w 5040560"/>
                <a:gd name="connsiteY2" fmla="*/ 26105 h 4167883"/>
                <a:gd name="connsiteX3" fmla="*/ 4884373 w 5040560"/>
                <a:gd name="connsiteY3" fmla="*/ 171543 h 4167883"/>
                <a:gd name="connsiteX4" fmla="*/ 5040560 w 5040560"/>
                <a:gd name="connsiteY4" fmla="*/ 4167883 h 4167883"/>
                <a:gd name="connsiteX5" fmla="*/ 0 w 5040560"/>
                <a:gd name="connsiteY5" fmla="*/ 4167883 h 4167883"/>
                <a:gd name="connsiteX6" fmla="*/ 0 w 5040560"/>
                <a:gd name="connsiteY6" fmla="*/ 63427 h 4167883"/>
                <a:gd name="connsiteX0" fmla="*/ 0 w 5040560"/>
                <a:gd name="connsiteY0" fmla="*/ 63427 h 4167883"/>
                <a:gd name="connsiteX1" fmla="*/ 2673018 w 5040560"/>
                <a:gd name="connsiteY1" fmla="*/ 1561802 h 4167883"/>
                <a:gd name="connsiteX2" fmla="*/ 4182143 w 5040560"/>
                <a:gd name="connsiteY2" fmla="*/ 26105 h 4167883"/>
                <a:gd name="connsiteX3" fmla="*/ 4884373 w 5040560"/>
                <a:gd name="connsiteY3" fmla="*/ 171543 h 4167883"/>
                <a:gd name="connsiteX4" fmla="*/ 3522103 w 5040560"/>
                <a:gd name="connsiteY4" fmla="*/ 2214947 h 4167883"/>
                <a:gd name="connsiteX5" fmla="*/ 5040560 w 5040560"/>
                <a:gd name="connsiteY5" fmla="*/ 4167883 h 4167883"/>
                <a:gd name="connsiteX6" fmla="*/ 0 w 5040560"/>
                <a:gd name="connsiteY6" fmla="*/ 4167883 h 4167883"/>
                <a:gd name="connsiteX7" fmla="*/ 0 w 5040560"/>
                <a:gd name="connsiteY7" fmla="*/ 63427 h 4167883"/>
                <a:gd name="connsiteX0" fmla="*/ 0 w 5040560"/>
                <a:gd name="connsiteY0" fmla="*/ 63427 h 4167883"/>
                <a:gd name="connsiteX1" fmla="*/ 2673018 w 5040560"/>
                <a:gd name="connsiteY1" fmla="*/ 1561802 h 4167883"/>
                <a:gd name="connsiteX2" fmla="*/ 4182143 w 5040560"/>
                <a:gd name="connsiteY2" fmla="*/ 26105 h 4167883"/>
                <a:gd name="connsiteX3" fmla="*/ 4884373 w 5040560"/>
                <a:gd name="connsiteY3" fmla="*/ 171543 h 4167883"/>
                <a:gd name="connsiteX4" fmla="*/ 3522103 w 5040560"/>
                <a:gd name="connsiteY4" fmla="*/ 2214947 h 4167883"/>
                <a:gd name="connsiteX5" fmla="*/ 5040560 w 5040560"/>
                <a:gd name="connsiteY5" fmla="*/ 4167883 h 4167883"/>
                <a:gd name="connsiteX6" fmla="*/ 862879 w 5040560"/>
                <a:gd name="connsiteY6" fmla="*/ 1608457 h 4167883"/>
                <a:gd name="connsiteX7" fmla="*/ 0 w 5040560"/>
                <a:gd name="connsiteY7" fmla="*/ 4167883 h 4167883"/>
                <a:gd name="connsiteX8" fmla="*/ 0 w 5040560"/>
                <a:gd name="connsiteY8" fmla="*/ 63427 h 4167883"/>
                <a:gd name="connsiteX0" fmla="*/ 0 w 5047614"/>
                <a:gd name="connsiteY0" fmla="*/ 63427 h 4333819"/>
                <a:gd name="connsiteX1" fmla="*/ 2673018 w 5047614"/>
                <a:gd name="connsiteY1" fmla="*/ 1561802 h 4333819"/>
                <a:gd name="connsiteX2" fmla="*/ 4182143 w 5047614"/>
                <a:gd name="connsiteY2" fmla="*/ 26105 h 4333819"/>
                <a:gd name="connsiteX3" fmla="*/ 4884373 w 5047614"/>
                <a:gd name="connsiteY3" fmla="*/ 171543 h 4333819"/>
                <a:gd name="connsiteX4" fmla="*/ 3522103 w 5047614"/>
                <a:gd name="connsiteY4" fmla="*/ 2214947 h 4333819"/>
                <a:gd name="connsiteX5" fmla="*/ 5040560 w 5047614"/>
                <a:gd name="connsiteY5" fmla="*/ 4167883 h 4333819"/>
                <a:gd name="connsiteX6" fmla="*/ 3997964 w 5047614"/>
                <a:gd name="connsiteY6" fmla="*/ 3987763 h 4333819"/>
                <a:gd name="connsiteX7" fmla="*/ 862879 w 5047614"/>
                <a:gd name="connsiteY7" fmla="*/ 1608457 h 4333819"/>
                <a:gd name="connsiteX8" fmla="*/ 0 w 5047614"/>
                <a:gd name="connsiteY8" fmla="*/ 4167883 h 4333819"/>
                <a:gd name="connsiteX9" fmla="*/ 0 w 5047614"/>
                <a:gd name="connsiteY9" fmla="*/ 63427 h 4333819"/>
                <a:gd name="connsiteX0" fmla="*/ 0 w 5047614"/>
                <a:gd name="connsiteY0" fmla="*/ 63427 h 4333819"/>
                <a:gd name="connsiteX1" fmla="*/ 2673018 w 5047614"/>
                <a:gd name="connsiteY1" fmla="*/ 1561802 h 4333819"/>
                <a:gd name="connsiteX2" fmla="*/ 4182143 w 5047614"/>
                <a:gd name="connsiteY2" fmla="*/ 26105 h 4333819"/>
                <a:gd name="connsiteX3" fmla="*/ 4884373 w 5047614"/>
                <a:gd name="connsiteY3" fmla="*/ 171543 h 4333819"/>
                <a:gd name="connsiteX4" fmla="*/ 3522103 w 5047614"/>
                <a:gd name="connsiteY4" fmla="*/ 2214947 h 4333819"/>
                <a:gd name="connsiteX5" fmla="*/ 5040560 w 5047614"/>
                <a:gd name="connsiteY5" fmla="*/ 4167883 h 4333819"/>
                <a:gd name="connsiteX6" fmla="*/ 3997964 w 5047614"/>
                <a:gd name="connsiteY6" fmla="*/ 3987763 h 4333819"/>
                <a:gd name="connsiteX7" fmla="*/ 862879 w 5047614"/>
                <a:gd name="connsiteY7" fmla="*/ 1608457 h 4333819"/>
                <a:gd name="connsiteX8" fmla="*/ 900201 w 5047614"/>
                <a:gd name="connsiteY8" fmla="*/ 4174375 h 4333819"/>
                <a:gd name="connsiteX9" fmla="*/ 0 w 5047614"/>
                <a:gd name="connsiteY9" fmla="*/ 4167883 h 4333819"/>
                <a:gd name="connsiteX10" fmla="*/ 0 w 5047614"/>
                <a:gd name="connsiteY10" fmla="*/ 63427 h 4333819"/>
                <a:gd name="connsiteX0" fmla="*/ 0 w 5047614"/>
                <a:gd name="connsiteY0" fmla="*/ 63427 h 4333819"/>
                <a:gd name="connsiteX1" fmla="*/ 2673018 w 5047614"/>
                <a:gd name="connsiteY1" fmla="*/ 1561802 h 4333819"/>
                <a:gd name="connsiteX2" fmla="*/ 4182143 w 5047614"/>
                <a:gd name="connsiteY2" fmla="*/ 26105 h 4333819"/>
                <a:gd name="connsiteX3" fmla="*/ 4884373 w 5047614"/>
                <a:gd name="connsiteY3" fmla="*/ 171543 h 4333819"/>
                <a:gd name="connsiteX4" fmla="*/ 3522103 w 5047614"/>
                <a:gd name="connsiteY4" fmla="*/ 2214947 h 4333819"/>
                <a:gd name="connsiteX5" fmla="*/ 5040560 w 5047614"/>
                <a:gd name="connsiteY5" fmla="*/ 4167883 h 4333819"/>
                <a:gd name="connsiteX6" fmla="*/ 3997964 w 5047614"/>
                <a:gd name="connsiteY6" fmla="*/ 3987763 h 4333819"/>
                <a:gd name="connsiteX7" fmla="*/ 862879 w 5047614"/>
                <a:gd name="connsiteY7" fmla="*/ 1608457 h 4333819"/>
                <a:gd name="connsiteX8" fmla="*/ 900201 w 5047614"/>
                <a:gd name="connsiteY8" fmla="*/ 4174375 h 4333819"/>
                <a:gd name="connsiteX9" fmla="*/ 0 w 5047614"/>
                <a:gd name="connsiteY9" fmla="*/ 4167883 h 4333819"/>
                <a:gd name="connsiteX10" fmla="*/ 219066 w 5047614"/>
                <a:gd name="connsiteY10" fmla="*/ 1113935 h 4333819"/>
                <a:gd name="connsiteX11" fmla="*/ 0 w 5047614"/>
                <a:gd name="connsiteY11" fmla="*/ 63427 h 4333819"/>
                <a:gd name="connsiteX0" fmla="*/ 200811 w 5248425"/>
                <a:gd name="connsiteY0" fmla="*/ 63427 h 4333819"/>
                <a:gd name="connsiteX1" fmla="*/ 2873829 w 5248425"/>
                <a:gd name="connsiteY1" fmla="*/ 1561802 h 4333819"/>
                <a:gd name="connsiteX2" fmla="*/ 4382954 w 5248425"/>
                <a:gd name="connsiteY2" fmla="*/ 26105 h 4333819"/>
                <a:gd name="connsiteX3" fmla="*/ 5085184 w 5248425"/>
                <a:gd name="connsiteY3" fmla="*/ 171543 h 4333819"/>
                <a:gd name="connsiteX4" fmla="*/ 3722914 w 5248425"/>
                <a:gd name="connsiteY4" fmla="*/ 2214947 h 4333819"/>
                <a:gd name="connsiteX5" fmla="*/ 5241371 w 5248425"/>
                <a:gd name="connsiteY5" fmla="*/ 4167883 h 4333819"/>
                <a:gd name="connsiteX6" fmla="*/ 4198775 w 5248425"/>
                <a:gd name="connsiteY6" fmla="*/ 3987763 h 4333819"/>
                <a:gd name="connsiteX7" fmla="*/ 1063690 w 5248425"/>
                <a:gd name="connsiteY7" fmla="*/ 1608457 h 4333819"/>
                <a:gd name="connsiteX8" fmla="*/ 1101012 w 5248425"/>
                <a:gd name="connsiteY8" fmla="*/ 4174375 h 4333819"/>
                <a:gd name="connsiteX9" fmla="*/ 200811 w 5248425"/>
                <a:gd name="connsiteY9" fmla="*/ 4167883 h 4333819"/>
                <a:gd name="connsiteX10" fmla="*/ 419877 w 5248425"/>
                <a:gd name="connsiteY10" fmla="*/ 1113935 h 4333819"/>
                <a:gd name="connsiteX11" fmla="*/ 0 w 5248425"/>
                <a:gd name="connsiteY11" fmla="*/ 806024 h 4333819"/>
                <a:gd name="connsiteX12" fmla="*/ 200811 w 5248425"/>
                <a:gd name="connsiteY12" fmla="*/ 63427 h 4333819"/>
                <a:gd name="connsiteX0" fmla="*/ 200811 w 5250830"/>
                <a:gd name="connsiteY0" fmla="*/ 63427 h 4355421"/>
                <a:gd name="connsiteX1" fmla="*/ 2873829 w 5250830"/>
                <a:gd name="connsiteY1" fmla="*/ 1561802 h 4355421"/>
                <a:gd name="connsiteX2" fmla="*/ 4382954 w 5250830"/>
                <a:gd name="connsiteY2" fmla="*/ 26105 h 4355421"/>
                <a:gd name="connsiteX3" fmla="*/ 5085184 w 5250830"/>
                <a:gd name="connsiteY3" fmla="*/ 171543 h 4355421"/>
                <a:gd name="connsiteX4" fmla="*/ 3722914 w 5250830"/>
                <a:gd name="connsiteY4" fmla="*/ 2214947 h 4355421"/>
                <a:gd name="connsiteX5" fmla="*/ 5241371 w 5250830"/>
                <a:gd name="connsiteY5" fmla="*/ 4167883 h 4355421"/>
                <a:gd name="connsiteX6" fmla="*/ 4198775 w 5250830"/>
                <a:gd name="connsiteY6" fmla="*/ 3987763 h 4355421"/>
                <a:gd name="connsiteX7" fmla="*/ 1063690 w 5250830"/>
                <a:gd name="connsiteY7" fmla="*/ 1608457 h 4355421"/>
                <a:gd name="connsiteX8" fmla="*/ 1101012 w 5250830"/>
                <a:gd name="connsiteY8" fmla="*/ 4174375 h 4355421"/>
                <a:gd name="connsiteX9" fmla="*/ 200811 w 5250830"/>
                <a:gd name="connsiteY9" fmla="*/ 4167883 h 4355421"/>
                <a:gd name="connsiteX10" fmla="*/ 419877 w 5250830"/>
                <a:gd name="connsiteY10" fmla="*/ 1113935 h 4355421"/>
                <a:gd name="connsiteX11" fmla="*/ 0 w 5250830"/>
                <a:gd name="connsiteY11" fmla="*/ 806024 h 4355421"/>
                <a:gd name="connsiteX12" fmla="*/ 200811 w 5250830"/>
                <a:gd name="connsiteY12" fmla="*/ 63427 h 4355421"/>
                <a:gd name="connsiteX0" fmla="*/ 200811 w 5250830"/>
                <a:gd name="connsiteY0" fmla="*/ 63427 h 4355421"/>
                <a:gd name="connsiteX1" fmla="*/ 2873829 w 5250830"/>
                <a:gd name="connsiteY1" fmla="*/ 1561802 h 4355421"/>
                <a:gd name="connsiteX2" fmla="*/ 4382954 w 5250830"/>
                <a:gd name="connsiteY2" fmla="*/ 26105 h 4355421"/>
                <a:gd name="connsiteX3" fmla="*/ 5085184 w 5250830"/>
                <a:gd name="connsiteY3" fmla="*/ 171543 h 4355421"/>
                <a:gd name="connsiteX4" fmla="*/ 3722914 w 5250830"/>
                <a:gd name="connsiteY4" fmla="*/ 2214947 h 4355421"/>
                <a:gd name="connsiteX5" fmla="*/ 5241371 w 5250830"/>
                <a:gd name="connsiteY5" fmla="*/ 4167883 h 4355421"/>
                <a:gd name="connsiteX6" fmla="*/ 4198775 w 5250830"/>
                <a:gd name="connsiteY6" fmla="*/ 3987763 h 4355421"/>
                <a:gd name="connsiteX7" fmla="*/ 1063690 w 5250830"/>
                <a:gd name="connsiteY7" fmla="*/ 1608457 h 4355421"/>
                <a:gd name="connsiteX8" fmla="*/ 1101012 w 5250830"/>
                <a:gd name="connsiteY8" fmla="*/ 4174375 h 4355421"/>
                <a:gd name="connsiteX9" fmla="*/ 200811 w 5250830"/>
                <a:gd name="connsiteY9" fmla="*/ 4167883 h 4355421"/>
                <a:gd name="connsiteX10" fmla="*/ 419877 w 5250830"/>
                <a:gd name="connsiteY10" fmla="*/ 1113935 h 4355421"/>
                <a:gd name="connsiteX11" fmla="*/ 0 w 5250830"/>
                <a:gd name="connsiteY11" fmla="*/ 806024 h 4355421"/>
                <a:gd name="connsiteX12" fmla="*/ 200811 w 5250830"/>
                <a:gd name="connsiteY12" fmla="*/ 63427 h 4355421"/>
                <a:gd name="connsiteX0" fmla="*/ 200811 w 5254353"/>
                <a:gd name="connsiteY0" fmla="*/ 63427 h 4266726"/>
                <a:gd name="connsiteX1" fmla="*/ 2873829 w 5254353"/>
                <a:gd name="connsiteY1" fmla="*/ 1561802 h 4266726"/>
                <a:gd name="connsiteX2" fmla="*/ 4382954 w 5254353"/>
                <a:gd name="connsiteY2" fmla="*/ 26105 h 4266726"/>
                <a:gd name="connsiteX3" fmla="*/ 5085184 w 5254353"/>
                <a:gd name="connsiteY3" fmla="*/ 171543 h 4266726"/>
                <a:gd name="connsiteX4" fmla="*/ 3722914 w 5254353"/>
                <a:gd name="connsiteY4" fmla="*/ 2214947 h 4266726"/>
                <a:gd name="connsiteX5" fmla="*/ 5241371 w 5254353"/>
                <a:gd name="connsiteY5" fmla="*/ 4167883 h 4266726"/>
                <a:gd name="connsiteX6" fmla="*/ 4198775 w 5254353"/>
                <a:gd name="connsiteY6" fmla="*/ 3987763 h 4266726"/>
                <a:gd name="connsiteX7" fmla="*/ 1063690 w 5254353"/>
                <a:gd name="connsiteY7" fmla="*/ 1608457 h 4266726"/>
                <a:gd name="connsiteX8" fmla="*/ 1101012 w 5254353"/>
                <a:gd name="connsiteY8" fmla="*/ 4174375 h 4266726"/>
                <a:gd name="connsiteX9" fmla="*/ 200811 w 5254353"/>
                <a:gd name="connsiteY9" fmla="*/ 4167883 h 4266726"/>
                <a:gd name="connsiteX10" fmla="*/ 419877 w 5254353"/>
                <a:gd name="connsiteY10" fmla="*/ 1113935 h 4266726"/>
                <a:gd name="connsiteX11" fmla="*/ 0 w 5254353"/>
                <a:gd name="connsiteY11" fmla="*/ 806024 h 4266726"/>
                <a:gd name="connsiteX12" fmla="*/ 200811 w 5254353"/>
                <a:gd name="connsiteY12" fmla="*/ 63427 h 4266726"/>
                <a:gd name="connsiteX0" fmla="*/ 200811 w 5085368"/>
                <a:gd name="connsiteY0" fmla="*/ 63427 h 4174375"/>
                <a:gd name="connsiteX1" fmla="*/ 2873829 w 5085368"/>
                <a:gd name="connsiteY1" fmla="*/ 1561802 h 4174375"/>
                <a:gd name="connsiteX2" fmla="*/ 4382954 w 5085368"/>
                <a:gd name="connsiteY2" fmla="*/ 26105 h 4174375"/>
                <a:gd name="connsiteX3" fmla="*/ 5085184 w 5085368"/>
                <a:gd name="connsiteY3" fmla="*/ 171543 h 4174375"/>
                <a:gd name="connsiteX4" fmla="*/ 3722914 w 5085368"/>
                <a:gd name="connsiteY4" fmla="*/ 2214947 h 4174375"/>
                <a:gd name="connsiteX5" fmla="*/ 4840154 w 5085368"/>
                <a:gd name="connsiteY5" fmla="*/ 3813320 h 4174375"/>
                <a:gd name="connsiteX6" fmla="*/ 4198775 w 5085368"/>
                <a:gd name="connsiteY6" fmla="*/ 3987763 h 4174375"/>
                <a:gd name="connsiteX7" fmla="*/ 1063690 w 5085368"/>
                <a:gd name="connsiteY7" fmla="*/ 1608457 h 4174375"/>
                <a:gd name="connsiteX8" fmla="*/ 1101012 w 5085368"/>
                <a:gd name="connsiteY8" fmla="*/ 4174375 h 4174375"/>
                <a:gd name="connsiteX9" fmla="*/ 200811 w 5085368"/>
                <a:gd name="connsiteY9" fmla="*/ 4167883 h 4174375"/>
                <a:gd name="connsiteX10" fmla="*/ 419877 w 5085368"/>
                <a:gd name="connsiteY10" fmla="*/ 1113935 h 4174375"/>
                <a:gd name="connsiteX11" fmla="*/ 0 w 5085368"/>
                <a:gd name="connsiteY11" fmla="*/ 806024 h 4174375"/>
                <a:gd name="connsiteX12" fmla="*/ 200811 w 5085368"/>
                <a:gd name="connsiteY12" fmla="*/ 63427 h 4174375"/>
                <a:gd name="connsiteX0" fmla="*/ 200811 w 5085368"/>
                <a:gd name="connsiteY0" fmla="*/ 135643 h 4246591"/>
                <a:gd name="connsiteX1" fmla="*/ 2873829 w 5085368"/>
                <a:gd name="connsiteY1" fmla="*/ 1634018 h 4246591"/>
                <a:gd name="connsiteX2" fmla="*/ 4382954 w 5085368"/>
                <a:gd name="connsiteY2" fmla="*/ 98321 h 4246591"/>
                <a:gd name="connsiteX3" fmla="*/ 5085184 w 5085368"/>
                <a:gd name="connsiteY3" fmla="*/ 243759 h 4246591"/>
                <a:gd name="connsiteX4" fmla="*/ 3722914 w 5085368"/>
                <a:gd name="connsiteY4" fmla="*/ 2287163 h 4246591"/>
                <a:gd name="connsiteX5" fmla="*/ 4840154 w 5085368"/>
                <a:gd name="connsiteY5" fmla="*/ 3885536 h 4246591"/>
                <a:gd name="connsiteX6" fmla="*/ 4198775 w 5085368"/>
                <a:gd name="connsiteY6" fmla="*/ 4059979 h 4246591"/>
                <a:gd name="connsiteX7" fmla="*/ 1063690 w 5085368"/>
                <a:gd name="connsiteY7" fmla="*/ 1680673 h 4246591"/>
                <a:gd name="connsiteX8" fmla="*/ 1101012 w 5085368"/>
                <a:gd name="connsiteY8" fmla="*/ 4246591 h 4246591"/>
                <a:gd name="connsiteX9" fmla="*/ 200811 w 5085368"/>
                <a:gd name="connsiteY9" fmla="*/ 4240099 h 4246591"/>
                <a:gd name="connsiteX10" fmla="*/ 419877 w 5085368"/>
                <a:gd name="connsiteY10" fmla="*/ 1186151 h 4246591"/>
                <a:gd name="connsiteX11" fmla="*/ 0 w 5085368"/>
                <a:gd name="connsiteY11" fmla="*/ 878240 h 4246591"/>
                <a:gd name="connsiteX12" fmla="*/ 200811 w 5085368"/>
                <a:gd name="connsiteY12" fmla="*/ 135643 h 4246591"/>
                <a:gd name="connsiteX0" fmla="*/ 200811 w 5085368"/>
                <a:gd name="connsiteY0" fmla="*/ 63428 h 4174376"/>
                <a:gd name="connsiteX1" fmla="*/ 2873829 w 5085368"/>
                <a:gd name="connsiteY1" fmla="*/ 1561803 h 4174376"/>
                <a:gd name="connsiteX2" fmla="*/ 4382954 w 5085368"/>
                <a:gd name="connsiteY2" fmla="*/ 26106 h 4174376"/>
                <a:gd name="connsiteX3" fmla="*/ 5085184 w 5085368"/>
                <a:gd name="connsiteY3" fmla="*/ 171544 h 4174376"/>
                <a:gd name="connsiteX4" fmla="*/ 3722914 w 5085368"/>
                <a:gd name="connsiteY4" fmla="*/ 2214948 h 4174376"/>
                <a:gd name="connsiteX5" fmla="*/ 4840154 w 5085368"/>
                <a:gd name="connsiteY5" fmla="*/ 3813321 h 4174376"/>
                <a:gd name="connsiteX6" fmla="*/ 4198775 w 5085368"/>
                <a:gd name="connsiteY6" fmla="*/ 3987764 h 4174376"/>
                <a:gd name="connsiteX7" fmla="*/ 1063690 w 5085368"/>
                <a:gd name="connsiteY7" fmla="*/ 1608458 h 4174376"/>
                <a:gd name="connsiteX8" fmla="*/ 1101012 w 5085368"/>
                <a:gd name="connsiteY8" fmla="*/ 4174376 h 4174376"/>
                <a:gd name="connsiteX9" fmla="*/ 200811 w 5085368"/>
                <a:gd name="connsiteY9" fmla="*/ 4167884 h 4174376"/>
                <a:gd name="connsiteX10" fmla="*/ 419877 w 5085368"/>
                <a:gd name="connsiteY10" fmla="*/ 1113936 h 4174376"/>
                <a:gd name="connsiteX11" fmla="*/ 0 w 5085368"/>
                <a:gd name="connsiteY11" fmla="*/ 806025 h 4174376"/>
                <a:gd name="connsiteX12" fmla="*/ 200811 w 5085368"/>
                <a:gd name="connsiteY12" fmla="*/ 63428 h 4174376"/>
                <a:gd name="connsiteX0" fmla="*/ 200811 w 5085368"/>
                <a:gd name="connsiteY0" fmla="*/ 63428 h 4174376"/>
                <a:gd name="connsiteX1" fmla="*/ 2873829 w 5085368"/>
                <a:gd name="connsiteY1" fmla="*/ 1561803 h 4174376"/>
                <a:gd name="connsiteX2" fmla="*/ 4382954 w 5085368"/>
                <a:gd name="connsiteY2" fmla="*/ 26106 h 4174376"/>
                <a:gd name="connsiteX3" fmla="*/ 5085184 w 5085368"/>
                <a:gd name="connsiteY3" fmla="*/ 171544 h 4174376"/>
                <a:gd name="connsiteX4" fmla="*/ 3722914 w 5085368"/>
                <a:gd name="connsiteY4" fmla="*/ 2214948 h 4174376"/>
                <a:gd name="connsiteX5" fmla="*/ 4840154 w 5085368"/>
                <a:gd name="connsiteY5" fmla="*/ 3813321 h 4174376"/>
                <a:gd name="connsiteX6" fmla="*/ 4198775 w 5085368"/>
                <a:gd name="connsiteY6" fmla="*/ 3987764 h 4174376"/>
                <a:gd name="connsiteX7" fmla="*/ 1063690 w 5085368"/>
                <a:gd name="connsiteY7" fmla="*/ 1608458 h 4174376"/>
                <a:gd name="connsiteX8" fmla="*/ 1101012 w 5085368"/>
                <a:gd name="connsiteY8" fmla="*/ 4174376 h 4174376"/>
                <a:gd name="connsiteX9" fmla="*/ 200811 w 5085368"/>
                <a:gd name="connsiteY9" fmla="*/ 4167884 h 4174376"/>
                <a:gd name="connsiteX10" fmla="*/ 419877 w 5085368"/>
                <a:gd name="connsiteY10" fmla="*/ 1113936 h 4174376"/>
                <a:gd name="connsiteX11" fmla="*/ 0 w 5085368"/>
                <a:gd name="connsiteY11" fmla="*/ 806025 h 4174376"/>
                <a:gd name="connsiteX12" fmla="*/ 200811 w 5085368"/>
                <a:gd name="connsiteY12" fmla="*/ 63428 h 4174376"/>
                <a:gd name="connsiteX0" fmla="*/ 200811 w 5085184"/>
                <a:gd name="connsiteY0" fmla="*/ 63428 h 4174376"/>
                <a:gd name="connsiteX1" fmla="*/ 2873829 w 5085184"/>
                <a:gd name="connsiteY1" fmla="*/ 1561803 h 4174376"/>
                <a:gd name="connsiteX2" fmla="*/ 4382954 w 5085184"/>
                <a:gd name="connsiteY2" fmla="*/ 26106 h 4174376"/>
                <a:gd name="connsiteX3" fmla="*/ 5085184 w 5085184"/>
                <a:gd name="connsiteY3" fmla="*/ 171544 h 4174376"/>
                <a:gd name="connsiteX4" fmla="*/ 3722914 w 5085184"/>
                <a:gd name="connsiteY4" fmla="*/ 2214948 h 4174376"/>
                <a:gd name="connsiteX5" fmla="*/ 4840154 w 5085184"/>
                <a:gd name="connsiteY5" fmla="*/ 3813321 h 4174376"/>
                <a:gd name="connsiteX6" fmla="*/ 4198775 w 5085184"/>
                <a:gd name="connsiteY6" fmla="*/ 3987764 h 4174376"/>
                <a:gd name="connsiteX7" fmla="*/ 1063690 w 5085184"/>
                <a:gd name="connsiteY7" fmla="*/ 1608458 h 4174376"/>
                <a:gd name="connsiteX8" fmla="*/ 1101012 w 5085184"/>
                <a:gd name="connsiteY8" fmla="*/ 4174376 h 4174376"/>
                <a:gd name="connsiteX9" fmla="*/ 200811 w 5085184"/>
                <a:gd name="connsiteY9" fmla="*/ 4167884 h 4174376"/>
                <a:gd name="connsiteX10" fmla="*/ 419877 w 5085184"/>
                <a:gd name="connsiteY10" fmla="*/ 1113936 h 4174376"/>
                <a:gd name="connsiteX11" fmla="*/ 0 w 5085184"/>
                <a:gd name="connsiteY11" fmla="*/ 806025 h 4174376"/>
                <a:gd name="connsiteX12" fmla="*/ 200811 w 5085184"/>
                <a:gd name="connsiteY12" fmla="*/ 63428 h 4174376"/>
                <a:gd name="connsiteX0" fmla="*/ 200811 w 5085184"/>
                <a:gd name="connsiteY0" fmla="*/ 63428 h 4174376"/>
                <a:gd name="connsiteX1" fmla="*/ 2873829 w 5085184"/>
                <a:gd name="connsiteY1" fmla="*/ 1561803 h 4174376"/>
                <a:gd name="connsiteX2" fmla="*/ 4382954 w 5085184"/>
                <a:gd name="connsiteY2" fmla="*/ 26106 h 4174376"/>
                <a:gd name="connsiteX3" fmla="*/ 5085184 w 5085184"/>
                <a:gd name="connsiteY3" fmla="*/ 171544 h 4174376"/>
                <a:gd name="connsiteX4" fmla="*/ 3722914 w 5085184"/>
                <a:gd name="connsiteY4" fmla="*/ 2214948 h 4174376"/>
                <a:gd name="connsiteX5" fmla="*/ 4840154 w 5085184"/>
                <a:gd name="connsiteY5" fmla="*/ 3813321 h 4174376"/>
                <a:gd name="connsiteX6" fmla="*/ 4198775 w 5085184"/>
                <a:gd name="connsiteY6" fmla="*/ 3987764 h 4174376"/>
                <a:gd name="connsiteX7" fmla="*/ 1063690 w 5085184"/>
                <a:gd name="connsiteY7" fmla="*/ 1608458 h 4174376"/>
                <a:gd name="connsiteX8" fmla="*/ 1101012 w 5085184"/>
                <a:gd name="connsiteY8" fmla="*/ 4174376 h 4174376"/>
                <a:gd name="connsiteX9" fmla="*/ 200811 w 5085184"/>
                <a:gd name="connsiteY9" fmla="*/ 4167884 h 4174376"/>
                <a:gd name="connsiteX10" fmla="*/ 419877 w 5085184"/>
                <a:gd name="connsiteY10" fmla="*/ 1113936 h 4174376"/>
                <a:gd name="connsiteX11" fmla="*/ 0 w 5085184"/>
                <a:gd name="connsiteY11" fmla="*/ 806025 h 4174376"/>
                <a:gd name="connsiteX12" fmla="*/ 200811 w 5085184"/>
                <a:gd name="connsiteY12" fmla="*/ 63428 h 4174376"/>
                <a:gd name="connsiteX0" fmla="*/ 200811 w 5085184"/>
                <a:gd name="connsiteY0" fmla="*/ 303644 h 4414592"/>
                <a:gd name="connsiteX1" fmla="*/ 2873829 w 5085184"/>
                <a:gd name="connsiteY1" fmla="*/ 1802019 h 4414592"/>
                <a:gd name="connsiteX2" fmla="*/ 4048374 w 5085184"/>
                <a:gd name="connsiteY2" fmla="*/ 0 h 4414592"/>
                <a:gd name="connsiteX3" fmla="*/ 5085184 w 5085184"/>
                <a:gd name="connsiteY3" fmla="*/ 411760 h 4414592"/>
                <a:gd name="connsiteX4" fmla="*/ 3722914 w 5085184"/>
                <a:gd name="connsiteY4" fmla="*/ 2455164 h 4414592"/>
                <a:gd name="connsiteX5" fmla="*/ 4840154 w 5085184"/>
                <a:gd name="connsiteY5" fmla="*/ 4053537 h 4414592"/>
                <a:gd name="connsiteX6" fmla="*/ 4198775 w 5085184"/>
                <a:gd name="connsiteY6" fmla="*/ 4227980 h 4414592"/>
                <a:gd name="connsiteX7" fmla="*/ 1063690 w 5085184"/>
                <a:gd name="connsiteY7" fmla="*/ 1848674 h 4414592"/>
                <a:gd name="connsiteX8" fmla="*/ 1101012 w 5085184"/>
                <a:gd name="connsiteY8" fmla="*/ 4414592 h 4414592"/>
                <a:gd name="connsiteX9" fmla="*/ 200811 w 5085184"/>
                <a:gd name="connsiteY9" fmla="*/ 4408100 h 4414592"/>
                <a:gd name="connsiteX10" fmla="*/ 419877 w 5085184"/>
                <a:gd name="connsiteY10" fmla="*/ 1354152 h 4414592"/>
                <a:gd name="connsiteX11" fmla="*/ 0 w 5085184"/>
                <a:gd name="connsiteY11" fmla="*/ 1046241 h 4414592"/>
                <a:gd name="connsiteX12" fmla="*/ 200811 w 5085184"/>
                <a:gd name="connsiteY12" fmla="*/ 303644 h 4414592"/>
                <a:gd name="connsiteX0" fmla="*/ 200811 w 5085184"/>
                <a:gd name="connsiteY0" fmla="*/ 303644 h 4414592"/>
                <a:gd name="connsiteX1" fmla="*/ 2873829 w 5085184"/>
                <a:gd name="connsiteY1" fmla="*/ 1802019 h 4414592"/>
                <a:gd name="connsiteX2" fmla="*/ 4048374 w 5085184"/>
                <a:gd name="connsiteY2" fmla="*/ 0 h 4414592"/>
                <a:gd name="connsiteX3" fmla="*/ 5085184 w 5085184"/>
                <a:gd name="connsiteY3" fmla="*/ 411760 h 4414592"/>
                <a:gd name="connsiteX4" fmla="*/ 3722914 w 5085184"/>
                <a:gd name="connsiteY4" fmla="*/ 2455164 h 4414592"/>
                <a:gd name="connsiteX5" fmla="*/ 4840154 w 5085184"/>
                <a:gd name="connsiteY5" fmla="*/ 4053537 h 4414592"/>
                <a:gd name="connsiteX6" fmla="*/ 4198775 w 5085184"/>
                <a:gd name="connsiteY6" fmla="*/ 4227980 h 4414592"/>
                <a:gd name="connsiteX7" fmla="*/ 1063690 w 5085184"/>
                <a:gd name="connsiteY7" fmla="*/ 1848674 h 4414592"/>
                <a:gd name="connsiteX8" fmla="*/ 1101012 w 5085184"/>
                <a:gd name="connsiteY8" fmla="*/ 4414592 h 4414592"/>
                <a:gd name="connsiteX9" fmla="*/ 200811 w 5085184"/>
                <a:gd name="connsiteY9" fmla="*/ 4408100 h 4414592"/>
                <a:gd name="connsiteX10" fmla="*/ 419877 w 5085184"/>
                <a:gd name="connsiteY10" fmla="*/ 1354152 h 4414592"/>
                <a:gd name="connsiteX11" fmla="*/ 0 w 5085184"/>
                <a:gd name="connsiteY11" fmla="*/ 1046241 h 4414592"/>
                <a:gd name="connsiteX12" fmla="*/ 200811 w 5085184"/>
                <a:gd name="connsiteY12" fmla="*/ 303644 h 4414592"/>
                <a:gd name="connsiteX0" fmla="*/ 200811 w 5308238"/>
                <a:gd name="connsiteY0" fmla="*/ 303644 h 4414592"/>
                <a:gd name="connsiteX1" fmla="*/ 2873829 w 5308238"/>
                <a:gd name="connsiteY1" fmla="*/ 1802019 h 4414592"/>
                <a:gd name="connsiteX2" fmla="*/ 4048374 w 5308238"/>
                <a:gd name="connsiteY2" fmla="*/ 0 h 4414592"/>
                <a:gd name="connsiteX3" fmla="*/ 5308238 w 5308238"/>
                <a:gd name="connsiteY3" fmla="*/ 494986 h 4414592"/>
                <a:gd name="connsiteX4" fmla="*/ 3722914 w 5308238"/>
                <a:gd name="connsiteY4" fmla="*/ 2455164 h 4414592"/>
                <a:gd name="connsiteX5" fmla="*/ 4840154 w 5308238"/>
                <a:gd name="connsiteY5" fmla="*/ 4053537 h 4414592"/>
                <a:gd name="connsiteX6" fmla="*/ 4198775 w 5308238"/>
                <a:gd name="connsiteY6" fmla="*/ 4227980 h 4414592"/>
                <a:gd name="connsiteX7" fmla="*/ 1063690 w 5308238"/>
                <a:gd name="connsiteY7" fmla="*/ 1848674 h 4414592"/>
                <a:gd name="connsiteX8" fmla="*/ 1101012 w 5308238"/>
                <a:gd name="connsiteY8" fmla="*/ 4414592 h 4414592"/>
                <a:gd name="connsiteX9" fmla="*/ 200811 w 5308238"/>
                <a:gd name="connsiteY9" fmla="*/ 4408100 h 4414592"/>
                <a:gd name="connsiteX10" fmla="*/ 419877 w 5308238"/>
                <a:gd name="connsiteY10" fmla="*/ 1354152 h 4414592"/>
                <a:gd name="connsiteX11" fmla="*/ 0 w 5308238"/>
                <a:gd name="connsiteY11" fmla="*/ 1046241 h 4414592"/>
                <a:gd name="connsiteX12" fmla="*/ 200811 w 5308238"/>
                <a:gd name="connsiteY12" fmla="*/ 303644 h 4414592"/>
                <a:gd name="connsiteX0" fmla="*/ 200811 w 5308238"/>
                <a:gd name="connsiteY0" fmla="*/ 303644 h 4414592"/>
                <a:gd name="connsiteX1" fmla="*/ 2873829 w 5308238"/>
                <a:gd name="connsiteY1" fmla="*/ 1802019 h 4414592"/>
                <a:gd name="connsiteX2" fmla="*/ 4048374 w 5308238"/>
                <a:gd name="connsiteY2" fmla="*/ 0 h 4414592"/>
                <a:gd name="connsiteX3" fmla="*/ 5308238 w 5308238"/>
                <a:gd name="connsiteY3" fmla="*/ 494986 h 4414592"/>
                <a:gd name="connsiteX4" fmla="*/ 3722914 w 5308238"/>
                <a:gd name="connsiteY4" fmla="*/ 2455164 h 4414592"/>
                <a:gd name="connsiteX5" fmla="*/ 4840154 w 5308238"/>
                <a:gd name="connsiteY5" fmla="*/ 4053537 h 4414592"/>
                <a:gd name="connsiteX6" fmla="*/ 4198775 w 5308238"/>
                <a:gd name="connsiteY6" fmla="*/ 4227980 h 4414592"/>
                <a:gd name="connsiteX7" fmla="*/ 1063690 w 5308238"/>
                <a:gd name="connsiteY7" fmla="*/ 1848674 h 4414592"/>
                <a:gd name="connsiteX8" fmla="*/ 1101012 w 5308238"/>
                <a:gd name="connsiteY8" fmla="*/ 4414592 h 4414592"/>
                <a:gd name="connsiteX9" fmla="*/ 200811 w 5308238"/>
                <a:gd name="connsiteY9" fmla="*/ 4408100 h 4414592"/>
                <a:gd name="connsiteX10" fmla="*/ 419877 w 5308238"/>
                <a:gd name="connsiteY10" fmla="*/ 1354152 h 4414592"/>
                <a:gd name="connsiteX11" fmla="*/ 0 w 5308238"/>
                <a:gd name="connsiteY11" fmla="*/ 1046241 h 4414592"/>
                <a:gd name="connsiteX12" fmla="*/ 200811 w 5308238"/>
                <a:gd name="connsiteY12" fmla="*/ 303644 h 4414592"/>
                <a:gd name="connsiteX0" fmla="*/ 200811 w 5308238"/>
                <a:gd name="connsiteY0" fmla="*/ 303644 h 4414592"/>
                <a:gd name="connsiteX1" fmla="*/ 2873829 w 5308238"/>
                <a:gd name="connsiteY1" fmla="*/ 1802019 h 4414592"/>
                <a:gd name="connsiteX2" fmla="*/ 4048374 w 5308238"/>
                <a:gd name="connsiteY2" fmla="*/ 0 h 4414592"/>
                <a:gd name="connsiteX3" fmla="*/ 5308238 w 5308238"/>
                <a:gd name="connsiteY3" fmla="*/ 494986 h 4414592"/>
                <a:gd name="connsiteX4" fmla="*/ 3722914 w 5308238"/>
                <a:gd name="connsiteY4" fmla="*/ 2455164 h 4414592"/>
                <a:gd name="connsiteX5" fmla="*/ 4840154 w 5308238"/>
                <a:gd name="connsiteY5" fmla="*/ 4053537 h 4414592"/>
                <a:gd name="connsiteX6" fmla="*/ 4198775 w 5308238"/>
                <a:gd name="connsiteY6" fmla="*/ 4227980 h 4414592"/>
                <a:gd name="connsiteX7" fmla="*/ 1063690 w 5308238"/>
                <a:gd name="connsiteY7" fmla="*/ 1848674 h 4414592"/>
                <a:gd name="connsiteX8" fmla="*/ 1101012 w 5308238"/>
                <a:gd name="connsiteY8" fmla="*/ 4414592 h 4414592"/>
                <a:gd name="connsiteX9" fmla="*/ 200811 w 5308238"/>
                <a:gd name="connsiteY9" fmla="*/ 4408100 h 4414592"/>
                <a:gd name="connsiteX10" fmla="*/ 419877 w 5308238"/>
                <a:gd name="connsiteY10" fmla="*/ 1354152 h 4414592"/>
                <a:gd name="connsiteX11" fmla="*/ 0 w 5308238"/>
                <a:gd name="connsiteY11" fmla="*/ 1046241 h 4414592"/>
                <a:gd name="connsiteX12" fmla="*/ 200811 w 5308238"/>
                <a:gd name="connsiteY12" fmla="*/ 303644 h 4414592"/>
                <a:gd name="connsiteX0" fmla="*/ 200811 w 5308238"/>
                <a:gd name="connsiteY0" fmla="*/ 303644 h 4414592"/>
                <a:gd name="connsiteX1" fmla="*/ 2873829 w 5308238"/>
                <a:gd name="connsiteY1" fmla="*/ 1802019 h 4414592"/>
                <a:gd name="connsiteX2" fmla="*/ 4048374 w 5308238"/>
                <a:gd name="connsiteY2" fmla="*/ 0 h 4414592"/>
                <a:gd name="connsiteX3" fmla="*/ 5308238 w 5308238"/>
                <a:gd name="connsiteY3" fmla="*/ 494986 h 4414592"/>
                <a:gd name="connsiteX4" fmla="*/ 3722914 w 5308238"/>
                <a:gd name="connsiteY4" fmla="*/ 2455164 h 4414592"/>
                <a:gd name="connsiteX5" fmla="*/ 4840154 w 5308238"/>
                <a:gd name="connsiteY5" fmla="*/ 4053537 h 4414592"/>
                <a:gd name="connsiteX6" fmla="*/ 4198775 w 5308238"/>
                <a:gd name="connsiteY6" fmla="*/ 4227980 h 4414592"/>
                <a:gd name="connsiteX7" fmla="*/ 1063690 w 5308238"/>
                <a:gd name="connsiteY7" fmla="*/ 1848674 h 4414592"/>
                <a:gd name="connsiteX8" fmla="*/ 1101012 w 5308238"/>
                <a:gd name="connsiteY8" fmla="*/ 4414592 h 4414592"/>
                <a:gd name="connsiteX9" fmla="*/ 200811 w 5308238"/>
                <a:gd name="connsiteY9" fmla="*/ 4408100 h 4414592"/>
                <a:gd name="connsiteX10" fmla="*/ 419877 w 5308238"/>
                <a:gd name="connsiteY10" fmla="*/ 1354152 h 4414592"/>
                <a:gd name="connsiteX11" fmla="*/ 0 w 5308238"/>
                <a:gd name="connsiteY11" fmla="*/ 1046241 h 4414592"/>
                <a:gd name="connsiteX12" fmla="*/ 200811 w 5308238"/>
                <a:gd name="connsiteY12" fmla="*/ 303644 h 4414592"/>
                <a:gd name="connsiteX0" fmla="*/ 200811 w 5308238"/>
                <a:gd name="connsiteY0" fmla="*/ 303644 h 4414592"/>
                <a:gd name="connsiteX1" fmla="*/ 2873829 w 5308238"/>
                <a:gd name="connsiteY1" fmla="*/ 1802019 h 4414592"/>
                <a:gd name="connsiteX2" fmla="*/ 4048374 w 5308238"/>
                <a:gd name="connsiteY2" fmla="*/ 0 h 4414592"/>
                <a:gd name="connsiteX3" fmla="*/ 5308238 w 5308238"/>
                <a:gd name="connsiteY3" fmla="*/ 494986 h 4414592"/>
                <a:gd name="connsiteX4" fmla="*/ 3722914 w 5308238"/>
                <a:gd name="connsiteY4" fmla="*/ 2455164 h 4414592"/>
                <a:gd name="connsiteX5" fmla="*/ 4840154 w 5308238"/>
                <a:gd name="connsiteY5" fmla="*/ 4053537 h 4414592"/>
                <a:gd name="connsiteX6" fmla="*/ 4198775 w 5308238"/>
                <a:gd name="connsiteY6" fmla="*/ 4227980 h 4414592"/>
                <a:gd name="connsiteX7" fmla="*/ 1063690 w 5308238"/>
                <a:gd name="connsiteY7" fmla="*/ 1848674 h 4414592"/>
                <a:gd name="connsiteX8" fmla="*/ 1101012 w 5308238"/>
                <a:gd name="connsiteY8" fmla="*/ 4414592 h 4414592"/>
                <a:gd name="connsiteX9" fmla="*/ 200811 w 5308238"/>
                <a:gd name="connsiteY9" fmla="*/ 4408100 h 4414592"/>
                <a:gd name="connsiteX10" fmla="*/ 419877 w 5308238"/>
                <a:gd name="connsiteY10" fmla="*/ 1354152 h 4414592"/>
                <a:gd name="connsiteX11" fmla="*/ 0 w 5308238"/>
                <a:gd name="connsiteY11" fmla="*/ 1046241 h 4414592"/>
                <a:gd name="connsiteX12" fmla="*/ 200811 w 5308238"/>
                <a:gd name="connsiteY12" fmla="*/ 303644 h 4414592"/>
                <a:gd name="connsiteX0" fmla="*/ 200811 w 5308238"/>
                <a:gd name="connsiteY0" fmla="*/ 303644 h 4414592"/>
                <a:gd name="connsiteX1" fmla="*/ 2873829 w 5308238"/>
                <a:gd name="connsiteY1" fmla="*/ 1802019 h 4414592"/>
                <a:gd name="connsiteX2" fmla="*/ 4048374 w 5308238"/>
                <a:gd name="connsiteY2" fmla="*/ 0 h 4414592"/>
                <a:gd name="connsiteX3" fmla="*/ 5308238 w 5308238"/>
                <a:gd name="connsiteY3" fmla="*/ 494986 h 4414592"/>
                <a:gd name="connsiteX4" fmla="*/ 3722914 w 5308238"/>
                <a:gd name="connsiteY4" fmla="*/ 2455164 h 4414592"/>
                <a:gd name="connsiteX5" fmla="*/ 4840154 w 5308238"/>
                <a:gd name="connsiteY5" fmla="*/ 4053537 h 4414592"/>
                <a:gd name="connsiteX6" fmla="*/ 4198775 w 5308238"/>
                <a:gd name="connsiteY6" fmla="*/ 4227980 h 4414592"/>
                <a:gd name="connsiteX7" fmla="*/ 1063690 w 5308238"/>
                <a:gd name="connsiteY7" fmla="*/ 1848674 h 4414592"/>
                <a:gd name="connsiteX8" fmla="*/ 1101012 w 5308238"/>
                <a:gd name="connsiteY8" fmla="*/ 4414592 h 4414592"/>
                <a:gd name="connsiteX9" fmla="*/ 200811 w 5308238"/>
                <a:gd name="connsiteY9" fmla="*/ 4408100 h 4414592"/>
                <a:gd name="connsiteX10" fmla="*/ 419877 w 5308238"/>
                <a:gd name="connsiteY10" fmla="*/ 1354152 h 4414592"/>
                <a:gd name="connsiteX11" fmla="*/ 0 w 5308238"/>
                <a:gd name="connsiteY11" fmla="*/ 1046241 h 4414592"/>
                <a:gd name="connsiteX12" fmla="*/ 200811 w 5308238"/>
                <a:gd name="connsiteY12" fmla="*/ 303644 h 4414592"/>
                <a:gd name="connsiteX0" fmla="*/ 200811 w 5308238"/>
                <a:gd name="connsiteY0" fmla="*/ 303644 h 4414592"/>
                <a:gd name="connsiteX1" fmla="*/ 2873829 w 5308238"/>
                <a:gd name="connsiteY1" fmla="*/ 1802019 h 4414592"/>
                <a:gd name="connsiteX2" fmla="*/ 4048374 w 5308238"/>
                <a:gd name="connsiteY2" fmla="*/ 0 h 4414592"/>
                <a:gd name="connsiteX3" fmla="*/ 5308238 w 5308238"/>
                <a:gd name="connsiteY3" fmla="*/ 494986 h 4414592"/>
                <a:gd name="connsiteX4" fmla="*/ 3722914 w 5308238"/>
                <a:gd name="connsiteY4" fmla="*/ 2455164 h 4414592"/>
                <a:gd name="connsiteX5" fmla="*/ 4840154 w 5308238"/>
                <a:gd name="connsiteY5" fmla="*/ 4053537 h 4414592"/>
                <a:gd name="connsiteX6" fmla="*/ 4198775 w 5308238"/>
                <a:gd name="connsiteY6" fmla="*/ 4227980 h 4414592"/>
                <a:gd name="connsiteX7" fmla="*/ 1063690 w 5308238"/>
                <a:gd name="connsiteY7" fmla="*/ 1848674 h 4414592"/>
                <a:gd name="connsiteX8" fmla="*/ 1101012 w 5308238"/>
                <a:gd name="connsiteY8" fmla="*/ 4414592 h 4414592"/>
                <a:gd name="connsiteX9" fmla="*/ 200811 w 5308238"/>
                <a:gd name="connsiteY9" fmla="*/ 4408100 h 4414592"/>
                <a:gd name="connsiteX10" fmla="*/ 419877 w 5308238"/>
                <a:gd name="connsiteY10" fmla="*/ 1354152 h 4414592"/>
                <a:gd name="connsiteX11" fmla="*/ 0 w 5308238"/>
                <a:gd name="connsiteY11" fmla="*/ 1046241 h 4414592"/>
                <a:gd name="connsiteX12" fmla="*/ 200811 w 5308238"/>
                <a:gd name="connsiteY12" fmla="*/ 303644 h 4414592"/>
                <a:gd name="connsiteX0" fmla="*/ 200811 w 5308238"/>
                <a:gd name="connsiteY0" fmla="*/ 303644 h 4414592"/>
                <a:gd name="connsiteX1" fmla="*/ 2873829 w 5308238"/>
                <a:gd name="connsiteY1" fmla="*/ 1802019 h 4414592"/>
                <a:gd name="connsiteX2" fmla="*/ 4048374 w 5308238"/>
                <a:gd name="connsiteY2" fmla="*/ 0 h 4414592"/>
                <a:gd name="connsiteX3" fmla="*/ 5308238 w 5308238"/>
                <a:gd name="connsiteY3" fmla="*/ 494986 h 4414592"/>
                <a:gd name="connsiteX4" fmla="*/ 3722914 w 5308238"/>
                <a:gd name="connsiteY4" fmla="*/ 2455164 h 4414592"/>
                <a:gd name="connsiteX5" fmla="*/ 4840154 w 5308238"/>
                <a:gd name="connsiteY5" fmla="*/ 4053537 h 4414592"/>
                <a:gd name="connsiteX6" fmla="*/ 4198775 w 5308238"/>
                <a:gd name="connsiteY6" fmla="*/ 4227980 h 4414592"/>
                <a:gd name="connsiteX7" fmla="*/ 1063690 w 5308238"/>
                <a:gd name="connsiteY7" fmla="*/ 1848674 h 4414592"/>
                <a:gd name="connsiteX8" fmla="*/ 1101012 w 5308238"/>
                <a:gd name="connsiteY8" fmla="*/ 4414592 h 4414592"/>
                <a:gd name="connsiteX9" fmla="*/ 200811 w 5308238"/>
                <a:gd name="connsiteY9" fmla="*/ 4408100 h 4414592"/>
                <a:gd name="connsiteX10" fmla="*/ 419877 w 5308238"/>
                <a:gd name="connsiteY10" fmla="*/ 1354152 h 4414592"/>
                <a:gd name="connsiteX11" fmla="*/ 0 w 5308238"/>
                <a:gd name="connsiteY11" fmla="*/ 1046241 h 4414592"/>
                <a:gd name="connsiteX12" fmla="*/ 200811 w 5308238"/>
                <a:gd name="connsiteY12" fmla="*/ 303644 h 4414592"/>
                <a:gd name="connsiteX0" fmla="*/ 200811 w 5308238"/>
                <a:gd name="connsiteY0" fmla="*/ 303644 h 4414592"/>
                <a:gd name="connsiteX1" fmla="*/ 2873829 w 5308238"/>
                <a:gd name="connsiteY1" fmla="*/ 1802019 h 4414592"/>
                <a:gd name="connsiteX2" fmla="*/ 4048374 w 5308238"/>
                <a:gd name="connsiteY2" fmla="*/ 0 h 4414592"/>
                <a:gd name="connsiteX3" fmla="*/ 5308238 w 5308238"/>
                <a:gd name="connsiteY3" fmla="*/ 494986 h 4414592"/>
                <a:gd name="connsiteX4" fmla="*/ 3722914 w 5308238"/>
                <a:gd name="connsiteY4" fmla="*/ 2455164 h 4414592"/>
                <a:gd name="connsiteX5" fmla="*/ 4840154 w 5308238"/>
                <a:gd name="connsiteY5" fmla="*/ 4053537 h 4414592"/>
                <a:gd name="connsiteX6" fmla="*/ 4198775 w 5308238"/>
                <a:gd name="connsiteY6" fmla="*/ 4227980 h 4414592"/>
                <a:gd name="connsiteX7" fmla="*/ 1063690 w 5308238"/>
                <a:gd name="connsiteY7" fmla="*/ 1848674 h 4414592"/>
                <a:gd name="connsiteX8" fmla="*/ 1101012 w 5308238"/>
                <a:gd name="connsiteY8" fmla="*/ 4414592 h 4414592"/>
                <a:gd name="connsiteX9" fmla="*/ 200811 w 5308238"/>
                <a:gd name="connsiteY9" fmla="*/ 4408100 h 4414592"/>
                <a:gd name="connsiteX10" fmla="*/ 419877 w 5308238"/>
                <a:gd name="connsiteY10" fmla="*/ 1354152 h 4414592"/>
                <a:gd name="connsiteX11" fmla="*/ 0 w 5308238"/>
                <a:gd name="connsiteY11" fmla="*/ 1046241 h 4414592"/>
                <a:gd name="connsiteX12" fmla="*/ 200811 w 5308238"/>
                <a:gd name="connsiteY12" fmla="*/ 303644 h 4414592"/>
                <a:gd name="connsiteX0" fmla="*/ 200811 w 5308238"/>
                <a:gd name="connsiteY0" fmla="*/ 303644 h 4414592"/>
                <a:gd name="connsiteX1" fmla="*/ 2873829 w 5308238"/>
                <a:gd name="connsiteY1" fmla="*/ 1802019 h 4414592"/>
                <a:gd name="connsiteX2" fmla="*/ 4048374 w 5308238"/>
                <a:gd name="connsiteY2" fmla="*/ 0 h 4414592"/>
                <a:gd name="connsiteX3" fmla="*/ 5308238 w 5308238"/>
                <a:gd name="connsiteY3" fmla="*/ 494986 h 4414592"/>
                <a:gd name="connsiteX4" fmla="*/ 3722914 w 5308238"/>
                <a:gd name="connsiteY4" fmla="*/ 2455164 h 4414592"/>
                <a:gd name="connsiteX5" fmla="*/ 4840154 w 5308238"/>
                <a:gd name="connsiteY5" fmla="*/ 4053537 h 4414592"/>
                <a:gd name="connsiteX6" fmla="*/ 4198775 w 5308238"/>
                <a:gd name="connsiteY6" fmla="*/ 4227980 h 4414592"/>
                <a:gd name="connsiteX7" fmla="*/ 1063690 w 5308238"/>
                <a:gd name="connsiteY7" fmla="*/ 1848674 h 4414592"/>
                <a:gd name="connsiteX8" fmla="*/ 1101012 w 5308238"/>
                <a:gd name="connsiteY8" fmla="*/ 4414592 h 4414592"/>
                <a:gd name="connsiteX9" fmla="*/ 200811 w 5308238"/>
                <a:gd name="connsiteY9" fmla="*/ 4408100 h 4414592"/>
                <a:gd name="connsiteX10" fmla="*/ 419877 w 5308238"/>
                <a:gd name="connsiteY10" fmla="*/ 1354152 h 4414592"/>
                <a:gd name="connsiteX11" fmla="*/ 0 w 5308238"/>
                <a:gd name="connsiteY11" fmla="*/ 1046241 h 4414592"/>
                <a:gd name="connsiteX12" fmla="*/ 200811 w 5308238"/>
                <a:gd name="connsiteY12" fmla="*/ 303644 h 4414592"/>
                <a:gd name="connsiteX0" fmla="*/ 200811 w 5308238"/>
                <a:gd name="connsiteY0" fmla="*/ 303644 h 4414592"/>
                <a:gd name="connsiteX1" fmla="*/ 2873829 w 5308238"/>
                <a:gd name="connsiteY1" fmla="*/ 1802019 h 4414592"/>
                <a:gd name="connsiteX2" fmla="*/ 4048374 w 5308238"/>
                <a:gd name="connsiteY2" fmla="*/ 0 h 4414592"/>
                <a:gd name="connsiteX3" fmla="*/ 5308238 w 5308238"/>
                <a:gd name="connsiteY3" fmla="*/ 494986 h 4414592"/>
                <a:gd name="connsiteX4" fmla="*/ 3722914 w 5308238"/>
                <a:gd name="connsiteY4" fmla="*/ 2455164 h 4414592"/>
                <a:gd name="connsiteX5" fmla="*/ 4840154 w 5308238"/>
                <a:gd name="connsiteY5" fmla="*/ 4053537 h 4414592"/>
                <a:gd name="connsiteX6" fmla="*/ 4198775 w 5308238"/>
                <a:gd name="connsiteY6" fmla="*/ 4227980 h 4414592"/>
                <a:gd name="connsiteX7" fmla="*/ 1063690 w 5308238"/>
                <a:gd name="connsiteY7" fmla="*/ 1848674 h 4414592"/>
                <a:gd name="connsiteX8" fmla="*/ 1101012 w 5308238"/>
                <a:gd name="connsiteY8" fmla="*/ 4414592 h 4414592"/>
                <a:gd name="connsiteX9" fmla="*/ 200811 w 5308238"/>
                <a:gd name="connsiteY9" fmla="*/ 4408100 h 4414592"/>
                <a:gd name="connsiteX10" fmla="*/ 419877 w 5308238"/>
                <a:gd name="connsiteY10" fmla="*/ 1354152 h 4414592"/>
                <a:gd name="connsiteX11" fmla="*/ 0 w 5308238"/>
                <a:gd name="connsiteY11" fmla="*/ 1046241 h 4414592"/>
                <a:gd name="connsiteX12" fmla="*/ 200811 w 5308238"/>
                <a:gd name="connsiteY12" fmla="*/ 303644 h 4414592"/>
                <a:gd name="connsiteX0" fmla="*/ 200811 w 5308238"/>
                <a:gd name="connsiteY0" fmla="*/ 303644 h 4414592"/>
                <a:gd name="connsiteX1" fmla="*/ 2873829 w 5308238"/>
                <a:gd name="connsiteY1" fmla="*/ 1802019 h 4414592"/>
                <a:gd name="connsiteX2" fmla="*/ 4048374 w 5308238"/>
                <a:gd name="connsiteY2" fmla="*/ 0 h 4414592"/>
                <a:gd name="connsiteX3" fmla="*/ 5308238 w 5308238"/>
                <a:gd name="connsiteY3" fmla="*/ 494986 h 4414592"/>
                <a:gd name="connsiteX4" fmla="*/ 3722914 w 5308238"/>
                <a:gd name="connsiteY4" fmla="*/ 2455164 h 4414592"/>
                <a:gd name="connsiteX5" fmla="*/ 4840154 w 5308238"/>
                <a:gd name="connsiteY5" fmla="*/ 4053537 h 4414592"/>
                <a:gd name="connsiteX6" fmla="*/ 4198775 w 5308238"/>
                <a:gd name="connsiteY6" fmla="*/ 4227980 h 4414592"/>
                <a:gd name="connsiteX7" fmla="*/ 1063690 w 5308238"/>
                <a:gd name="connsiteY7" fmla="*/ 1848674 h 4414592"/>
                <a:gd name="connsiteX8" fmla="*/ 1101012 w 5308238"/>
                <a:gd name="connsiteY8" fmla="*/ 4414592 h 4414592"/>
                <a:gd name="connsiteX9" fmla="*/ 200811 w 5308238"/>
                <a:gd name="connsiteY9" fmla="*/ 4408100 h 4414592"/>
                <a:gd name="connsiteX10" fmla="*/ 419877 w 5308238"/>
                <a:gd name="connsiteY10" fmla="*/ 1354152 h 4414592"/>
                <a:gd name="connsiteX11" fmla="*/ 0 w 5308238"/>
                <a:gd name="connsiteY11" fmla="*/ 1046241 h 4414592"/>
                <a:gd name="connsiteX12" fmla="*/ 200811 w 5308238"/>
                <a:gd name="connsiteY12" fmla="*/ 303644 h 4414592"/>
                <a:gd name="connsiteX0" fmla="*/ 200811 w 5308238"/>
                <a:gd name="connsiteY0" fmla="*/ 303644 h 4414592"/>
                <a:gd name="connsiteX1" fmla="*/ 2873829 w 5308238"/>
                <a:gd name="connsiteY1" fmla="*/ 1802019 h 4414592"/>
                <a:gd name="connsiteX2" fmla="*/ 4048374 w 5308238"/>
                <a:gd name="connsiteY2" fmla="*/ 0 h 4414592"/>
                <a:gd name="connsiteX3" fmla="*/ 5308238 w 5308238"/>
                <a:gd name="connsiteY3" fmla="*/ 494986 h 4414592"/>
                <a:gd name="connsiteX4" fmla="*/ 3722914 w 5308238"/>
                <a:gd name="connsiteY4" fmla="*/ 2455164 h 4414592"/>
                <a:gd name="connsiteX5" fmla="*/ 4840154 w 5308238"/>
                <a:gd name="connsiteY5" fmla="*/ 4053537 h 4414592"/>
                <a:gd name="connsiteX6" fmla="*/ 4198775 w 5308238"/>
                <a:gd name="connsiteY6" fmla="*/ 4227980 h 4414592"/>
                <a:gd name="connsiteX7" fmla="*/ 1063690 w 5308238"/>
                <a:gd name="connsiteY7" fmla="*/ 1848674 h 4414592"/>
                <a:gd name="connsiteX8" fmla="*/ 1101012 w 5308238"/>
                <a:gd name="connsiteY8" fmla="*/ 4414592 h 4414592"/>
                <a:gd name="connsiteX9" fmla="*/ 200811 w 5308238"/>
                <a:gd name="connsiteY9" fmla="*/ 4408100 h 4414592"/>
                <a:gd name="connsiteX10" fmla="*/ 419877 w 5308238"/>
                <a:gd name="connsiteY10" fmla="*/ 1354152 h 4414592"/>
                <a:gd name="connsiteX11" fmla="*/ 0 w 5308238"/>
                <a:gd name="connsiteY11" fmla="*/ 1046241 h 4414592"/>
                <a:gd name="connsiteX12" fmla="*/ 200811 w 5308238"/>
                <a:gd name="connsiteY12" fmla="*/ 303644 h 4414592"/>
                <a:gd name="connsiteX0" fmla="*/ 200811 w 5308238"/>
                <a:gd name="connsiteY0" fmla="*/ 303644 h 4414592"/>
                <a:gd name="connsiteX1" fmla="*/ 2873829 w 5308238"/>
                <a:gd name="connsiteY1" fmla="*/ 1802019 h 4414592"/>
                <a:gd name="connsiteX2" fmla="*/ 4048374 w 5308238"/>
                <a:gd name="connsiteY2" fmla="*/ 0 h 4414592"/>
                <a:gd name="connsiteX3" fmla="*/ 5308238 w 5308238"/>
                <a:gd name="connsiteY3" fmla="*/ 494986 h 4414592"/>
                <a:gd name="connsiteX4" fmla="*/ 3722914 w 5308238"/>
                <a:gd name="connsiteY4" fmla="*/ 2455164 h 4414592"/>
                <a:gd name="connsiteX5" fmla="*/ 4840154 w 5308238"/>
                <a:gd name="connsiteY5" fmla="*/ 4053537 h 4414592"/>
                <a:gd name="connsiteX6" fmla="*/ 4198775 w 5308238"/>
                <a:gd name="connsiteY6" fmla="*/ 4227980 h 4414592"/>
                <a:gd name="connsiteX7" fmla="*/ 1063690 w 5308238"/>
                <a:gd name="connsiteY7" fmla="*/ 1848674 h 4414592"/>
                <a:gd name="connsiteX8" fmla="*/ 1101012 w 5308238"/>
                <a:gd name="connsiteY8" fmla="*/ 4414592 h 4414592"/>
                <a:gd name="connsiteX9" fmla="*/ 200811 w 5308238"/>
                <a:gd name="connsiteY9" fmla="*/ 4408100 h 4414592"/>
                <a:gd name="connsiteX10" fmla="*/ 419877 w 5308238"/>
                <a:gd name="connsiteY10" fmla="*/ 1354152 h 4414592"/>
                <a:gd name="connsiteX11" fmla="*/ 0 w 5308238"/>
                <a:gd name="connsiteY11" fmla="*/ 1046241 h 4414592"/>
                <a:gd name="connsiteX12" fmla="*/ 200811 w 5308238"/>
                <a:gd name="connsiteY12" fmla="*/ 303644 h 4414592"/>
                <a:gd name="connsiteX0" fmla="*/ 200811 w 5308238"/>
                <a:gd name="connsiteY0" fmla="*/ 303644 h 4414592"/>
                <a:gd name="connsiteX1" fmla="*/ 2873829 w 5308238"/>
                <a:gd name="connsiteY1" fmla="*/ 1802019 h 4414592"/>
                <a:gd name="connsiteX2" fmla="*/ 4048374 w 5308238"/>
                <a:gd name="connsiteY2" fmla="*/ 0 h 4414592"/>
                <a:gd name="connsiteX3" fmla="*/ 5308238 w 5308238"/>
                <a:gd name="connsiteY3" fmla="*/ 494986 h 4414592"/>
                <a:gd name="connsiteX4" fmla="*/ 3722914 w 5308238"/>
                <a:gd name="connsiteY4" fmla="*/ 2455164 h 4414592"/>
                <a:gd name="connsiteX5" fmla="*/ 4840154 w 5308238"/>
                <a:gd name="connsiteY5" fmla="*/ 4053537 h 4414592"/>
                <a:gd name="connsiteX6" fmla="*/ 4198775 w 5308238"/>
                <a:gd name="connsiteY6" fmla="*/ 4227980 h 4414592"/>
                <a:gd name="connsiteX7" fmla="*/ 1063690 w 5308238"/>
                <a:gd name="connsiteY7" fmla="*/ 1848674 h 4414592"/>
                <a:gd name="connsiteX8" fmla="*/ 1101012 w 5308238"/>
                <a:gd name="connsiteY8" fmla="*/ 4414592 h 4414592"/>
                <a:gd name="connsiteX9" fmla="*/ 200811 w 5308238"/>
                <a:gd name="connsiteY9" fmla="*/ 4408100 h 4414592"/>
                <a:gd name="connsiteX10" fmla="*/ 419877 w 5308238"/>
                <a:gd name="connsiteY10" fmla="*/ 1354152 h 4414592"/>
                <a:gd name="connsiteX11" fmla="*/ 0 w 5308238"/>
                <a:gd name="connsiteY11" fmla="*/ 1046241 h 4414592"/>
                <a:gd name="connsiteX12" fmla="*/ 200811 w 5308238"/>
                <a:gd name="connsiteY12" fmla="*/ 303644 h 4414592"/>
                <a:gd name="connsiteX0" fmla="*/ 200811 w 5308238"/>
                <a:gd name="connsiteY0" fmla="*/ 303644 h 4414592"/>
                <a:gd name="connsiteX1" fmla="*/ 2873829 w 5308238"/>
                <a:gd name="connsiteY1" fmla="*/ 1802019 h 4414592"/>
                <a:gd name="connsiteX2" fmla="*/ 4048374 w 5308238"/>
                <a:gd name="connsiteY2" fmla="*/ 0 h 4414592"/>
                <a:gd name="connsiteX3" fmla="*/ 5308238 w 5308238"/>
                <a:gd name="connsiteY3" fmla="*/ 494986 h 4414592"/>
                <a:gd name="connsiteX4" fmla="*/ 3722914 w 5308238"/>
                <a:gd name="connsiteY4" fmla="*/ 2455164 h 4414592"/>
                <a:gd name="connsiteX5" fmla="*/ 4840154 w 5308238"/>
                <a:gd name="connsiteY5" fmla="*/ 4053537 h 4414592"/>
                <a:gd name="connsiteX6" fmla="*/ 4198775 w 5308238"/>
                <a:gd name="connsiteY6" fmla="*/ 4227980 h 4414592"/>
                <a:gd name="connsiteX7" fmla="*/ 1063690 w 5308238"/>
                <a:gd name="connsiteY7" fmla="*/ 1848674 h 4414592"/>
                <a:gd name="connsiteX8" fmla="*/ 1101012 w 5308238"/>
                <a:gd name="connsiteY8" fmla="*/ 4414592 h 4414592"/>
                <a:gd name="connsiteX9" fmla="*/ 200811 w 5308238"/>
                <a:gd name="connsiteY9" fmla="*/ 4408100 h 4414592"/>
                <a:gd name="connsiteX10" fmla="*/ 419877 w 5308238"/>
                <a:gd name="connsiteY10" fmla="*/ 1354152 h 4414592"/>
                <a:gd name="connsiteX11" fmla="*/ 0 w 5308238"/>
                <a:gd name="connsiteY11" fmla="*/ 1046241 h 4414592"/>
                <a:gd name="connsiteX12" fmla="*/ 200811 w 5308238"/>
                <a:gd name="connsiteY12" fmla="*/ 303644 h 4414592"/>
                <a:gd name="connsiteX0" fmla="*/ 200811 w 5308238"/>
                <a:gd name="connsiteY0" fmla="*/ 303644 h 4414592"/>
                <a:gd name="connsiteX1" fmla="*/ 2873829 w 5308238"/>
                <a:gd name="connsiteY1" fmla="*/ 1802019 h 4414592"/>
                <a:gd name="connsiteX2" fmla="*/ 4048374 w 5308238"/>
                <a:gd name="connsiteY2" fmla="*/ 0 h 4414592"/>
                <a:gd name="connsiteX3" fmla="*/ 5308238 w 5308238"/>
                <a:gd name="connsiteY3" fmla="*/ 494986 h 4414592"/>
                <a:gd name="connsiteX4" fmla="*/ 3722914 w 5308238"/>
                <a:gd name="connsiteY4" fmla="*/ 2455164 h 4414592"/>
                <a:gd name="connsiteX5" fmla="*/ 4840154 w 5308238"/>
                <a:gd name="connsiteY5" fmla="*/ 4053537 h 4414592"/>
                <a:gd name="connsiteX6" fmla="*/ 4198775 w 5308238"/>
                <a:gd name="connsiteY6" fmla="*/ 4227980 h 4414592"/>
                <a:gd name="connsiteX7" fmla="*/ 1063690 w 5308238"/>
                <a:gd name="connsiteY7" fmla="*/ 1848674 h 4414592"/>
                <a:gd name="connsiteX8" fmla="*/ 1101012 w 5308238"/>
                <a:gd name="connsiteY8" fmla="*/ 4414592 h 4414592"/>
                <a:gd name="connsiteX9" fmla="*/ 200811 w 5308238"/>
                <a:gd name="connsiteY9" fmla="*/ 4408100 h 4414592"/>
                <a:gd name="connsiteX10" fmla="*/ 419877 w 5308238"/>
                <a:gd name="connsiteY10" fmla="*/ 1354152 h 4414592"/>
                <a:gd name="connsiteX11" fmla="*/ 0 w 5308238"/>
                <a:gd name="connsiteY11" fmla="*/ 1046241 h 4414592"/>
                <a:gd name="connsiteX12" fmla="*/ 200811 w 5308238"/>
                <a:gd name="connsiteY12" fmla="*/ 303644 h 4414592"/>
                <a:gd name="connsiteX0" fmla="*/ 200811 w 5308238"/>
                <a:gd name="connsiteY0" fmla="*/ 303644 h 4414592"/>
                <a:gd name="connsiteX1" fmla="*/ 2873829 w 5308238"/>
                <a:gd name="connsiteY1" fmla="*/ 1802019 h 4414592"/>
                <a:gd name="connsiteX2" fmla="*/ 4048374 w 5308238"/>
                <a:gd name="connsiteY2" fmla="*/ 0 h 4414592"/>
                <a:gd name="connsiteX3" fmla="*/ 5308238 w 5308238"/>
                <a:gd name="connsiteY3" fmla="*/ 494986 h 4414592"/>
                <a:gd name="connsiteX4" fmla="*/ 3722914 w 5308238"/>
                <a:gd name="connsiteY4" fmla="*/ 2455164 h 4414592"/>
                <a:gd name="connsiteX5" fmla="*/ 4840154 w 5308238"/>
                <a:gd name="connsiteY5" fmla="*/ 4053537 h 4414592"/>
                <a:gd name="connsiteX6" fmla="*/ 4198775 w 5308238"/>
                <a:gd name="connsiteY6" fmla="*/ 4227980 h 4414592"/>
                <a:gd name="connsiteX7" fmla="*/ 1063690 w 5308238"/>
                <a:gd name="connsiteY7" fmla="*/ 1848674 h 4414592"/>
                <a:gd name="connsiteX8" fmla="*/ 1101012 w 5308238"/>
                <a:gd name="connsiteY8" fmla="*/ 4414592 h 4414592"/>
                <a:gd name="connsiteX9" fmla="*/ 200811 w 5308238"/>
                <a:gd name="connsiteY9" fmla="*/ 4408100 h 4414592"/>
                <a:gd name="connsiteX10" fmla="*/ 419877 w 5308238"/>
                <a:gd name="connsiteY10" fmla="*/ 1354152 h 4414592"/>
                <a:gd name="connsiteX11" fmla="*/ 0 w 5308238"/>
                <a:gd name="connsiteY11" fmla="*/ 1046241 h 4414592"/>
                <a:gd name="connsiteX12" fmla="*/ 200811 w 5308238"/>
                <a:gd name="connsiteY12" fmla="*/ 303644 h 4414592"/>
                <a:gd name="connsiteX0" fmla="*/ 200811 w 5308238"/>
                <a:gd name="connsiteY0" fmla="*/ 303644 h 4414592"/>
                <a:gd name="connsiteX1" fmla="*/ 2873829 w 5308238"/>
                <a:gd name="connsiteY1" fmla="*/ 1802019 h 4414592"/>
                <a:gd name="connsiteX2" fmla="*/ 4048374 w 5308238"/>
                <a:gd name="connsiteY2" fmla="*/ 0 h 4414592"/>
                <a:gd name="connsiteX3" fmla="*/ 5308238 w 5308238"/>
                <a:gd name="connsiteY3" fmla="*/ 494986 h 4414592"/>
                <a:gd name="connsiteX4" fmla="*/ 3722914 w 5308238"/>
                <a:gd name="connsiteY4" fmla="*/ 2455164 h 4414592"/>
                <a:gd name="connsiteX5" fmla="*/ 4840154 w 5308238"/>
                <a:gd name="connsiteY5" fmla="*/ 4053537 h 4414592"/>
                <a:gd name="connsiteX6" fmla="*/ 4198775 w 5308238"/>
                <a:gd name="connsiteY6" fmla="*/ 4227980 h 4414592"/>
                <a:gd name="connsiteX7" fmla="*/ 1063690 w 5308238"/>
                <a:gd name="connsiteY7" fmla="*/ 1848674 h 4414592"/>
                <a:gd name="connsiteX8" fmla="*/ 1101012 w 5308238"/>
                <a:gd name="connsiteY8" fmla="*/ 4414592 h 4414592"/>
                <a:gd name="connsiteX9" fmla="*/ 200811 w 5308238"/>
                <a:gd name="connsiteY9" fmla="*/ 4408100 h 4414592"/>
                <a:gd name="connsiteX10" fmla="*/ 419877 w 5308238"/>
                <a:gd name="connsiteY10" fmla="*/ 1354152 h 4414592"/>
                <a:gd name="connsiteX11" fmla="*/ 0 w 5308238"/>
                <a:gd name="connsiteY11" fmla="*/ 1046241 h 4414592"/>
                <a:gd name="connsiteX12" fmla="*/ 200811 w 5308238"/>
                <a:gd name="connsiteY12" fmla="*/ 303644 h 4414592"/>
                <a:gd name="connsiteX0" fmla="*/ 200811 w 5308238"/>
                <a:gd name="connsiteY0" fmla="*/ 303644 h 4414592"/>
                <a:gd name="connsiteX1" fmla="*/ 2873829 w 5308238"/>
                <a:gd name="connsiteY1" fmla="*/ 1802019 h 4414592"/>
                <a:gd name="connsiteX2" fmla="*/ 4048374 w 5308238"/>
                <a:gd name="connsiteY2" fmla="*/ 0 h 4414592"/>
                <a:gd name="connsiteX3" fmla="*/ 5308238 w 5308238"/>
                <a:gd name="connsiteY3" fmla="*/ 494986 h 4414592"/>
                <a:gd name="connsiteX4" fmla="*/ 3722914 w 5308238"/>
                <a:gd name="connsiteY4" fmla="*/ 2455164 h 4414592"/>
                <a:gd name="connsiteX5" fmla="*/ 4840154 w 5308238"/>
                <a:gd name="connsiteY5" fmla="*/ 4053537 h 4414592"/>
                <a:gd name="connsiteX6" fmla="*/ 4198775 w 5308238"/>
                <a:gd name="connsiteY6" fmla="*/ 4227980 h 4414592"/>
                <a:gd name="connsiteX7" fmla="*/ 1063690 w 5308238"/>
                <a:gd name="connsiteY7" fmla="*/ 1848674 h 4414592"/>
                <a:gd name="connsiteX8" fmla="*/ 1101012 w 5308238"/>
                <a:gd name="connsiteY8" fmla="*/ 4414592 h 4414592"/>
                <a:gd name="connsiteX9" fmla="*/ 200811 w 5308238"/>
                <a:gd name="connsiteY9" fmla="*/ 4408100 h 4414592"/>
                <a:gd name="connsiteX10" fmla="*/ 419877 w 5308238"/>
                <a:gd name="connsiteY10" fmla="*/ 1354152 h 4414592"/>
                <a:gd name="connsiteX11" fmla="*/ 0 w 5308238"/>
                <a:gd name="connsiteY11" fmla="*/ 1046241 h 4414592"/>
                <a:gd name="connsiteX12" fmla="*/ 200811 w 5308238"/>
                <a:gd name="connsiteY12" fmla="*/ 303644 h 4414592"/>
                <a:gd name="connsiteX0" fmla="*/ 200811 w 5308238"/>
                <a:gd name="connsiteY0" fmla="*/ 303644 h 4414592"/>
                <a:gd name="connsiteX1" fmla="*/ 2873829 w 5308238"/>
                <a:gd name="connsiteY1" fmla="*/ 1802019 h 4414592"/>
                <a:gd name="connsiteX2" fmla="*/ 4048374 w 5308238"/>
                <a:gd name="connsiteY2" fmla="*/ 0 h 4414592"/>
                <a:gd name="connsiteX3" fmla="*/ 5308238 w 5308238"/>
                <a:gd name="connsiteY3" fmla="*/ 494986 h 4414592"/>
                <a:gd name="connsiteX4" fmla="*/ 3722914 w 5308238"/>
                <a:gd name="connsiteY4" fmla="*/ 2455164 h 4414592"/>
                <a:gd name="connsiteX5" fmla="*/ 4982098 w 5308238"/>
                <a:gd name="connsiteY5" fmla="*/ 4145084 h 4414592"/>
                <a:gd name="connsiteX6" fmla="*/ 4198775 w 5308238"/>
                <a:gd name="connsiteY6" fmla="*/ 4227980 h 4414592"/>
                <a:gd name="connsiteX7" fmla="*/ 1063690 w 5308238"/>
                <a:gd name="connsiteY7" fmla="*/ 1848674 h 4414592"/>
                <a:gd name="connsiteX8" fmla="*/ 1101012 w 5308238"/>
                <a:gd name="connsiteY8" fmla="*/ 4414592 h 4414592"/>
                <a:gd name="connsiteX9" fmla="*/ 200811 w 5308238"/>
                <a:gd name="connsiteY9" fmla="*/ 4408100 h 4414592"/>
                <a:gd name="connsiteX10" fmla="*/ 419877 w 5308238"/>
                <a:gd name="connsiteY10" fmla="*/ 1354152 h 4414592"/>
                <a:gd name="connsiteX11" fmla="*/ 0 w 5308238"/>
                <a:gd name="connsiteY11" fmla="*/ 1046241 h 4414592"/>
                <a:gd name="connsiteX12" fmla="*/ 200811 w 5308238"/>
                <a:gd name="connsiteY12" fmla="*/ 303644 h 4414592"/>
                <a:gd name="connsiteX0" fmla="*/ 200811 w 5308238"/>
                <a:gd name="connsiteY0" fmla="*/ 303644 h 4414592"/>
                <a:gd name="connsiteX1" fmla="*/ 2873829 w 5308238"/>
                <a:gd name="connsiteY1" fmla="*/ 1802019 h 4414592"/>
                <a:gd name="connsiteX2" fmla="*/ 4048374 w 5308238"/>
                <a:gd name="connsiteY2" fmla="*/ 0 h 4414592"/>
                <a:gd name="connsiteX3" fmla="*/ 5308238 w 5308238"/>
                <a:gd name="connsiteY3" fmla="*/ 494986 h 4414592"/>
                <a:gd name="connsiteX4" fmla="*/ 3722914 w 5308238"/>
                <a:gd name="connsiteY4" fmla="*/ 2455164 h 4414592"/>
                <a:gd name="connsiteX5" fmla="*/ 4982098 w 5308238"/>
                <a:gd name="connsiteY5" fmla="*/ 4145084 h 4414592"/>
                <a:gd name="connsiteX6" fmla="*/ 4198775 w 5308238"/>
                <a:gd name="connsiteY6" fmla="*/ 4227980 h 4414592"/>
                <a:gd name="connsiteX7" fmla="*/ 1063690 w 5308238"/>
                <a:gd name="connsiteY7" fmla="*/ 1848674 h 4414592"/>
                <a:gd name="connsiteX8" fmla="*/ 1101012 w 5308238"/>
                <a:gd name="connsiteY8" fmla="*/ 4414592 h 4414592"/>
                <a:gd name="connsiteX9" fmla="*/ 200811 w 5308238"/>
                <a:gd name="connsiteY9" fmla="*/ 4408100 h 4414592"/>
                <a:gd name="connsiteX10" fmla="*/ 419877 w 5308238"/>
                <a:gd name="connsiteY10" fmla="*/ 1354152 h 4414592"/>
                <a:gd name="connsiteX11" fmla="*/ 0 w 5308238"/>
                <a:gd name="connsiteY11" fmla="*/ 1046241 h 4414592"/>
                <a:gd name="connsiteX12" fmla="*/ 200811 w 5308238"/>
                <a:gd name="connsiteY12" fmla="*/ 303644 h 4414592"/>
                <a:gd name="connsiteX0" fmla="*/ 200811 w 5308238"/>
                <a:gd name="connsiteY0" fmla="*/ 303644 h 4414592"/>
                <a:gd name="connsiteX1" fmla="*/ 2873829 w 5308238"/>
                <a:gd name="connsiteY1" fmla="*/ 1802019 h 4414592"/>
                <a:gd name="connsiteX2" fmla="*/ 4048374 w 5308238"/>
                <a:gd name="connsiteY2" fmla="*/ 0 h 4414592"/>
                <a:gd name="connsiteX3" fmla="*/ 5308238 w 5308238"/>
                <a:gd name="connsiteY3" fmla="*/ 494986 h 4414592"/>
                <a:gd name="connsiteX4" fmla="*/ 3722914 w 5308238"/>
                <a:gd name="connsiteY4" fmla="*/ 2455164 h 4414592"/>
                <a:gd name="connsiteX5" fmla="*/ 4982098 w 5308238"/>
                <a:gd name="connsiteY5" fmla="*/ 4145084 h 4414592"/>
                <a:gd name="connsiteX6" fmla="*/ 4198775 w 5308238"/>
                <a:gd name="connsiteY6" fmla="*/ 4227980 h 4414592"/>
                <a:gd name="connsiteX7" fmla="*/ 1063690 w 5308238"/>
                <a:gd name="connsiteY7" fmla="*/ 1848674 h 4414592"/>
                <a:gd name="connsiteX8" fmla="*/ 1101012 w 5308238"/>
                <a:gd name="connsiteY8" fmla="*/ 4414592 h 4414592"/>
                <a:gd name="connsiteX9" fmla="*/ 200811 w 5308238"/>
                <a:gd name="connsiteY9" fmla="*/ 4408100 h 4414592"/>
                <a:gd name="connsiteX10" fmla="*/ 632792 w 5308238"/>
                <a:gd name="connsiteY10" fmla="*/ 1528926 h 4414592"/>
                <a:gd name="connsiteX11" fmla="*/ 0 w 5308238"/>
                <a:gd name="connsiteY11" fmla="*/ 1046241 h 4414592"/>
                <a:gd name="connsiteX12" fmla="*/ 200811 w 5308238"/>
                <a:gd name="connsiteY12" fmla="*/ 303644 h 4414592"/>
                <a:gd name="connsiteX0" fmla="*/ 200811 w 5308238"/>
                <a:gd name="connsiteY0" fmla="*/ 303644 h 4414592"/>
                <a:gd name="connsiteX1" fmla="*/ 2873829 w 5308238"/>
                <a:gd name="connsiteY1" fmla="*/ 1802019 h 4414592"/>
                <a:gd name="connsiteX2" fmla="*/ 4048374 w 5308238"/>
                <a:gd name="connsiteY2" fmla="*/ 0 h 4414592"/>
                <a:gd name="connsiteX3" fmla="*/ 5308238 w 5308238"/>
                <a:gd name="connsiteY3" fmla="*/ 494986 h 4414592"/>
                <a:gd name="connsiteX4" fmla="*/ 3722914 w 5308238"/>
                <a:gd name="connsiteY4" fmla="*/ 2455164 h 4414592"/>
                <a:gd name="connsiteX5" fmla="*/ 4982098 w 5308238"/>
                <a:gd name="connsiteY5" fmla="*/ 4145084 h 4414592"/>
                <a:gd name="connsiteX6" fmla="*/ 4198775 w 5308238"/>
                <a:gd name="connsiteY6" fmla="*/ 4227980 h 4414592"/>
                <a:gd name="connsiteX7" fmla="*/ 1063690 w 5308238"/>
                <a:gd name="connsiteY7" fmla="*/ 1848674 h 4414592"/>
                <a:gd name="connsiteX8" fmla="*/ 1101012 w 5308238"/>
                <a:gd name="connsiteY8" fmla="*/ 4414592 h 4414592"/>
                <a:gd name="connsiteX9" fmla="*/ 200811 w 5308238"/>
                <a:gd name="connsiteY9" fmla="*/ 4408100 h 4414592"/>
                <a:gd name="connsiteX10" fmla="*/ 632792 w 5308238"/>
                <a:gd name="connsiteY10" fmla="*/ 1528926 h 4414592"/>
                <a:gd name="connsiteX11" fmla="*/ 0 w 5308238"/>
                <a:gd name="connsiteY11" fmla="*/ 1046241 h 4414592"/>
                <a:gd name="connsiteX12" fmla="*/ 200811 w 5308238"/>
                <a:gd name="connsiteY12" fmla="*/ 303644 h 4414592"/>
                <a:gd name="connsiteX0" fmla="*/ 200811 w 5308238"/>
                <a:gd name="connsiteY0" fmla="*/ 303644 h 4414592"/>
                <a:gd name="connsiteX1" fmla="*/ 2873829 w 5308238"/>
                <a:gd name="connsiteY1" fmla="*/ 1802019 h 4414592"/>
                <a:gd name="connsiteX2" fmla="*/ 4048374 w 5308238"/>
                <a:gd name="connsiteY2" fmla="*/ 0 h 4414592"/>
                <a:gd name="connsiteX3" fmla="*/ 5308238 w 5308238"/>
                <a:gd name="connsiteY3" fmla="*/ 494986 h 4414592"/>
                <a:gd name="connsiteX4" fmla="*/ 3722914 w 5308238"/>
                <a:gd name="connsiteY4" fmla="*/ 2455164 h 4414592"/>
                <a:gd name="connsiteX5" fmla="*/ 4982098 w 5308238"/>
                <a:gd name="connsiteY5" fmla="*/ 4145084 h 4414592"/>
                <a:gd name="connsiteX6" fmla="*/ 4198775 w 5308238"/>
                <a:gd name="connsiteY6" fmla="*/ 4227980 h 4414592"/>
                <a:gd name="connsiteX7" fmla="*/ 1063690 w 5308238"/>
                <a:gd name="connsiteY7" fmla="*/ 1848674 h 4414592"/>
                <a:gd name="connsiteX8" fmla="*/ 1101012 w 5308238"/>
                <a:gd name="connsiteY8" fmla="*/ 4414592 h 4414592"/>
                <a:gd name="connsiteX9" fmla="*/ 200811 w 5308238"/>
                <a:gd name="connsiteY9" fmla="*/ 4408100 h 4414592"/>
                <a:gd name="connsiteX10" fmla="*/ 632792 w 5308238"/>
                <a:gd name="connsiteY10" fmla="*/ 1528926 h 4414592"/>
                <a:gd name="connsiteX11" fmla="*/ 0 w 5308238"/>
                <a:gd name="connsiteY11" fmla="*/ 1046241 h 4414592"/>
                <a:gd name="connsiteX12" fmla="*/ 200811 w 5308238"/>
                <a:gd name="connsiteY12" fmla="*/ 303644 h 4414592"/>
                <a:gd name="connsiteX0" fmla="*/ 200811 w 5308238"/>
                <a:gd name="connsiteY0" fmla="*/ 303644 h 4414592"/>
                <a:gd name="connsiteX1" fmla="*/ 2873829 w 5308238"/>
                <a:gd name="connsiteY1" fmla="*/ 1802019 h 4414592"/>
                <a:gd name="connsiteX2" fmla="*/ 4048374 w 5308238"/>
                <a:gd name="connsiteY2" fmla="*/ 0 h 4414592"/>
                <a:gd name="connsiteX3" fmla="*/ 5308238 w 5308238"/>
                <a:gd name="connsiteY3" fmla="*/ 494986 h 4414592"/>
                <a:gd name="connsiteX4" fmla="*/ 3722914 w 5308238"/>
                <a:gd name="connsiteY4" fmla="*/ 2455164 h 4414592"/>
                <a:gd name="connsiteX5" fmla="*/ 4982098 w 5308238"/>
                <a:gd name="connsiteY5" fmla="*/ 4145084 h 4414592"/>
                <a:gd name="connsiteX6" fmla="*/ 4198775 w 5308238"/>
                <a:gd name="connsiteY6" fmla="*/ 4227980 h 4414592"/>
                <a:gd name="connsiteX7" fmla="*/ 1063690 w 5308238"/>
                <a:gd name="connsiteY7" fmla="*/ 1848674 h 4414592"/>
                <a:gd name="connsiteX8" fmla="*/ 1101012 w 5308238"/>
                <a:gd name="connsiteY8" fmla="*/ 4414592 h 4414592"/>
                <a:gd name="connsiteX9" fmla="*/ 200811 w 5308238"/>
                <a:gd name="connsiteY9" fmla="*/ 4408100 h 4414592"/>
                <a:gd name="connsiteX10" fmla="*/ 632792 w 5308238"/>
                <a:gd name="connsiteY10" fmla="*/ 1528926 h 4414592"/>
                <a:gd name="connsiteX11" fmla="*/ 0 w 5308238"/>
                <a:gd name="connsiteY11" fmla="*/ 1046241 h 4414592"/>
                <a:gd name="connsiteX12" fmla="*/ 200811 w 5308238"/>
                <a:gd name="connsiteY12" fmla="*/ 303644 h 4414592"/>
                <a:gd name="connsiteX0" fmla="*/ 200811 w 5308238"/>
                <a:gd name="connsiteY0" fmla="*/ 303644 h 4414592"/>
                <a:gd name="connsiteX1" fmla="*/ 2873829 w 5308238"/>
                <a:gd name="connsiteY1" fmla="*/ 1802019 h 4414592"/>
                <a:gd name="connsiteX2" fmla="*/ 4048374 w 5308238"/>
                <a:gd name="connsiteY2" fmla="*/ 0 h 4414592"/>
                <a:gd name="connsiteX3" fmla="*/ 5308238 w 5308238"/>
                <a:gd name="connsiteY3" fmla="*/ 494986 h 4414592"/>
                <a:gd name="connsiteX4" fmla="*/ 3722914 w 5308238"/>
                <a:gd name="connsiteY4" fmla="*/ 2455164 h 4414592"/>
                <a:gd name="connsiteX5" fmla="*/ 4982098 w 5308238"/>
                <a:gd name="connsiteY5" fmla="*/ 4145084 h 4414592"/>
                <a:gd name="connsiteX6" fmla="*/ 4198775 w 5308238"/>
                <a:gd name="connsiteY6" fmla="*/ 4227980 h 4414592"/>
                <a:gd name="connsiteX7" fmla="*/ 1063690 w 5308238"/>
                <a:gd name="connsiteY7" fmla="*/ 1848674 h 4414592"/>
                <a:gd name="connsiteX8" fmla="*/ 1101012 w 5308238"/>
                <a:gd name="connsiteY8" fmla="*/ 4414592 h 4414592"/>
                <a:gd name="connsiteX9" fmla="*/ 200811 w 5308238"/>
                <a:gd name="connsiteY9" fmla="*/ 4408100 h 4414592"/>
                <a:gd name="connsiteX10" fmla="*/ 632792 w 5308238"/>
                <a:gd name="connsiteY10" fmla="*/ 1528926 h 4414592"/>
                <a:gd name="connsiteX11" fmla="*/ 0 w 5308238"/>
                <a:gd name="connsiteY11" fmla="*/ 1046241 h 4414592"/>
                <a:gd name="connsiteX12" fmla="*/ 200811 w 5308238"/>
                <a:gd name="connsiteY12" fmla="*/ 303644 h 4414592"/>
                <a:gd name="connsiteX0" fmla="*/ 200811 w 5308238"/>
                <a:gd name="connsiteY0" fmla="*/ 303644 h 4414592"/>
                <a:gd name="connsiteX1" fmla="*/ 2873829 w 5308238"/>
                <a:gd name="connsiteY1" fmla="*/ 1802019 h 4414592"/>
                <a:gd name="connsiteX2" fmla="*/ 4048374 w 5308238"/>
                <a:gd name="connsiteY2" fmla="*/ 0 h 4414592"/>
                <a:gd name="connsiteX3" fmla="*/ 5308238 w 5308238"/>
                <a:gd name="connsiteY3" fmla="*/ 494986 h 4414592"/>
                <a:gd name="connsiteX4" fmla="*/ 3722914 w 5308238"/>
                <a:gd name="connsiteY4" fmla="*/ 2455164 h 4414592"/>
                <a:gd name="connsiteX5" fmla="*/ 4982098 w 5308238"/>
                <a:gd name="connsiteY5" fmla="*/ 4145084 h 4414592"/>
                <a:gd name="connsiteX6" fmla="*/ 4198775 w 5308238"/>
                <a:gd name="connsiteY6" fmla="*/ 4227980 h 4414592"/>
                <a:gd name="connsiteX7" fmla="*/ 1063690 w 5308238"/>
                <a:gd name="connsiteY7" fmla="*/ 1848674 h 4414592"/>
                <a:gd name="connsiteX8" fmla="*/ 1101012 w 5308238"/>
                <a:gd name="connsiteY8" fmla="*/ 4414592 h 4414592"/>
                <a:gd name="connsiteX9" fmla="*/ 200811 w 5308238"/>
                <a:gd name="connsiteY9" fmla="*/ 4408100 h 4414592"/>
                <a:gd name="connsiteX10" fmla="*/ 470571 w 5308238"/>
                <a:gd name="connsiteY10" fmla="*/ 1379120 h 4414592"/>
                <a:gd name="connsiteX11" fmla="*/ 0 w 5308238"/>
                <a:gd name="connsiteY11" fmla="*/ 1046241 h 4414592"/>
                <a:gd name="connsiteX12" fmla="*/ 200811 w 5308238"/>
                <a:gd name="connsiteY12" fmla="*/ 303644 h 4414592"/>
                <a:gd name="connsiteX0" fmla="*/ 200811 w 5308238"/>
                <a:gd name="connsiteY0" fmla="*/ 303644 h 4414592"/>
                <a:gd name="connsiteX1" fmla="*/ 2873829 w 5308238"/>
                <a:gd name="connsiteY1" fmla="*/ 1802019 h 4414592"/>
                <a:gd name="connsiteX2" fmla="*/ 4048374 w 5308238"/>
                <a:gd name="connsiteY2" fmla="*/ 0 h 4414592"/>
                <a:gd name="connsiteX3" fmla="*/ 5308238 w 5308238"/>
                <a:gd name="connsiteY3" fmla="*/ 494986 h 4414592"/>
                <a:gd name="connsiteX4" fmla="*/ 3722914 w 5308238"/>
                <a:gd name="connsiteY4" fmla="*/ 2455164 h 4414592"/>
                <a:gd name="connsiteX5" fmla="*/ 4982098 w 5308238"/>
                <a:gd name="connsiteY5" fmla="*/ 4145084 h 4414592"/>
                <a:gd name="connsiteX6" fmla="*/ 4198775 w 5308238"/>
                <a:gd name="connsiteY6" fmla="*/ 4227980 h 4414592"/>
                <a:gd name="connsiteX7" fmla="*/ 1063690 w 5308238"/>
                <a:gd name="connsiteY7" fmla="*/ 1848674 h 4414592"/>
                <a:gd name="connsiteX8" fmla="*/ 1101012 w 5308238"/>
                <a:gd name="connsiteY8" fmla="*/ 4414592 h 4414592"/>
                <a:gd name="connsiteX9" fmla="*/ 200811 w 5308238"/>
                <a:gd name="connsiteY9" fmla="*/ 4408100 h 4414592"/>
                <a:gd name="connsiteX10" fmla="*/ 328629 w 5308238"/>
                <a:gd name="connsiteY10" fmla="*/ 1254282 h 4414592"/>
                <a:gd name="connsiteX11" fmla="*/ 0 w 5308238"/>
                <a:gd name="connsiteY11" fmla="*/ 1046241 h 4414592"/>
                <a:gd name="connsiteX12" fmla="*/ 200811 w 5308238"/>
                <a:gd name="connsiteY12" fmla="*/ 303644 h 4414592"/>
                <a:gd name="connsiteX0" fmla="*/ 200811 w 5308238"/>
                <a:gd name="connsiteY0" fmla="*/ 303644 h 4414592"/>
                <a:gd name="connsiteX1" fmla="*/ 2346611 w 5308238"/>
                <a:gd name="connsiteY1" fmla="*/ 1802019 h 4414592"/>
                <a:gd name="connsiteX2" fmla="*/ 4048374 w 5308238"/>
                <a:gd name="connsiteY2" fmla="*/ 0 h 4414592"/>
                <a:gd name="connsiteX3" fmla="*/ 5308238 w 5308238"/>
                <a:gd name="connsiteY3" fmla="*/ 494986 h 4414592"/>
                <a:gd name="connsiteX4" fmla="*/ 3722914 w 5308238"/>
                <a:gd name="connsiteY4" fmla="*/ 2455164 h 4414592"/>
                <a:gd name="connsiteX5" fmla="*/ 4982098 w 5308238"/>
                <a:gd name="connsiteY5" fmla="*/ 4145084 h 4414592"/>
                <a:gd name="connsiteX6" fmla="*/ 4198775 w 5308238"/>
                <a:gd name="connsiteY6" fmla="*/ 4227980 h 4414592"/>
                <a:gd name="connsiteX7" fmla="*/ 1063690 w 5308238"/>
                <a:gd name="connsiteY7" fmla="*/ 1848674 h 4414592"/>
                <a:gd name="connsiteX8" fmla="*/ 1101012 w 5308238"/>
                <a:gd name="connsiteY8" fmla="*/ 4414592 h 4414592"/>
                <a:gd name="connsiteX9" fmla="*/ 200811 w 5308238"/>
                <a:gd name="connsiteY9" fmla="*/ 4408100 h 4414592"/>
                <a:gd name="connsiteX10" fmla="*/ 328629 w 5308238"/>
                <a:gd name="connsiteY10" fmla="*/ 1254282 h 4414592"/>
                <a:gd name="connsiteX11" fmla="*/ 0 w 5308238"/>
                <a:gd name="connsiteY11" fmla="*/ 1046241 h 4414592"/>
                <a:gd name="connsiteX12" fmla="*/ 200811 w 5308238"/>
                <a:gd name="connsiteY12" fmla="*/ 303644 h 4414592"/>
                <a:gd name="connsiteX0" fmla="*/ 200811 w 5308238"/>
                <a:gd name="connsiteY0" fmla="*/ 303644 h 4414592"/>
                <a:gd name="connsiteX1" fmla="*/ 2346611 w 5308238"/>
                <a:gd name="connsiteY1" fmla="*/ 1802019 h 4414592"/>
                <a:gd name="connsiteX2" fmla="*/ 4048374 w 5308238"/>
                <a:gd name="connsiteY2" fmla="*/ 0 h 4414592"/>
                <a:gd name="connsiteX3" fmla="*/ 5308238 w 5308238"/>
                <a:gd name="connsiteY3" fmla="*/ 494986 h 4414592"/>
                <a:gd name="connsiteX4" fmla="*/ 3337639 w 5308238"/>
                <a:gd name="connsiteY4" fmla="*/ 2621615 h 4414592"/>
                <a:gd name="connsiteX5" fmla="*/ 4982098 w 5308238"/>
                <a:gd name="connsiteY5" fmla="*/ 4145084 h 4414592"/>
                <a:gd name="connsiteX6" fmla="*/ 4198775 w 5308238"/>
                <a:gd name="connsiteY6" fmla="*/ 4227980 h 4414592"/>
                <a:gd name="connsiteX7" fmla="*/ 1063690 w 5308238"/>
                <a:gd name="connsiteY7" fmla="*/ 1848674 h 4414592"/>
                <a:gd name="connsiteX8" fmla="*/ 1101012 w 5308238"/>
                <a:gd name="connsiteY8" fmla="*/ 4414592 h 4414592"/>
                <a:gd name="connsiteX9" fmla="*/ 200811 w 5308238"/>
                <a:gd name="connsiteY9" fmla="*/ 4408100 h 4414592"/>
                <a:gd name="connsiteX10" fmla="*/ 328629 w 5308238"/>
                <a:gd name="connsiteY10" fmla="*/ 1254282 h 4414592"/>
                <a:gd name="connsiteX11" fmla="*/ 0 w 5308238"/>
                <a:gd name="connsiteY11" fmla="*/ 1046241 h 4414592"/>
                <a:gd name="connsiteX12" fmla="*/ 200811 w 5308238"/>
                <a:gd name="connsiteY12" fmla="*/ 303644 h 4414592"/>
                <a:gd name="connsiteX0" fmla="*/ 200811 w 5308238"/>
                <a:gd name="connsiteY0" fmla="*/ 62290 h 4173238"/>
                <a:gd name="connsiteX1" fmla="*/ 2346611 w 5308238"/>
                <a:gd name="connsiteY1" fmla="*/ 1560665 h 4173238"/>
                <a:gd name="connsiteX2" fmla="*/ 2405888 w 5308238"/>
                <a:gd name="connsiteY2" fmla="*/ 0 h 4173238"/>
                <a:gd name="connsiteX3" fmla="*/ 5308238 w 5308238"/>
                <a:gd name="connsiteY3" fmla="*/ 253632 h 4173238"/>
                <a:gd name="connsiteX4" fmla="*/ 3337639 w 5308238"/>
                <a:gd name="connsiteY4" fmla="*/ 2380261 h 4173238"/>
                <a:gd name="connsiteX5" fmla="*/ 4982098 w 5308238"/>
                <a:gd name="connsiteY5" fmla="*/ 3903730 h 4173238"/>
                <a:gd name="connsiteX6" fmla="*/ 4198775 w 5308238"/>
                <a:gd name="connsiteY6" fmla="*/ 3986626 h 4173238"/>
                <a:gd name="connsiteX7" fmla="*/ 1063690 w 5308238"/>
                <a:gd name="connsiteY7" fmla="*/ 1607320 h 4173238"/>
                <a:gd name="connsiteX8" fmla="*/ 1101012 w 5308238"/>
                <a:gd name="connsiteY8" fmla="*/ 4173238 h 4173238"/>
                <a:gd name="connsiteX9" fmla="*/ 200811 w 5308238"/>
                <a:gd name="connsiteY9" fmla="*/ 4166746 h 4173238"/>
                <a:gd name="connsiteX10" fmla="*/ 328629 w 5308238"/>
                <a:gd name="connsiteY10" fmla="*/ 1012928 h 4173238"/>
                <a:gd name="connsiteX11" fmla="*/ 0 w 5308238"/>
                <a:gd name="connsiteY11" fmla="*/ 804887 h 4173238"/>
                <a:gd name="connsiteX12" fmla="*/ 200811 w 5308238"/>
                <a:gd name="connsiteY12" fmla="*/ 62290 h 4173238"/>
                <a:gd name="connsiteX0" fmla="*/ 200811 w 5308238"/>
                <a:gd name="connsiteY0" fmla="*/ 62290 h 4173238"/>
                <a:gd name="connsiteX1" fmla="*/ 2346611 w 5308238"/>
                <a:gd name="connsiteY1" fmla="*/ 1560665 h 4173238"/>
                <a:gd name="connsiteX2" fmla="*/ 2405888 w 5308238"/>
                <a:gd name="connsiteY2" fmla="*/ 0 h 4173238"/>
                <a:gd name="connsiteX3" fmla="*/ 5308238 w 5308238"/>
                <a:gd name="connsiteY3" fmla="*/ 253632 h 4173238"/>
                <a:gd name="connsiteX4" fmla="*/ 3337639 w 5308238"/>
                <a:gd name="connsiteY4" fmla="*/ 2380261 h 4173238"/>
                <a:gd name="connsiteX5" fmla="*/ 4982098 w 5308238"/>
                <a:gd name="connsiteY5" fmla="*/ 3903730 h 4173238"/>
                <a:gd name="connsiteX6" fmla="*/ 4198775 w 5308238"/>
                <a:gd name="connsiteY6" fmla="*/ 3986626 h 4173238"/>
                <a:gd name="connsiteX7" fmla="*/ 1063690 w 5308238"/>
                <a:gd name="connsiteY7" fmla="*/ 1607320 h 4173238"/>
                <a:gd name="connsiteX8" fmla="*/ 1101012 w 5308238"/>
                <a:gd name="connsiteY8" fmla="*/ 4173238 h 4173238"/>
                <a:gd name="connsiteX9" fmla="*/ 200811 w 5308238"/>
                <a:gd name="connsiteY9" fmla="*/ 4166746 h 4173238"/>
                <a:gd name="connsiteX10" fmla="*/ 328629 w 5308238"/>
                <a:gd name="connsiteY10" fmla="*/ 1012928 h 4173238"/>
                <a:gd name="connsiteX11" fmla="*/ 0 w 5308238"/>
                <a:gd name="connsiteY11" fmla="*/ 804887 h 4173238"/>
                <a:gd name="connsiteX12" fmla="*/ 200811 w 5308238"/>
                <a:gd name="connsiteY12" fmla="*/ 62290 h 4173238"/>
                <a:gd name="connsiteX0" fmla="*/ 200811 w 5308238"/>
                <a:gd name="connsiteY0" fmla="*/ 62290 h 4173238"/>
                <a:gd name="connsiteX1" fmla="*/ 2346611 w 5308238"/>
                <a:gd name="connsiteY1" fmla="*/ 1560665 h 4173238"/>
                <a:gd name="connsiteX2" fmla="*/ 2405888 w 5308238"/>
                <a:gd name="connsiteY2" fmla="*/ 0 h 4173238"/>
                <a:gd name="connsiteX3" fmla="*/ 5308238 w 5308238"/>
                <a:gd name="connsiteY3" fmla="*/ 253632 h 4173238"/>
                <a:gd name="connsiteX4" fmla="*/ 3337639 w 5308238"/>
                <a:gd name="connsiteY4" fmla="*/ 2380261 h 4173238"/>
                <a:gd name="connsiteX5" fmla="*/ 4982098 w 5308238"/>
                <a:gd name="connsiteY5" fmla="*/ 3903730 h 4173238"/>
                <a:gd name="connsiteX6" fmla="*/ 4198775 w 5308238"/>
                <a:gd name="connsiteY6" fmla="*/ 3986626 h 4173238"/>
                <a:gd name="connsiteX7" fmla="*/ 1063690 w 5308238"/>
                <a:gd name="connsiteY7" fmla="*/ 1607320 h 4173238"/>
                <a:gd name="connsiteX8" fmla="*/ 1101012 w 5308238"/>
                <a:gd name="connsiteY8" fmla="*/ 4173238 h 4173238"/>
                <a:gd name="connsiteX9" fmla="*/ 200811 w 5308238"/>
                <a:gd name="connsiteY9" fmla="*/ 4166746 h 4173238"/>
                <a:gd name="connsiteX10" fmla="*/ 328629 w 5308238"/>
                <a:gd name="connsiteY10" fmla="*/ 1012928 h 4173238"/>
                <a:gd name="connsiteX11" fmla="*/ 0 w 5308238"/>
                <a:gd name="connsiteY11" fmla="*/ 804887 h 4173238"/>
                <a:gd name="connsiteX12" fmla="*/ 200811 w 5308238"/>
                <a:gd name="connsiteY12" fmla="*/ 62290 h 4173238"/>
                <a:gd name="connsiteX0" fmla="*/ 200811 w 4982098"/>
                <a:gd name="connsiteY0" fmla="*/ 62290 h 4173238"/>
                <a:gd name="connsiteX1" fmla="*/ 2346611 w 4982098"/>
                <a:gd name="connsiteY1" fmla="*/ 1560665 h 4173238"/>
                <a:gd name="connsiteX2" fmla="*/ 2405888 w 4982098"/>
                <a:gd name="connsiteY2" fmla="*/ 0 h 4173238"/>
                <a:gd name="connsiteX3" fmla="*/ 4294358 w 4982098"/>
                <a:gd name="connsiteY3" fmla="*/ 162083 h 4173238"/>
                <a:gd name="connsiteX4" fmla="*/ 3337639 w 4982098"/>
                <a:gd name="connsiteY4" fmla="*/ 2380261 h 4173238"/>
                <a:gd name="connsiteX5" fmla="*/ 4982098 w 4982098"/>
                <a:gd name="connsiteY5" fmla="*/ 3903730 h 4173238"/>
                <a:gd name="connsiteX6" fmla="*/ 4198775 w 4982098"/>
                <a:gd name="connsiteY6" fmla="*/ 3986626 h 4173238"/>
                <a:gd name="connsiteX7" fmla="*/ 1063690 w 4982098"/>
                <a:gd name="connsiteY7" fmla="*/ 1607320 h 4173238"/>
                <a:gd name="connsiteX8" fmla="*/ 1101012 w 4982098"/>
                <a:gd name="connsiteY8" fmla="*/ 4173238 h 4173238"/>
                <a:gd name="connsiteX9" fmla="*/ 200811 w 4982098"/>
                <a:gd name="connsiteY9" fmla="*/ 4166746 h 4173238"/>
                <a:gd name="connsiteX10" fmla="*/ 328629 w 4982098"/>
                <a:gd name="connsiteY10" fmla="*/ 1012928 h 4173238"/>
                <a:gd name="connsiteX11" fmla="*/ 0 w 4982098"/>
                <a:gd name="connsiteY11" fmla="*/ 804887 h 4173238"/>
                <a:gd name="connsiteX12" fmla="*/ 200811 w 4982098"/>
                <a:gd name="connsiteY12" fmla="*/ 62290 h 4173238"/>
                <a:gd name="connsiteX0" fmla="*/ 200811 w 4982098"/>
                <a:gd name="connsiteY0" fmla="*/ 62290 h 4173238"/>
                <a:gd name="connsiteX1" fmla="*/ 2346611 w 4982098"/>
                <a:gd name="connsiteY1" fmla="*/ 1560665 h 4173238"/>
                <a:gd name="connsiteX2" fmla="*/ 2405888 w 4982098"/>
                <a:gd name="connsiteY2" fmla="*/ 0 h 4173238"/>
                <a:gd name="connsiteX3" fmla="*/ 4294358 w 4982098"/>
                <a:gd name="connsiteY3" fmla="*/ 162083 h 4173238"/>
                <a:gd name="connsiteX4" fmla="*/ 3469442 w 4982098"/>
                <a:gd name="connsiteY4" fmla="*/ 2488454 h 4173238"/>
                <a:gd name="connsiteX5" fmla="*/ 4982098 w 4982098"/>
                <a:gd name="connsiteY5" fmla="*/ 3903730 h 4173238"/>
                <a:gd name="connsiteX6" fmla="*/ 4198775 w 4982098"/>
                <a:gd name="connsiteY6" fmla="*/ 3986626 h 4173238"/>
                <a:gd name="connsiteX7" fmla="*/ 1063690 w 4982098"/>
                <a:gd name="connsiteY7" fmla="*/ 1607320 h 4173238"/>
                <a:gd name="connsiteX8" fmla="*/ 1101012 w 4982098"/>
                <a:gd name="connsiteY8" fmla="*/ 4173238 h 4173238"/>
                <a:gd name="connsiteX9" fmla="*/ 200811 w 4982098"/>
                <a:gd name="connsiteY9" fmla="*/ 4166746 h 4173238"/>
                <a:gd name="connsiteX10" fmla="*/ 328629 w 4982098"/>
                <a:gd name="connsiteY10" fmla="*/ 1012928 h 4173238"/>
                <a:gd name="connsiteX11" fmla="*/ 0 w 4982098"/>
                <a:gd name="connsiteY11" fmla="*/ 804887 h 4173238"/>
                <a:gd name="connsiteX12" fmla="*/ 200811 w 4982098"/>
                <a:gd name="connsiteY12" fmla="*/ 62290 h 4173238"/>
                <a:gd name="connsiteX0" fmla="*/ 200811 w 4982098"/>
                <a:gd name="connsiteY0" fmla="*/ 62290 h 4173238"/>
                <a:gd name="connsiteX1" fmla="*/ 2488554 w 4982098"/>
                <a:gd name="connsiteY1" fmla="*/ 1693825 h 4173238"/>
                <a:gd name="connsiteX2" fmla="*/ 2405888 w 4982098"/>
                <a:gd name="connsiteY2" fmla="*/ 0 h 4173238"/>
                <a:gd name="connsiteX3" fmla="*/ 4294358 w 4982098"/>
                <a:gd name="connsiteY3" fmla="*/ 162083 h 4173238"/>
                <a:gd name="connsiteX4" fmla="*/ 3469442 w 4982098"/>
                <a:gd name="connsiteY4" fmla="*/ 2488454 h 4173238"/>
                <a:gd name="connsiteX5" fmla="*/ 4982098 w 4982098"/>
                <a:gd name="connsiteY5" fmla="*/ 3903730 h 4173238"/>
                <a:gd name="connsiteX6" fmla="*/ 4198775 w 4982098"/>
                <a:gd name="connsiteY6" fmla="*/ 3986626 h 4173238"/>
                <a:gd name="connsiteX7" fmla="*/ 1063690 w 4982098"/>
                <a:gd name="connsiteY7" fmla="*/ 1607320 h 4173238"/>
                <a:gd name="connsiteX8" fmla="*/ 1101012 w 4982098"/>
                <a:gd name="connsiteY8" fmla="*/ 4173238 h 4173238"/>
                <a:gd name="connsiteX9" fmla="*/ 200811 w 4982098"/>
                <a:gd name="connsiteY9" fmla="*/ 4166746 h 4173238"/>
                <a:gd name="connsiteX10" fmla="*/ 328629 w 4982098"/>
                <a:gd name="connsiteY10" fmla="*/ 1012928 h 4173238"/>
                <a:gd name="connsiteX11" fmla="*/ 0 w 4982098"/>
                <a:gd name="connsiteY11" fmla="*/ 804887 h 4173238"/>
                <a:gd name="connsiteX12" fmla="*/ 200811 w 4982098"/>
                <a:gd name="connsiteY12" fmla="*/ 62290 h 4173238"/>
                <a:gd name="connsiteX0" fmla="*/ 200811 w 4982098"/>
                <a:gd name="connsiteY0" fmla="*/ 20677 h 4131625"/>
                <a:gd name="connsiteX1" fmla="*/ 2488554 w 4982098"/>
                <a:gd name="connsiteY1" fmla="*/ 1652212 h 4131625"/>
                <a:gd name="connsiteX2" fmla="*/ 2710051 w 4982098"/>
                <a:gd name="connsiteY2" fmla="*/ 0 h 4131625"/>
                <a:gd name="connsiteX3" fmla="*/ 4294358 w 4982098"/>
                <a:gd name="connsiteY3" fmla="*/ 120470 h 4131625"/>
                <a:gd name="connsiteX4" fmla="*/ 3469442 w 4982098"/>
                <a:gd name="connsiteY4" fmla="*/ 2446841 h 4131625"/>
                <a:gd name="connsiteX5" fmla="*/ 4982098 w 4982098"/>
                <a:gd name="connsiteY5" fmla="*/ 3862117 h 4131625"/>
                <a:gd name="connsiteX6" fmla="*/ 4198775 w 4982098"/>
                <a:gd name="connsiteY6" fmla="*/ 3945013 h 4131625"/>
                <a:gd name="connsiteX7" fmla="*/ 1063690 w 4982098"/>
                <a:gd name="connsiteY7" fmla="*/ 1565707 h 4131625"/>
                <a:gd name="connsiteX8" fmla="*/ 1101012 w 4982098"/>
                <a:gd name="connsiteY8" fmla="*/ 4131625 h 4131625"/>
                <a:gd name="connsiteX9" fmla="*/ 200811 w 4982098"/>
                <a:gd name="connsiteY9" fmla="*/ 4125133 h 4131625"/>
                <a:gd name="connsiteX10" fmla="*/ 328629 w 4982098"/>
                <a:gd name="connsiteY10" fmla="*/ 971315 h 4131625"/>
                <a:gd name="connsiteX11" fmla="*/ 0 w 4982098"/>
                <a:gd name="connsiteY11" fmla="*/ 763274 h 4131625"/>
                <a:gd name="connsiteX12" fmla="*/ 200811 w 4982098"/>
                <a:gd name="connsiteY12" fmla="*/ 20677 h 4131625"/>
                <a:gd name="connsiteX0" fmla="*/ 200811 w 5438344"/>
                <a:gd name="connsiteY0" fmla="*/ 20677 h 4131625"/>
                <a:gd name="connsiteX1" fmla="*/ 2488554 w 5438344"/>
                <a:gd name="connsiteY1" fmla="*/ 1652212 h 4131625"/>
                <a:gd name="connsiteX2" fmla="*/ 2710051 w 5438344"/>
                <a:gd name="connsiteY2" fmla="*/ 0 h 4131625"/>
                <a:gd name="connsiteX3" fmla="*/ 4294358 w 5438344"/>
                <a:gd name="connsiteY3" fmla="*/ 120470 h 4131625"/>
                <a:gd name="connsiteX4" fmla="*/ 3469442 w 5438344"/>
                <a:gd name="connsiteY4" fmla="*/ 2446841 h 4131625"/>
                <a:gd name="connsiteX5" fmla="*/ 5438344 w 5438344"/>
                <a:gd name="connsiteY5" fmla="*/ 3770569 h 4131625"/>
                <a:gd name="connsiteX6" fmla="*/ 4198775 w 5438344"/>
                <a:gd name="connsiteY6" fmla="*/ 3945013 h 4131625"/>
                <a:gd name="connsiteX7" fmla="*/ 1063690 w 5438344"/>
                <a:gd name="connsiteY7" fmla="*/ 1565707 h 4131625"/>
                <a:gd name="connsiteX8" fmla="*/ 1101012 w 5438344"/>
                <a:gd name="connsiteY8" fmla="*/ 4131625 h 4131625"/>
                <a:gd name="connsiteX9" fmla="*/ 200811 w 5438344"/>
                <a:gd name="connsiteY9" fmla="*/ 4125133 h 4131625"/>
                <a:gd name="connsiteX10" fmla="*/ 328629 w 5438344"/>
                <a:gd name="connsiteY10" fmla="*/ 971315 h 4131625"/>
                <a:gd name="connsiteX11" fmla="*/ 0 w 5438344"/>
                <a:gd name="connsiteY11" fmla="*/ 763274 h 4131625"/>
                <a:gd name="connsiteX12" fmla="*/ 200811 w 5438344"/>
                <a:gd name="connsiteY12" fmla="*/ 20677 h 4131625"/>
                <a:gd name="connsiteX0" fmla="*/ 200811 w 5438344"/>
                <a:gd name="connsiteY0" fmla="*/ 20677 h 4131625"/>
                <a:gd name="connsiteX1" fmla="*/ 2488554 w 5438344"/>
                <a:gd name="connsiteY1" fmla="*/ 1652212 h 4131625"/>
                <a:gd name="connsiteX2" fmla="*/ 2710051 w 5438344"/>
                <a:gd name="connsiteY2" fmla="*/ 0 h 4131625"/>
                <a:gd name="connsiteX3" fmla="*/ 4294358 w 5438344"/>
                <a:gd name="connsiteY3" fmla="*/ 120470 h 4131625"/>
                <a:gd name="connsiteX4" fmla="*/ 3743191 w 5438344"/>
                <a:gd name="connsiteY4" fmla="*/ 1722781 h 4131625"/>
                <a:gd name="connsiteX5" fmla="*/ 5438344 w 5438344"/>
                <a:gd name="connsiteY5" fmla="*/ 3770569 h 4131625"/>
                <a:gd name="connsiteX6" fmla="*/ 4198775 w 5438344"/>
                <a:gd name="connsiteY6" fmla="*/ 3945013 h 4131625"/>
                <a:gd name="connsiteX7" fmla="*/ 1063690 w 5438344"/>
                <a:gd name="connsiteY7" fmla="*/ 1565707 h 4131625"/>
                <a:gd name="connsiteX8" fmla="*/ 1101012 w 5438344"/>
                <a:gd name="connsiteY8" fmla="*/ 4131625 h 4131625"/>
                <a:gd name="connsiteX9" fmla="*/ 200811 w 5438344"/>
                <a:gd name="connsiteY9" fmla="*/ 4125133 h 4131625"/>
                <a:gd name="connsiteX10" fmla="*/ 328629 w 5438344"/>
                <a:gd name="connsiteY10" fmla="*/ 971315 h 4131625"/>
                <a:gd name="connsiteX11" fmla="*/ 0 w 5438344"/>
                <a:gd name="connsiteY11" fmla="*/ 763274 h 4131625"/>
                <a:gd name="connsiteX12" fmla="*/ 200811 w 5438344"/>
                <a:gd name="connsiteY12" fmla="*/ 20677 h 4131625"/>
                <a:gd name="connsiteX0" fmla="*/ 200811 w 5620842"/>
                <a:gd name="connsiteY0" fmla="*/ 20677 h 4131625"/>
                <a:gd name="connsiteX1" fmla="*/ 2488554 w 5620842"/>
                <a:gd name="connsiteY1" fmla="*/ 1652212 h 4131625"/>
                <a:gd name="connsiteX2" fmla="*/ 2710051 w 5620842"/>
                <a:gd name="connsiteY2" fmla="*/ 0 h 4131625"/>
                <a:gd name="connsiteX3" fmla="*/ 4294358 w 5620842"/>
                <a:gd name="connsiteY3" fmla="*/ 120470 h 4131625"/>
                <a:gd name="connsiteX4" fmla="*/ 3743191 w 5620842"/>
                <a:gd name="connsiteY4" fmla="*/ 1722781 h 4131625"/>
                <a:gd name="connsiteX5" fmla="*/ 5620842 w 5620842"/>
                <a:gd name="connsiteY5" fmla="*/ 3787214 h 4131625"/>
                <a:gd name="connsiteX6" fmla="*/ 4198775 w 5620842"/>
                <a:gd name="connsiteY6" fmla="*/ 3945013 h 4131625"/>
                <a:gd name="connsiteX7" fmla="*/ 1063690 w 5620842"/>
                <a:gd name="connsiteY7" fmla="*/ 1565707 h 4131625"/>
                <a:gd name="connsiteX8" fmla="*/ 1101012 w 5620842"/>
                <a:gd name="connsiteY8" fmla="*/ 4131625 h 4131625"/>
                <a:gd name="connsiteX9" fmla="*/ 200811 w 5620842"/>
                <a:gd name="connsiteY9" fmla="*/ 4125133 h 4131625"/>
                <a:gd name="connsiteX10" fmla="*/ 328629 w 5620842"/>
                <a:gd name="connsiteY10" fmla="*/ 971315 h 4131625"/>
                <a:gd name="connsiteX11" fmla="*/ 0 w 5620842"/>
                <a:gd name="connsiteY11" fmla="*/ 763274 h 4131625"/>
                <a:gd name="connsiteX12" fmla="*/ 200811 w 5620842"/>
                <a:gd name="connsiteY12" fmla="*/ 20677 h 4131625"/>
                <a:gd name="connsiteX0" fmla="*/ 200811 w 5620842"/>
                <a:gd name="connsiteY0" fmla="*/ 20677 h 4131625"/>
                <a:gd name="connsiteX1" fmla="*/ 2671053 w 5620842"/>
                <a:gd name="connsiteY1" fmla="*/ 1286021 h 4131625"/>
                <a:gd name="connsiteX2" fmla="*/ 2710051 w 5620842"/>
                <a:gd name="connsiteY2" fmla="*/ 0 h 4131625"/>
                <a:gd name="connsiteX3" fmla="*/ 4294358 w 5620842"/>
                <a:gd name="connsiteY3" fmla="*/ 120470 h 4131625"/>
                <a:gd name="connsiteX4" fmla="*/ 3743191 w 5620842"/>
                <a:gd name="connsiteY4" fmla="*/ 1722781 h 4131625"/>
                <a:gd name="connsiteX5" fmla="*/ 5620842 w 5620842"/>
                <a:gd name="connsiteY5" fmla="*/ 3787214 h 4131625"/>
                <a:gd name="connsiteX6" fmla="*/ 4198775 w 5620842"/>
                <a:gd name="connsiteY6" fmla="*/ 3945013 h 4131625"/>
                <a:gd name="connsiteX7" fmla="*/ 1063690 w 5620842"/>
                <a:gd name="connsiteY7" fmla="*/ 1565707 h 4131625"/>
                <a:gd name="connsiteX8" fmla="*/ 1101012 w 5620842"/>
                <a:gd name="connsiteY8" fmla="*/ 4131625 h 4131625"/>
                <a:gd name="connsiteX9" fmla="*/ 200811 w 5620842"/>
                <a:gd name="connsiteY9" fmla="*/ 4125133 h 4131625"/>
                <a:gd name="connsiteX10" fmla="*/ 328629 w 5620842"/>
                <a:gd name="connsiteY10" fmla="*/ 971315 h 4131625"/>
                <a:gd name="connsiteX11" fmla="*/ 0 w 5620842"/>
                <a:gd name="connsiteY11" fmla="*/ 763274 h 4131625"/>
                <a:gd name="connsiteX12" fmla="*/ 200811 w 5620842"/>
                <a:gd name="connsiteY12" fmla="*/ 20677 h 4131625"/>
                <a:gd name="connsiteX0" fmla="*/ 200811 w 5620842"/>
                <a:gd name="connsiteY0" fmla="*/ 20677 h 4131625"/>
                <a:gd name="connsiteX1" fmla="*/ 2671053 w 5620842"/>
                <a:gd name="connsiteY1" fmla="*/ 1286021 h 4131625"/>
                <a:gd name="connsiteX2" fmla="*/ 2710051 w 5620842"/>
                <a:gd name="connsiteY2" fmla="*/ 0 h 4131625"/>
                <a:gd name="connsiteX3" fmla="*/ 4294358 w 5620842"/>
                <a:gd name="connsiteY3" fmla="*/ 120470 h 4131625"/>
                <a:gd name="connsiteX4" fmla="*/ 3743191 w 5620842"/>
                <a:gd name="connsiteY4" fmla="*/ 1722781 h 4131625"/>
                <a:gd name="connsiteX5" fmla="*/ 5620842 w 5620842"/>
                <a:gd name="connsiteY5" fmla="*/ 3787214 h 4131625"/>
                <a:gd name="connsiteX6" fmla="*/ 4198775 w 5620842"/>
                <a:gd name="connsiteY6" fmla="*/ 3945013 h 4131625"/>
                <a:gd name="connsiteX7" fmla="*/ 1063690 w 5620842"/>
                <a:gd name="connsiteY7" fmla="*/ 1565707 h 4131625"/>
                <a:gd name="connsiteX8" fmla="*/ 1101012 w 5620842"/>
                <a:gd name="connsiteY8" fmla="*/ 4131625 h 4131625"/>
                <a:gd name="connsiteX9" fmla="*/ 200811 w 5620842"/>
                <a:gd name="connsiteY9" fmla="*/ 4125133 h 4131625"/>
                <a:gd name="connsiteX10" fmla="*/ 328629 w 5620842"/>
                <a:gd name="connsiteY10" fmla="*/ 971315 h 4131625"/>
                <a:gd name="connsiteX11" fmla="*/ 0 w 5620842"/>
                <a:gd name="connsiteY11" fmla="*/ 763274 h 4131625"/>
                <a:gd name="connsiteX12" fmla="*/ 200811 w 5620842"/>
                <a:gd name="connsiteY12" fmla="*/ 20677 h 4131625"/>
                <a:gd name="connsiteX0" fmla="*/ 200811 w 5620842"/>
                <a:gd name="connsiteY0" fmla="*/ 20677 h 4131625"/>
                <a:gd name="connsiteX1" fmla="*/ 2671053 w 5620842"/>
                <a:gd name="connsiteY1" fmla="*/ 1286021 h 4131625"/>
                <a:gd name="connsiteX2" fmla="*/ 2710051 w 5620842"/>
                <a:gd name="connsiteY2" fmla="*/ 0 h 4131625"/>
                <a:gd name="connsiteX3" fmla="*/ 4294358 w 5620842"/>
                <a:gd name="connsiteY3" fmla="*/ 120470 h 4131625"/>
                <a:gd name="connsiteX4" fmla="*/ 3439027 w 5620842"/>
                <a:gd name="connsiteY4" fmla="*/ 1830974 h 4131625"/>
                <a:gd name="connsiteX5" fmla="*/ 5620842 w 5620842"/>
                <a:gd name="connsiteY5" fmla="*/ 3787214 h 4131625"/>
                <a:gd name="connsiteX6" fmla="*/ 4198775 w 5620842"/>
                <a:gd name="connsiteY6" fmla="*/ 3945013 h 4131625"/>
                <a:gd name="connsiteX7" fmla="*/ 1063690 w 5620842"/>
                <a:gd name="connsiteY7" fmla="*/ 1565707 h 4131625"/>
                <a:gd name="connsiteX8" fmla="*/ 1101012 w 5620842"/>
                <a:gd name="connsiteY8" fmla="*/ 4131625 h 4131625"/>
                <a:gd name="connsiteX9" fmla="*/ 200811 w 5620842"/>
                <a:gd name="connsiteY9" fmla="*/ 4125133 h 4131625"/>
                <a:gd name="connsiteX10" fmla="*/ 328629 w 5620842"/>
                <a:gd name="connsiteY10" fmla="*/ 971315 h 4131625"/>
                <a:gd name="connsiteX11" fmla="*/ 0 w 5620842"/>
                <a:gd name="connsiteY11" fmla="*/ 763274 h 4131625"/>
                <a:gd name="connsiteX12" fmla="*/ 200811 w 5620842"/>
                <a:gd name="connsiteY12" fmla="*/ 20677 h 4131625"/>
                <a:gd name="connsiteX0" fmla="*/ 200811 w 5620842"/>
                <a:gd name="connsiteY0" fmla="*/ 20677 h 4131625"/>
                <a:gd name="connsiteX1" fmla="*/ 2478415 w 5620842"/>
                <a:gd name="connsiteY1" fmla="*/ 1277699 h 4131625"/>
                <a:gd name="connsiteX2" fmla="*/ 2710051 w 5620842"/>
                <a:gd name="connsiteY2" fmla="*/ 0 h 4131625"/>
                <a:gd name="connsiteX3" fmla="*/ 4294358 w 5620842"/>
                <a:gd name="connsiteY3" fmla="*/ 120470 h 4131625"/>
                <a:gd name="connsiteX4" fmla="*/ 3439027 w 5620842"/>
                <a:gd name="connsiteY4" fmla="*/ 1830974 h 4131625"/>
                <a:gd name="connsiteX5" fmla="*/ 5620842 w 5620842"/>
                <a:gd name="connsiteY5" fmla="*/ 3787214 h 4131625"/>
                <a:gd name="connsiteX6" fmla="*/ 4198775 w 5620842"/>
                <a:gd name="connsiteY6" fmla="*/ 3945013 h 4131625"/>
                <a:gd name="connsiteX7" fmla="*/ 1063690 w 5620842"/>
                <a:gd name="connsiteY7" fmla="*/ 1565707 h 4131625"/>
                <a:gd name="connsiteX8" fmla="*/ 1101012 w 5620842"/>
                <a:gd name="connsiteY8" fmla="*/ 4131625 h 4131625"/>
                <a:gd name="connsiteX9" fmla="*/ 200811 w 5620842"/>
                <a:gd name="connsiteY9" fmla="*/ 4125133 h 4131625"/>
                <a:gd name="connsiteX10" fmla="*/ 328629 w 5620842"/>
                <a:gd name="connsiteY10" fmla="*/ 971315 h 4131625"/>
                <a:gd name="connsiteX11" fmla="*/ 0 w 5620842"/>
                <a:gd name="connsiteY11" fmla="*/ 763274 h 4131625"/>
                <a:gd name="connsiteX12" fmla="*/ 200811 w 5620842"/>
                <a:gd name="connsiteY12" fmla="*/ 20677 h 4131625"/>
                <a:gd name="connsiteX0" fmla="*/ 200811 w 5620842"/>
                <a:gd name="connsiteY0" fmla="*/ 20677 h 4131625"/>
                <a:gd name="connsiteX1" fmla="*/ 2478415 w 5620842"/>
                <a:gd name="connsiteY1" fmla="*/ 1277699 h 4131625"/>
                <a:gd name="connsiteX2" fmla="*/ 2710051 w 5620842"/>
                <a:gd name="connsiteY2" fmla="*/ 0 h 4131625"/>
                <a:gd name="connsiteX3" fmla="*/ 4294358 w 5620842"/>
                <a:gd name="connsiteY3" fmla="*/ 120470 h 4131625"/>
                <a:gd name="connsiteX4" fmla="*/ 3692497 w 5620842"/>
                <a:gd name="connsiteY4" fmla="*/ 2097295 h 4131625"/>
                <a:gd name="connsiteX5" fmla="*/ 5620842 w 5620842"/>
                <a:gd name="connsiteY5" fmla="*/ 3787214 h 4131625"/>
                <a:gd name="connsiteX6" fmla="*/ 4198775 w 5620842"/>
                <a:gd name="connsiteY6" fmla="*/ 3945013 h 4131625"/>
                <a:gd name="connsiteX7" fmla="*/ 1063690 w 5620842"/>
                <a:gd name="connsiteY7" fmla="*/ 1565707 h 4131625"/>
                <a:gd name="connsiteX8" fmla="*/ 1101012 w 5620842"/>
                <a:gd name="connsiteY8" fmla="*/ 4131625 h 4131625"/>
                <a:gd name="connsiteX9" fmla="*/ 200811 w 5620842"/>
                <a:gd name="connsiteY9" fmla="*/ 4125133 h 4131625"/>
                <a:gd name="connsiteX10" fmla="*/ 328629 w 5620842"/>
                <a:gd name="connsiteY10" fmla="*/ 971315 h 4131625"/>
                <a:gd name="connsiteX11" fmla="*/ 0 w 5620842"/>
                <a:gd name="connsiteY11" fmla="*/ 763274 h 4131625"/>
                <a:gd name="connsiteX12" fmla="*/ 200811 w 5620842"/>
                <a:gd name="connsiteY12" fmla="*/ 20677 h 4131625"/>
                <a:gd name="connsiteX0" fmla="*/ 200811 w 5620842"/>
                <a:gd name="connsiteY0" fmla="*/ 20677 h 4131625"/>
                <a:gd name="connsiteX1" fmla="*/ 2478415 w 5620842"/>
                <a:gd name="connsiteY1" fmla="*/ 1277699 h 4131625"/>
                <a:gd name="connsiteX2" fmla="*/ 3277824 w 5620842"/>
                <a:gd name="connsiteY2" fmla="*/ 0 h 4131625"/>
                <a:gd name="connsiteX3" fmla="*/ 4294358 w 5620842"/>
                <a:gd name="connsiteY3" fmla="*/ 120470 h 4131625"/>
                <a:gd name="connsiteX4" fmla="*/ 3692497 w 5620842"/>
                <a:gd name="connsiteY4" fmla="*/ 2097295 h 4131625"/>
                <a:gd name="connsiteX5" fmla="*/ 5620842 w 5620842"/>
                <a:gd name="connsiteY5" fmla="*/ 3787214 h 4131625"/>
                <a:gd name="connsiteX6" fmla="*/ 4198775 w 5620842"/>
                <a:gd name="connsiteY6" fmla="*/ 3945013 h 4131625"/>
                <a:gd name="connsiteX7" fmla="*/ 1063690 w 5620842"/>
                <a:gd name="connsiteY7" fmla="*/ 1565707 h 4131625"/>
                <a:gd name="connsiteX8" fmla="*/ 1101012 w 5620842"/>
                <a:gd name="connsiteY8" fmla="*/ 4131625 h 4131625"/>
                <a:gd name="connsiteX9" fmla="*/ 200811 w 5620842"/>
                <a:gd name="connsiteY9" fmla="*/ 4125133 h 4131625"/>
                <a:gd name="connsiteX10" fmla="*/ 328629 w 5620842"/>
                <a:gd name="connsiteY10" fmla="*/ 971315 h 4131625"/>
                <a:gd name="connsiteX11" fmla="*/ 0 w 5620842"/>
                <a:gd name="connsiteY11" fmla="*/ 763274 h 4131625"/>
                <a:gd name="connsiteX12" fmla="*/ 200811 w 5620842"/>
                <a:gd name="connsiteY12" fmla="*/ 20677 h 4131625"/>
                <a:gd name="connsiteX0" fmla="*/ 200811 w 5620842"/>
                <a:gd name="connsiteY0" fmla="*/ 20677 h 4131625"/>
                <a:gd name="connsiteX1" fmla="*/ 2985354 w 5620842"/>
                <a:gd name="connsiteY1" fmla="*/ 1635568 h 4131625"/>
                <a:gd name="connsiteX2" fmla="*/ 3277824 w 5620842"/>
                <a:gd name="connsiteY2" fmla="*/ 0 h 4131625"/>
                <a:gd name="connsiteX3" fmla="*/ 4294358 w 5620842"/>
                <a:gd name="connsiteY3" fmla="*/ 120470 h 4131625"/>
                <a:gd name="connsiteX4" fmla="*/ 3692497 w 5620842"/>
                <a:gd name="connsiteY4" fmla="*/ 2097295 h 4131625"/>
                <a:gd name="connsiteX5" fmla="*/ 5620842 w 5620842"/>
                <a:gd name="connsiteY5" fmla="*/ 3787214 h 4131625"/>
                <a:gd name="connsiteX6" fmla="*/ 4198775 w 5620842"/>
                <a:gd name="connsiteY6" fmla="*/ 3945013 h 4131625"/>
                <a:gd name="connsiteX7" fmla="*/ 1063690 w 5620842"/>
                <a:gd name="connsiteY7" fmla="*/ 1565707 h 4131625"/>
                <a:gd name="connsiteX8" fmla="*/ 1101012 w 5620842"/>
                <a:gd name="connsiteY8" fmla="*/ 4131625 h 4131625"/>
                <a:gd name="connsiteX9" fmla="*/ 200811 w 5620842"/>
                <a:gd name="connsiteY9" fmla="*/ 4125133 h 4131625"/>
                <a:gd name="connsiteX10" fmla="*/ 328629 w 5620842"/>
                <a:gd name="connsiteY10" fmla="*/ 971315 h 4131625"/>
                <a:gd name="connsiteX11" fmla="*/ 0 w 5620842"/>
                <a:gd name="connsiteY11" fmla="*/ 763274 h 4131625"/>
                <a:gd name="connsiteX12" fmla="*/ 200811 w 5620842"/>
                <a:gd name="connsiteY12" fmla="*/ 20677 h 4131625"/>
                <a:gd name="connsiteX0" fmla="*/ 200811 w 5620842"/>
                <a:gd name="connsiteY0" fmla="*/ 20677 h 4131625"/>
                <a:gd name="connsiteX1" fmla="*/ 2985354 w 5620842"/>
                <a:gd name="connsiteY1" fmla="*/ 1635568 h 4131625"/>
                <a:gd name="connsiteX2" fmla="*/ 3277824 w 5620842"/>
                <a:gd name="connsiteY2" fmla="*/ 0 h 4131625"/>
                <a:gd name="connsiteX3" fmla="*/ 4294358 w 5620842"/>
                <a:gd name="connsiteY3" fmla="*/ 120470 h 4131625"/>
                <a:gd name="connsiteX4" fmla="*/ 3499860 w 5620842"/>
                <a:gd name="connsiteY4" fmla="*/ 2238778 h 4131625"/>
                <a:gd name="connsiteX5" fmla="*/ 5620842 w 5620842"/>
                <a:gd name="connsiteY5" fmla="*/ 3787214 h 4131625"/>
                <a:gd name="connsiteX6" fmla="*/ 4198775 w 5620842"/>
                <a:gd name="connsiteY6" fmla="*/ 3945013 h 4131625"/>
                <a:gd name="connsiteX7" fmla="*/ 1063690 w 5620842"/>
                <a:gd name="connsiteY7" fmla="*/ 1565707 h 4131625"/>
                <a:gd name="connsiteX8" fmla="*/ 1101012 w 5620842"/>
                <a:gd name="connsiteY8" fmla="*/ 4131625 h 4131625"/>
                <a:gd name="connsiteX9" fmla="*/ 200811 w 5620842"/>
                <a:gd name="connsiteY9" fmla="*/ 4125133 h 4131625"/>
                <a:gd name="connsiteX10" fmla="*/ 328629 w 5620842"/>
                <a:gd name="connsiteY10" fmla="*/ 971315 h 4131625"/>
                <a:gd name="connsiteX11" fmla="*/ 0 w 5620842"/>
                <a:gd name="connsiteY11" fmla="*/ 763274 h 4131625"/>
                <a:gd name="connsiteX12" fmla="*/ 200811 w 5620842"/>
                <a:gd name="connsiteY12" fmla="*/ 20677 h 4131625"/>
                <a:gd name="connsiteX0" fmla="*/ 200811 w 5620842"/>
                <a:gd name="connsiteY0" fmla="*/ 20677 h 4131625"/>
                <a:gd name="connsiteX1" fmla="*/ 2843411 w 5620842"/>
                <a:gd name="connsiteY1" fmla="*/ 1752083 h 4131625"/>
                <a:gd name="connsiteX2" fmla="*/ 3277824 w 5620842"/>
                <a:gd name="connsiteY2" fmla="*/ 0 h 4131625"/>
                <a:gd name="connsiteX3" fmla="*/ 4294358 w 5620842"/>
                <a:gd name="connsiteY3" fmla="*/ 120470 h 4131625"/>
                <a:gd name="connsiteX4" fmla="*/ 3499860 w 5620842"/>
                <a:gd name="connsiteY4" fmla="*/ 2238778 h 4131625"/>
                <a:gd name="connsiteX5" fmla="*/ 5620842 w 5620842"/>
                <a:gd name="connsiteY5" fmla="*/ 3787214 h 4131625"/>
                <a:gd name="connsiteX6" fmla="*/ 4198775 w 5620842"/>
                <a:gd name="connsiteY6" fmla="*/ 3945013 h 4131625"/>
                <a:gd name="connsiteX7" fmla="*/ 1063690 w 5620842"/>
                <a:gd name="connsiteY7" fmla="*/ 1565707 h 4131625"/>
                <a:gd name="connsiteX8" fmla="*/ 1101012 w 5620842"/>
                <a:gd name="connsiteY8" fmla="*/ 4131625 h 4131625"/>
                <a:gd name="connsiteX9" fmla="*/ 200811 w 5620842"/>
                <a:gd name="connsiteY9" fmla="*/ 4125133 h 4131625"/>
                <a:gd name="connsiteX10" fmla="*/ 328629 w 5620842"/>
                <a:gd name="connsiteY10" fmla="*/ 971315 h 4131625"/>
                <a:gd name="connsiteX11" fmla="*/ 0 w 5620842"/>
                <a:gd name="connsiteY11" fmla="*/ 763274 h 4131625"/>
                <a:gd name="connsiteX12" fmla="*/ 200811 w 5620842"/>
                <a:gd name="connsiteY12" fmla="*/ 20677 h 4131625"/>
                <a:gd name="connsiteX0" fmla="*/ 413726 w 5620842"/>
                <a:gd name="connsiteY0" fmla="*/ 0 h 4135915"/>
                <a:gd name="connsiteX1" fmla="*/ 2843411 w 5620842"/>
                <a:gd name="connsiteY1" fmla="*/ 1756373 h 4135915"/>
                <a:gd name="connsiteX2" fmla="*/ 3277824 w 5620842"/>
                <a:gd name="connsiteY2" fmla="*/ 4290 h 4135915"/>
                <a:gd name="connsiteX3" fmla="*/ 4294358 w 5620842"/>
                <a:gd name="connsiteY3" fmla="*/ 124760 h 4135915"/>
                <a:gd name="connsiteX4" fmla="*/ 3499860 w 5620842"/>
                <a:gd name="connsiteY4" fmla="*/ 2243068 h 4135915"/>
                <a:gd name="connsiteX5" fmla="*/ 5620842 w 5620842"/>
                <a:gd name="connsiteY5" fmla="*/ 3791504 h 4135915"/>
                <a:gd name="connsiteX6" fmla="*/ 4198775 w 5620842"/>
                <a:gd name="connsiteY6" fmla="*/ 3949303 h 4135915"/>
                <a:gd name="connsiteX7" fmla="*/ 1063690 w 5620842"/>
                <a:gd name="connsiteY7" fmla="*/ 1569997 h 4135915"/>
                <a:gd name="connsiteX8" fmla="*/ 1101012 w 5620842"/>
                <a:gd name="connsiteY8" fmla="*/ 4135915 h 4135915"/>
                <a:gd name="connsiteX9" fmla="*/ 200811 w 5620842"/>
                <a:gd name="connsiteY9" fmla="*/ 4129423 h 4135915"/>
                <a:gd name="connsiteX10" fmla="*/ 328629 w 5620842"/>
                <a:gd name="connsiteY10" fmla="*/ 975605 h 4135915"/>
                <a:gd name="connsiteX11" fmla="*/ 0 w 5620842"/>
                <a:gd name="connsiteY11" fmla="*/ 767564 h 4135915"/>
                <a:gd name="connsiteX12" fmla="*/ 413726 w 5620842"/>
                <a:gd name="connsiteY12" fmla="*/ 0 h 4135915"/>
                <a:gd name="connsiteX0" fmla="*/ 413726 w 5174735"/>
                <a:gd name="connsiteY0" fmla="*/ 0 h 4135915"/>
                <a:gd name="connsiteX1" fmla="*/ 2843411 w 5174735"/>
                <a:gd name="connsiteY1" fmla="*/ 1756373 h 4135915"/>
                <a:gd name="connsiteX2" fmla="*/ 3277824 w 5174735"/>
                <a:gd name="connsiteY2" fmla="*/ 4290 h 4135915"/>
                <a:gd name="connsiteX3" fmla="*/ 4294358 w 5174735"/>
                <a:gd name="connsiteY3" fmla="*/ 124760 h 4135915"/>
                <a:gd name="connsiteX4" fmla="*/ 3499860 w 5174735"/>
                <a:gd name="connsiteY4" fmla="*/ 2243068 h 4135915"/>
                <a:gd name="connsiteX5" fmla="*/ 5174735 w 5174735"/>
                <a:gd name="connsiteY5" fmla="*/ 3824794 h 4135915"/>
                <a:gd name="connsiteX6" fmla="*/ 4198775 w 5174735"/>
                <a:gd name="connsiteY6" fmla="*/ 3949303 h 4135915"/>
                <a:gd name="connsiteX7" fmla="*/ 1063690 w 5174735"/>
                <a:gd name="connsiteY7" fmla="*/ 1569997 h 4135915"/>
                <a:gd name="connsiteX8" fmla="*/ 1101012 w 5174735"/>
                <a:gd name="connsiteY8" fmla="*/ 4135915 h 4135915"/>
                <a:gd name="connsiteX9" fmla="*/ 200811 w 5174735"/>
                <a:gd name="connsiteY9" fmla="*/ 4129423 h 4135915"/>
                <a:gd name="connsiteX10" fmla="*/ 328629 w 5174735"/>
                <a:gd name="connsiteY10" fmla="*/ 975605 h 4135915"/>
                <a:gd name="connsiteX11" fmla="*/ 0 w 5174735"/>
                <a:gd name="connsiteY11" fmla="*/ 767564 h 4135915"/>
                <a:gd name="connsiteX12" fmla="*/ 413726 w 5174735"/>
                <a:gd name="connsiteY12" fmla="*/ 0 h 4135915"/>
                <a:gd name="connsiteX0" fmla="*/ 413726 w 5174735"/>
                <a:gd name="connsiteY0" fmla="*/ 0 h 4135915"/>
                <a:gd name="connsiteX1" fmla="*/ 2843411 w 5174735"/>
                <a:gd name="connsiteY1" fmla="*/ 1756373 h 4135915"/>
                <a:gd name="connsiteX2" fmla="*/ 4294358 w 5174735"/>
                <a:gd name="connsiteY2" fmla="*/ 124760 h 4135915"/>
                <a:gd name="connsiteX3" fmla="*/ 3499860 w 5174735"/>
                <a:gd name="connsiteY3" fmla="*/ 2243068 h 4135915"/>
                <a:gd name="connsiteX4" fmla="*/ 5174735 w 5174735"/>
                <a:gd name="connsiteY4" fmla="*/ 3824794 h 4135915"/>
                <a:gd name="connsiteX5" fmla="*/ 4198775 w 5174735"/>
                <a:gd name="connsiteY5" fmla="*/ 3949303 h 4135915"/>
                <a:gd name="connsiteX6" fmla="*/ 1063690 w 5174735"/>
                <a:gd name="connsiteY6" fmla="*/ 1569997 h 4135915"/>
                <a:gd name="connsiteX7" fmla="*/ 1101012 w 5174735"/>
                <a:gd name="connsiteY7" fmla="*/ 4135915 h 4135915"/>
                <a:gd name="connsiteX8" fmla="*/ 200811 w 5174735"/>
                <a:gd name="connsiteY8" fmla="*/ 4129423 h 4135915"/>
                <a:gd name="connsiteX9" fmla="*/ 328629 w 5174735"/>
                <a:gd name="connsiteY9" fmla="*/ 975605 h 4135915"/>
                <a:gd name="connsiteX10" fmla="*/ 0 w 5174735"/>
                <a:gd name="connsiteY10" fmla="*/ 767564 h 4135915"/>
                <a:gd name="connsiteX11" fmla="*/ 413726 w 5174735"/>
                <a:gd name="connsiteY11" fmla="*/ 0 h 4135915"/>
                <a:gd name="connsiteX0" fmla="*/ 413726 w 5174735"/>
                <a:gd name="connsiteY0" fmla="*/ 0 h 4135915"/>
                <a:gd name="connsiteX1" fmla="*/ 2843411 w 5174735"/>
                <a:gd name="connsiteY1" fmla="*/ 1756373 h 4135915"/>
                <a:gd name="connsiteX2" fmla="*/ 3499860 w 5174735"/>
                <a:gd name="connsiteY2" fmla="*/ 2243068 h 4135915"/>
                <a:gd name="connsiteX3" fmla="*/ 5174735 w 5174735"/>
                <a:gd name="connsiteY3" fmla="*/ 3824794 h 4135915"/>
                <a:gd name="connsiteX4" fmla="*/ 4198775 w 5174735"/>
                <a:gd name="connsiteY4" fmla="*/ 3949303 h 4135915"/>
                <a:gd name="connsiteX5" fmla="*/ 1063690 w 5174735"/>
                <a:gd name="connsiteY5" fmla="*/ 1569997 h 4135915"/>
                <a:gd name="connsiteX6" fmla="*/ 1101012 w 5174735"/>
                <a:gd name="connsiteY6" fmla="*/ 4135915 h 4135915"/>
                <a:gd name="connsiteX7" fmla="*/ 200811 w 5174735"/>
                <a:gd name="connsiteY7" fmla="*/ 4129423 h 4135915"/>
                <a:gd name="connsiteX8" fmla="*/ 328629 w 5174735"/>
                <a:gd name="connsiteY8" fmla="*/ 975605 h 4135915"/>
                <a:gd name="connsiteX9" fmla="*/ 0 w 5174735"/>
                <a:gd name="connsiteY9" fmla="*/ 767564 h 4135915"/>
                <a:gd name="connsiteX10" fmla="*/ 413726 w 5174735"/>
                <a:gd name="connsiteY10" fmla="*/ 0 h 4135915"/>
                <a:gd name="connsiteX0" fmla="*/ 212915 w 4973924"/>
                <a:gd name="connsiteY0" fmla="*/ 23677 h 4159592"/>
                <a:gd name="connsiteX1" fmla="*/ 2642600 w 4973924"/>
                <a:gd name="connsiteY1" fmla="*/ 1780050 h 4159592"/>
                <a:gd name="connsiteX2" fmla="*/ 3299049 w 4973924"/>
                <a:gd name="connsiteY2" fmla="*/ 2266745 h 4159592"/>
                <a:gd name="connsiteX3" fmla="*/ 4973924 w 4973924"/>
                <a:gd name="connsiteY3" fmla="*/ 3848471 h 4159592"/>
                <a:gd name="connsiteX4" fmla="*/ 3997964 w 4973924"/>
                <a:gd name="connsiteY4" fmla="*/ 3972980 h 4159592"/>
                <a:gd name="connsiteX5" fmla="*/ 862879 w 4973924"/>
                <a:gd name="connsiteY5" fmla="*/ 1593674 h 4159592"/>
                <a:gd name="connsiteX6" fmla="*/ 900201 w 4973924"/>
                <a:gd name="connsiteY6" fmla="*/ 4159592 h 4159592"/>
                <a:gd name="connsiteX7" fmla="*/ 0 w 4973924"/>
                <a:gd name="connsiteY7" fmla="*/ 4153100 h 4159592"/>
                <a:gd name="connsiteX8" fmla="*/ 127818 w 4973924"/>
                <a:gd name="connsiteY8" fmla="*/ 999282 h 4159592"/>
                <a:gd name="connsiteX9" fmla="*/ 212915 w 4973924"/>
                <a:gd name="connsiteY9" fmla="*/ 23677 h 4159592"/>
                <a:gd name="connsiteX0" fmla="*/ 4866626 w 4973924"/>
                <a:gd name="connsiteY0" fmla="*/ 21766 h 4207616"/>
                <a:gd name="connsiteX1" fmla="*/ 2642600 w 4973924"/>
                <a:gd name="connsiteY1" fmla="*/ 1828074 h 4207616"/>
                <a:gd name="connsiteX2" fmla="*/ 3299049 w 4973924"/>
                <a:gd name="connsiteY2" fmla="*/ 2314769 h 4207616"/>
                <a:gd name="connsiteX3" fmla="*/ 4973924 w 4973924"/>
                <a:gd name="connsiteY3" fmla="*/ 3896495 h 4207616"/>
                <a:gd name="connsiteX4" fmla="*/ 3997964 w 4973924"/>
                <a:gd name="connsiteY4" fmla="*/ 4021004 h 4207616"/>
                <a:gd name="connsiteX5" fmla="*/ 862879 w 4973924"/>
                <a:gd name="connsiteY5" fmla="*/ 1641698 h 4207616"/>
                <a:gd name="connsiteX6" fmla="*/ 900201 w 4973924"/>
                <a:gd name="connsiteY6" fmla="*/ 4207616 h 4207616"/>
                <a:gd name="connsiteX7" fmla="*/ 0 w 4973924"/>
                <a:gd name="connsiteY7" fmla="*/ 4201124 h 4207616"/>
                <a:gd name="connsiteX8" fmla="*/ 127818 w 4973924"/>
                <a:gd name="connsiteY8" fmla="*/ 1047306 h 4207616"/>
                <a:gd name="connsiteX9" fmla="*/ 4866626 w 4973924"/>
                <a:gd name="connsiteY9" fmla="*/ 21766 h 4207616"/>
                <a:gd name="connsiteX0" fmla="*/ 4866626 w 4973924"/>
                <a:gd name="connsiteY0" fmla="*/ 21766 h 4207616"/>
                <a:gd name="connsiteX1" fmla="*/ 2642600 w 4973924"/>
                <a:gd name="connsiteY1" fmla="*/ 1828074 h 4207616"/>
                <a:gd name="connsiteX2" fmla="*/ 3299049 w 4973924"/>
                <a:gd name="connsiteY2" fmla="*/ 2314769 h 4207616"/>
                <a:gd name="connsiteX3" fmla="*/ 4973924 w 4973924"/>
                <a:gd name="connsiteY3" fmla="*/ 3896495 h 4207616"/>
                <a:gd name="connsiteX4" fmla="*/ 2629226 w 4973924"/>
                <a:gd name="connsiteY4" fmla="*/ 3421782 h 4207616"/>
                <a:gd name="connsiteX5" fmla="*/ 862879 w 4973924"/>
                <a:gd name="connsiteY5" fmla="*/ 1641698 h 4207616"/>
                <a:gd name="connsiteX6" fmla="*/ 900201 w 4973924"/>
                <a:gd name="connsiteY6" fmla="*/ 4207616 h 4207616"/>
                <a:gd name="connsiteX7" fmla="*/ 0 w 4973924"/>
                <a:gd name="connsiteY7" fmla="*/ 4201124 h 4207616"/>
                <a:gd name="connsiteX8" fmla="*/ 127818 w 4973924"/>
                <a:gd name="connsiteY8" fmla="*/ 1047306 h 4207616"/>
                <a:gd name="connsiteX9" fmla="*/ 4866626 w 4973924"/>
                <a:gd name="connsiteY9" fmla="*/ 21766 h 4207616"/>
                <a:gd name="connsiteX0" fmla="*/ 4866626 w 4924046"/>
                <a:gd name="connsiteY0" fmla="*/ 21766 h 4207616"/>
                <a:gd name="connsiteX1" fmla="*/ 2642600 w 4924046"/>
                <a:gd name="connsiteY1" fmla="*/ 1828074 h 4207616"/>
                <a:gd name="connsiteX2" fmla="*/ 3299049 w 4924046"/>
                <a:gd name="connsiteY2" fmla="*/ 2314769 h 4207616"/>
                <a:gd name="connsiteX3" fmla="*/ 2905608 w 4924046"/>
                <a:gd name="connsiteY3" fmla="*/ 4129526 h 4207616"/>
                <a:gd name="connsiteX4" fmla="*/ 2629226 w 4924046"/>
                <a:gd name="connsiteY4" fmla="*/ 3421782 h 4207616"/>
                <a:gd name="connsiteX5" fmla="*/ 862879 w 4924046"/>
                <a:gd name="connsiteY5" fmla="*/ 1641698 h 4207616"/>
                <a:gd name="connsiteX6" fmla="*/ 900201 w 4924046"/>
                <a:gd name="connsiteY6" fmla="*/ 4207616 h 4207616"/>
                <a:gd name="connsiteX7" fmla="*/ 0 w 4924046"/>
                <a:gd name="connsiteY7" fmla="*/ 4201124 h 4207616"/>
                <a:gd name="connsiteX8" fmla="*/ 127818 w 4924046"/>
                <a:gd name="connsiteY8" fmla="*/ 1047306 h 4207616"/>
                <a:gd name="connsiteX9" fmla="*/ 4866626 w 4924046"/>
                <a:gd name="connsiteY9" fmla="*/ 21766 h 4207616"/>
                <a:gd name="connsiteX0" fmla="*/ 4866626 w 5235561"/>
                <a:gd name="connsiteY0" fmla="*/ 21766 h 4207616"/>
                <a:gd name="connsiteX1" fmla="*/ 2642600 w 5235561"/>
                <a:gd name="connsiteY1" fmla="*/ 1828074 h 4207616"/>
                <a:gd name="connsiteX2" fmla="*/ 5235561 w 5235561"/>
                <a:gd name="connsiteY2" fmla="*/ 3879406 h 4207616"/>
                <a:gd name="connsiteX3" fmla="*/ 2905608 w 5235561"/>
                <a:gd name="connsiteY3" fmla="*/ 4129526 h 4207616"/>
                <a:gd name="connsiteX4" fmla="*/ 2629226 w 5235561"/>
                <a:gd name="connsiteY4" fmla="*/ 3421782 h 4207616"/>
                <a:gd name="connsiteX5" fmla="*/ 862879 w 5235561"/>
                <a:gd name="connsiteY5" fmla="*/ 1641698 h 4207616"/>
                <a:gd name="connsiteX6" fmla="*/ 900201 w 5235561"/>
                <a:gd name="connsiteY6" fmla="*/ 4207616 h 4207616"/>
                <a:gd name="connsiteX7" fmla="*/ 0 w 5235561"/>
                <a:gd name="connsiteY7" fmla="*/ 4201124 h 4207616"/>
                <a:gd name="connsiteX8" fmla="*/ 127818 w 5235561"/>
                <a:gd name="connsiteY8" fmla="*/ 1047306 h 4207616"/>
                <a:gd name="connsiteX9" fmla="*/ 4866626 w 5235561"/>
                <a:gd name="connsiteY9" fmla="*/ 21766 h 4207616"/>
                <a:gd name="connsiteX0" fmla="*/ 4866626 w 5496596"/>
                <a:gd name="connsiteY0" fmla="*/ 21766 h 4207616"/>
                <a:gd name="connsiteX1" fmla="*/ 5235561 w 5496596"/>
                <a:gd name="connsiteY1" fmla="*/ 3879406 h 4207616"/>
                <a:gd name="connsiteX2" fmla="*/ 2905608 w 5496596"/>
                <a:gd name="connsiteY2" fmla="*/ 4129526 h 4207616"/>
                <a:gd name="connsiteX3" fmla="*/ 2629226 w 5496596"/>
                <a:gd name="connsiteY3" fmla="*/ 3421782 h 4207616"/>
                <a:gd name="connsiteX4" fmla="*/ 862879 w 5496596"/>
                <a:gd name="connsiteY4" fmla="*/ 1641698 h 4207616"/>
                <a:gd name="connsiteX5" fmla="*/ 900201 w 5496596"/>
                <a:gd name="connsiteY5" fmla="*/ 4207616 h 4207616"/>
                <a:gd name="connsiteX6" fmla="*/ 0 w 5496596"/>
                <a:gd name="connsiteY6" fmla="*/ 4201124 h 4207616"/>
                <a:gd name="connsiteX7" fmla="*/ 127818 w 5496596"/>
                <a:gd name="connsiteY7" fmla="*/ 1047306 h 4207616"/>
                <a:gd name="connsiteX8" fmla="*/ 4866626 w 5496596"/>
                <a:gd name="connsiteY8" fmla="*/ 21766 h 4207616"/>
                <a:gd name="connsiteX0" fmla="*/ 4866626 w 5496596"/>
                <a:gd name="connsiteY0" fmla="*/ 258429 h 4444279"/>
                <a:gd name="connsiteX1" fmla="*/ 5235561 w 5496596"/>
                <a:gd name="connsiteY1" fmla="*/ 4116069 h 4444279"/>
                <a:gd name="connsiteX2" fmla="*/ 2905608 w 5496596"/>
                <a:gd name="connsiteY2" fmla="*/ 4366189 h 4444279"/>
                <a:gd name="connsiteX3" fmla="*/ 2629226 w 5496596"/>
                <a:gd name="connsiteY3" fmla="*/ 3658445 h 4444279"/>
                <a:gd name="connsiteX4" fmla="*/ 862879 w 5496596"/>
                <a:gd name="connsiteY4" fmla="*/ 1878361 h 4444279"/>
                <a:gd name="connsiteX5" fmla="*/ 900201 w 5496596"/>
                <a:gd name="connsiteY5" fmla="*/ 4444279 h 4444279"/>
                <a:gd name="connsiteX6" fmla="*/ 0 w 5496596"/>
                <a:gd name="connsiteY6" fmla="*/ 4437787 h 4444279"/>
                <a:gd name="connsiteX7" fmla="*/ 208928 w 5496596"/>
                <a:gd name="connsiteY7" fmla="*/ 376812 h 4444279"/>
                <a:gd name="connsiteX8" fmla="*/ 4866626 w 5496596"/>
                <a:gd name="connsiteY8" fmla="*/ 258429 h 4444279"/>
                <a:gd name="connsiteX0" fmla="*/ 4724683 w 5354653"/>
                <a:gd name="connsiteY0" fmla="*/ 258429 h 4444279"/>
                <a:gd name="connsiteX1" fmla="*/ 5093618 w 5354653"/>
                <a:gd name="connsiteY1" fmla="*/ 4116069 h 4444279"/>
                <a:gd name="connsiteX2" fmla="*/ 2763665 w 5354653"/>
                <a:gd name="connsiteY2" fmla="*/ 4366189 h 4444279"/>
                <a:gd name="connsiteX3" fmla="*/ 2487283 w 5354653"/>
                <a:gd name="connsiteY3" fmla="*/ 3658445 h 4444279"/>
                <a:gd name="connsiteX4" fmla="*/ 720936 w 5354653"/>
                <a:gd name="connsiteY4" fmla="*/ 1878361 h 4444279"/>
                <a:gd name="connsiteX5" fmla="*/ 758258 w 5354653"/>
                <a:gd name="connsiteY5" fmla="*/ 4444279 h 4444279"/>
                <a:gd name="connsiteX6" fmla="*/ 0 w 5354653"/>
                <a:gd name="connsiteY6" fmla="*/ 1208644 h 4444279"/>
                <a:gd name="connsiteX7" fmla="*/ 66985 w 5354653"/>
                <a:gd name="connsiteY7" fmla="*/ 376812 h 4444279"/>
                <a:gd name="connsiteX8" fmla="*/ 4724683 w 5354653"/>
                <a:gd name="connsiteY8" fmla="*/ 258429 h 4444279"/>
                <a:gd name="connsiteX0" fmla="*/ 4724683 w 5354653"/>
                <a:gd name="connsiteY0" fmla="*/ 258429 h 4366632"/>
                <a:gd name="connsiteX1" fmla="*/ 5093618 w 5354653"/>
                <a:gd name="connsiteY1" fmla="*/ 4116069 h 4366632"/>
                <a:gd name="connsiteX2" fmla="*/ 2763665 w 5354653"/>
                <a:gd name="connsiteY2" fmla="*/ 4366189 h 4366632"/>
                <a:gd name="connsiteX3" fmla="*/ 2487283 w 5354653"/>
                <a:gd name="connsiteY3" fmla="*/ 3658445 h 4366632"/>
                <a:gd name="connsiteX4" fmla="*/ 720936 w 5354653"/>
                <a:gd name="connsiteY4" fmla="*/ 1878361 h 4366632"/>
                <a:gd name="connsiteX5" fmla="*/ 0 w 5354653"/>
                <a:gd name="connsiteY5" fmla="*/ 1208644 h 4366632"/>
                <a:gd name="connsiteX6" fmla="*/ 66985 w 5354653"/>
                <a:gd name="connsiteY6" fmla="*/ 376812 h 4366632"/>
                <a:gd name="connsiteX7" fmla="*/ 4724683 w 5354653"/>
                <a:gd name="connsiteY7" fmla="*/ 258429 h 4366632"/>
                <a:gd name="connsiteX0" fmla="*/ 4724683 w 5354653"/>
                <a:gd name="connsiteY0" fmla="*/ 258429 h 4366632"/>
                <a:gd name="connsiteX1" fmla="*/ 5093618 w 5354653"/>
                <a:gd name="connsiteY1" fmla="*/ 4116069 h 4366632"/>
                <a:gd name="connsiteX2" fmla="*/ 2763665 w 5354653"/>
                <a:gd name="connsiteY2" fmla="*/ 4366189 h 4366632"/>
                <a:gd name="connsiteX3" fmla="*/ 2487283 w 5354653"/>
                <a:gd name="connsiteY3" fmla="*/ 3658445 h 4366632"/>
                <a:gd name="connsiteX4" fmla="*/ 3640911 w 5354653"/>
                <a:gd name="connsiteY4" fmla="*/ 1046108 h 4366632"/>
                <a:gd name="connsiteX5" fmla="*/ 0 w 5354653"/>
                <a:gd name="connsiteY5" fmla="*/ 1208644 h 4366632"/>
                <a:gd name="connsiteX6" fmla="*/ 66985 w 5354653"/>
                <a:gd name="connsiteY6" fmla="*/ 376812 h 4366632"/>
                <a:gd name="connsiteX7" fmla="*/ 4724683 w 5354653"/>
                <a:gd name="connsiteY7" fmla="*/ 258429 h 4366632"/>
                <a:gd name="connsiteX0" fmla="*/ 4724683 w 5354653"/>
                <a:gd name="connsiteY0" fmla="*/ 258429 h 4366756"/>
                <a:gd name="connsiteX1" fmla="*/ 5093618 w 5354653"/>
                <a:gd name="connsiteY1" fmla="*/ 4116069 h 4366756"/>
                <a:gd name="connsiteX2" fmla="*/ 2763665 w 5354653"/>
                <a:gd name="connsiteY2" fmla="*/ 4366189 h 4366756"/>
                <a:gd name="connsiteX3" fmla="*/ 1270626 w 5354653"/>
                <a:gd name="connsiteY3" fmla="*/ 3816573 h 4366756"/>
                <a:gd name="connsiteX4" fmla="*/ 3640911 w 5354653"/>
                <a:gd name="connsiteY4" fmla="*/ 1046108 h 4366756"/>
                <a:gd name="connsiteX5" fmla="*/ 0 w 5354653"/>
                <a:gd name="connsiteY5" fmla="*/ 1208644 h 4366756"/>
                <a:gd name="connsiteX6" fmla="*/ 66985 w 5354653"/>
                <a:gd name="connsiteY6" fmla="*/ 376812 h 4366756"/>
                <a:gd name="connsiteX7" fmla="*/ 4724683 w 5354653"/>
                <a:gd name="connsiteY7" fmla="*/ 258429 h 4366756"/>
                <a:gd name="connsiteX0" fmla="*/ 4724683 w 5354653"/>
                <a:gd name="connsiteY0" fmla="*/ 258429 h 4509543"/>
                <a:gd name="connsiteX1" fmla="*/ 5093618 w 5354653"/>
                <a:gd name="connsiteY1" fmla="*/ 4116069 h 4509543"/>
                <a:gd name="connsiteX2" fmla="*/ 2763665 w 5354653"/>
                <a:gd name="connsiteY2" fmla="*/ 4366189 h 4509543"/>
                <a:gd name="connsiteX3" fmla="*/ 1519481 w 5354653"/>
                <a:gd name="connsiteY3" fmla="*/ 4482557 h 4509543"/>
                <a:gd name="connsiteX4" fmla="*/ 1270626 w 5354653"/>
                <a:gd name="connsiteY4" fmla="*/ 3816573 h 4509543"/>
                <a:gd name="connsiteX5" fmla="*/ 3640911 w 5354653"/>
                <a:gd name="connsiteY5" fmla="*/ 1046108 h 4509543"/>
                <a:gd name="connsiteX6" fmla="*/ 0 w 5354653"/>
                <a:gd name="connsiteY6" fmla="*/ 1208644 h 4509543"/>
                <a:gd name="connsiteX7" fmla="*/ 66985 w 5354653"/>
                <a:gd name="connsiteY7" fmla="*/ 376812 h 4509543"/>
                <a:gd name="connsiteX8" fmla="*/ 4724683 w 5354653"/>
                <a:gd name="connsiteY8" fmla="*/ 258429 h 4509543"/>
                <a:gd name="connsiteX0" fmla="*/ 4724683 w 5354653"/>
                <a:gd name="connsiteY0" fmla="*/ 258429 h 4509543"/>
                <a:gd name="connsiteX1" fmla="*/ 5093618 w 5354653"/>
                <a:gd name="connsiteY1" fmla="*/ 4116069 h 4509543"/>
                <a:gd name="connsiteX2" fmla="*/ 2763665 w 5354653"/>
                <a:gd name="connsiteY2" fmla="*/ 4366189 h 4509543"/>
                <a:gd name="connsiteX3" fmla="*/ 1519481 w 5354653"/>
                <a:gd name="connsiteY3" fmla="*/ 4482557 h 4509543"/>
                <a:gd name="connsiteX4" fmla="*/ 3724218 w 5354653"/>
                <a:gd name="connsiteY4" fmla="*/ 3367156 h 4509543"/>
                <a:gd name="connsiteX5" fmla="*/ 3640911 w 5354653"/>
                <a:gd name="connsiteY5" fmla="*/ 1046108 h 4509543"/>
                <a:gd name="connsiteX6" fmla="*/ 0 w 5354653"/>
                <a:gd name="connsiteY6" fmla="*/ 1208644 h 4509543"/>
                <a:gd name="connsiteX7" fmla="*/ 66985 w 5354653"/>
                <a:gd name="connsiteY7" fmla="*/ 376812 h 4509543"/>
                <a:gd name="connsiteX8" fmla="*/ 4724683 w 5354653"/>
                <a:gd name="connsiteY8" fmla="*/ 258429 h 4509543"/>
                <a:gd name="connsiteX0" fmla="*/ 4724683 w 5354653"/>
                <a:gd name="connsiteY0" fmla="*/ 258429 h 4369155"/>
                <a:gd name="connsiteX1" fmla="*/ 5093618 w 5354653"/>
                <a:gd name="connsiteY1" fmla="*/ 4116069 h 4369155"/>
                <a:gd name="connsiteX2" fmla="*/ 2763665 w 5354653"/>
                <a:gd name="connsiteY2" fmla="*/ 4366189 h 4369155"/>
                <a:gd name="connsiteX3" fmla="*/ 1499203 w 5354653"/>
                <a:gd name="connsiteY3" fmla="*/ 3933270 h 4369155"/>
                <a:gd name="connsiteX4" fmla="*/ 3724218 w 5354653"/>
                <a:gd name="connsiteY4" fmla="*/ 3367156 h 4369155"/>
                <a:gd name="connsiteX5" fmla="*/ 3640911 w 5354653"/>
                <a:gd name="connsiteY5" fmla="*/ 1046108 h 4369155"/>
                <a:gd name="connsiteX6" fmla="*/ 0 w 5354653"/>
                <a:gd name="connsiteY6" fmla="*/ 1208644 h 4369155"/>
                <a:gd name="connsiteX7" fmla="*/ 66985 w 5354653"/>
                <a:gd name="connsiteY7" fmla="*/ 376812 h 4369155"/>
                <a:gd name="connsiteX8" fmla="*/ 4724683 w 5354653"/>
                <a:gd name="connsiteY8" fmla="*/ 258429 h 4369155"/>
                <a:gd name="connsiteX0" fmla="*/ 4724683 w 5354653"/>
                <a:gd name="connsiteY0" fmla="*/ 258429 h 4370396"/>
                <a:gd name="connsiteX1" fmla="*/ 5093618 w 5354653"/>
                <a:gd name="connsiteY1" fmla="*/ 4116069 h 4370396"/>
                <a:gd name="connsiteX2" fmla="*/ 2763665 w 5354653"/>
                <a:gd name="connsiteY2" fmla="*/ 4366189 h 4370396"/>
                <a:gd name="connsiteX3" fmla="*/ 1499203 w 5354653"/>
                <a:gd name="connsiteY3" fmla="*/ 3933270 h 4370396"/>
                <a:gd name="connsiteX4" fmla="*/ 3724218 w 5354653"/>
                <a:gd name="connsiteY4" fmla="*/ 3367156 h 4370396"/>
                <a:gd name="connsiteX5" fmla="*/ 3640911 w 5354653"/>
                <a:gd name="connsiteY5" fmla="*/ 1046108 h 4370396"/>
                <a:gd name="connsiteX6" fmla="*/ 0 w 5354653"/>
                <a:gd name="connsiteY6" fmla="*/ 1208644 h 4370396"/>
                <a:gd name="connsiteX7" fmla="*/ 66985 w 5354653"/>
                <a:gd name="connsiteY7" fmla="*/ 376812 h 4370396"/>
                <a:gd name="connsiteX8" fmla="*/ 4724683 w 5354653"/>
                <a:gd name="connsiteY8" fmla="*/ 258429 h 4370396"/>
                <a:gd name="connsiteX0" fmla="*/ 4724683 w 5354653"/>
                <a:gd name="connsiteY0" fmla="*/ 258429 h 4370396"/>
                <a:gd name="connsiteX1" fmla="*/ 5093618 w 5354653"/>
                <a:gd name="connsiteY1" fmla="*/ 4116069 h 4370396"/>
                <a:gd name="connsiteX2" fmla="*/ 2763665 w 5354653"/>
                <a:gd name="connsiteY2" fmla="*/ 4366189 h 4370396"/>
                <a:gd name="connsiteX3" fmla="*/ 1499203 w 5354653"/>
                <a:gd name="connsiteY3" fmla="*/ 3933270 h 4370396"/>
                <a:gd name="connsiteX4" fmla="*/ 3724218 w 5354653"/>
                <a:gd name="connsiteY4" fmla="*/ 3367156 h 4370396"/>
                <a:gd name="connsiteX5" fmla="*/ 3640911 w 5354653"/>
                <a:gd name="connsiteY5" fmla="*/ 1046108 h 4370396"/>
                <a:gd name="connsiteX6" fmla="*/ 0 w 5354653"/>
                <a:gd name="connsiteY6" fmla="*/ 1208644 h 4370396"/>
                <a:gd name="connsiteX7" fmla="*/ 66985 w 5354653"/>
                <a:gd name="connsiteY7" fmla="*/ 376812 h 4370396"/>
                <a:gd name="connsiteX8" fmla="*/ 4724683 w 5354653"/>
                <a:gd name="connsiteY8" fmla="*/ 258429 h 4370396"/>
                <a:gd name="connsiteX0" fmla="*/ 4724683 w 5354653"/>
                <a:gd name="connsiteY0" fmla="*/ 258429 h 4371564"/>
                <a:gd name="connsiteX1" fmla="*/ 5093618 w 5354653"/>
                <a:gd name="connsiteY1" fmla="*/ 4116069 h 4371564"/>
                <a:gd name="connsiteX2" fmla="*/ 2763665 w 5354653"/>
                <a:gd name="connsiteY2" fmla="*/ 4366189 h 4371564"/>
                <a:gd name="connsiteX3" fmla="*/ 1499203 w 5354653"/>
                <a:gd name="connsiteY3" fmla="*/ 3933270 h 4371564"/>
                <a:gd name="connsiteX4" fmla="*/ 3724218 w 5354653"/>
                <a:gd name="connsiteY4" fmla="*/ 3367156 h 4371564"/>
                <a:gd name="connsiteX5" fmla="*/ 3640911 w 5354653"/>
                <a:gd name="connsiteY5" fmla="*/ 1046108 h 4371564"/>
                <a:gd name="connsiteX6" fmla="*/ 0 w 5354653"/>
                <a:gd name="connsiteY6" fmla="*/ 1208644 h 4371564"/>
                <a:gd name="connsiteX7" fmla="*/ 66985 w 5354653"/>
                <a:gd name="connsiteY7" fmla="*/ 376812 h 4371564"/>
                <a:gd name="connsiteX8" fmla="*/ 4724683 w 5354653"/>
                <a:gd name="connsiteY8" fmla="*/ 258429 h 4371564"/>
                <a:gd name="connsiteX0" fmla="*/ 4724683 w 5354653"/>
                <a:gd name="connsiteY0" fmla="*/ 258429 h 4369132"/>
                <a:gd name="connsiteX1" fmla="*/ 5093618 w 5354653"/>
                <a:gd name="connsiteY1" fmla="*/ 4116069 h 4369132"/>
                <a:gd name="connsiteX2" fmla="*/ 2763665 w 5354653"/>
                <a:gd name="connsiteY2" fmla="*/ 4366189 h 4369132"/>
                <a:gd name="connsiteX3" fmla="*/ 2219057 w 5354653"/>
                <a:gd name="connsiteY3" fmla="*/ 3741851 h 4369132"/>
                <a:gd name="connsiteX4" fmla="*/ 3724218 w 5354653"/>
                <a:gd name="connsiteY4" fmla="*/ 3367156 h 4369132"/>
                <a:gd name="connsiteX5" fmla="*/ 3640911 w 5354653"/>
                <a:gd name="connsiteY5" fmla="*/ 1046108 h 4369132"/>
                <a:gd name="connsiteX6" fmla="*/ 0 w 5354653"/>
                <a:gd name="connsiteY6" fmla="*/ 1208644 h 4369132"/>
                <a:gd name="connsiteX7" fmla="*/ 66985 w 5354653"/>
                <a:gd name="connsiteY7" fmla="*/ 376812 h 4369132"/>
                <a:gd name="connsiteX8" fmla="*/ 4724683 w 5354653"/>
                <a:gd name="connsiteY8" fmla="*/ 258429 h 4369132"/>
                <a:gd name="connsiteX0" fmla="*/ 4724683 w 5354653"/>
                <a:gd name="connsiteY0" fmla="*/ 258429 h 4435307"/>
                <a:gd name="connsiteX1" fmla="*/ 5093618 w 5354653"/>
                <a:gd name="connsiteY1" fmla="*/ 4116069 h 4435307"/>
                <a:gd name="connsiteX2" fmla="*/ 2398668 w 5354653"/>
                <a:gd name="connsiteY2" fmla="*/ 4432769 h 4435307"/>
                <a:gd name="connsiteX3" fmla="*/ 2219057 w 5354653"/>
                <a:gd name="connsiteY3" fmla="*/ 3741851 h 4435307"/>
                <a:gd name="connsiteX4" fmla="*/ 3724218 w 5354653"/>
                <a:gd name="connsiteY4" fmla="*/ 3367156 h 4435307"/>
                <a:gd name="connsiteX5" fmla="*/ 3640911 w 5354653"/>
                <a:gd name="connsiteY5" fmla="*/ 1046108 h 4435307"/>
                <a:gd name="connsiteX6" fmla="*/ 0 w 5354653"/>
                <a:gd name="connsiteY6" fmla="*/ 1208644 h 4435307"/>
                <a:gd name="connsiteX7" fmla="*/ 66985 w 5354653"/>
                <a:gd name="connsiteY7" fmla="*/ 376812 h 4435307"/>
                <a:gd name="connsiteX8" fmla="*/ 4724683 w 5354653"/>
                <a:gd name="connsiteY8" fmla="*/ 258429 h 4435307"/>
                <a:gd name="connsiteX0" fmla="*/ 4724683 w 5354653"/>
                <a:gd name="connsiteY0" fmla="*/ 258429 h 4432769"/>
                <a:gd name="connsiteX1" fmla="*/ 5093618 w 5354653"/>
                <a:gd name="connsiteY1" fmla="*/ 4116069 h 4432769"/>
                <a:gd name="connsiteX2" fmla="*/ 2398668 w 5354653"/>
                <a:gd name="connsiteY2" fmla="*/ 4432769 h 4432769"/>
                <a:gd name="connsiteX3" fmla="*/ 2219057 w 5354653"/>
                <a:gd name="connsiteY3" fmla="*/ 3741851 h 4432769"/>
                <a:gd name="connsiteX4" fmla="*/ 3724218 w 5354653"/>
                <a:gd name="connsiteY4" fmla="*/ 3367156 h 4432769"/>
                <a:gd name="connsiteX5" fmla="*/ 3640911 w 5354653"/>
                <a:gd name="connsiteY5" fmla="*/ 1046108 h 4432769"/>
                <a:gd name="connsiteX6" fmla="*/ 0 w 5354653"/>
                <a:gd name="connsiteY6" fmla="*/ 1208644 h 4432769"/>
                <a:gd name="connsiteX7" fmla="*/ 66985 w 5354653"/>
                <a:gd name="connsiteY7" fmla="*/ 376812 h 4432769"/>
                <a:gd name="connsiteX8" fmla="*/ 4724683 w 5354653"/>
                <a:gd name="connsiteY8" fmla="*/ 258429 h 4432769"/>
                <a:gd name="connsiteX0" fmla="*/ 4724683 w 5354653"/>
                <a:gd name="connsiteY0" fmla="*/ 258429 h 4432769"/>
                <a:gd name="connsiteX1" fmla="*/ 5093618 w 5354653"/>
                <a:gd name="connsiteY1" fmla="*/ 4116069 h 4432769"/>
                <a:gd name="connsiteX2" fmla="*/ 2398668 w 5354653"/>
                <a:gd name="connsiteY2" fmla="*/ 4432769 h 4432769"/>
                <a:gd name="connsiteX3" fmla="*/ 2391416 w 5354653"/>
                <a:gd name="connsiteY3" fmla="*/ 3741852 h 4432769"/>
                <a:gd name="connsiteX4" fmla="*/ 3724218 w 5354653"/>
                <a:gd name="connsiteY4" fmla="*/ 3367156 h 4432769"/>
                <a:gd name="connsiteX5" fmla="*/ 3640911 w 5354653"/>
                <a:gd name="connsiteY5" fmla="*/ 1046108 h 4432769"/>
                <a:gd name="connsiteX6" fmla="*/ 0 w 5354653"/>
                <a:gd name="connsiteY6" fmla="*/ 1208644 h 4432769"/>
                <a:gd name="connsiteX7" fmla="*/ 66985 w 5354653"/>
                <a:gd name="connsiteY7" fmla="*/ 376812 h 4432769"/>
                <a:gd name="connsiteX8" fmla="*/ 4724683 w 5354653"/>
                <a:gd name="connsiteY8" fmla="*/ 258429 h 4432769"/>
                <a:gd name="connsiteX0" fmla="*/ 4724683 w 5354653"/>
                <a:gd name="connsiteY0" fmla="*/ 258429 h 4432769"/>
                <a:gd name="connsiteX1" fmla="*/ 5093618 w 5354653"/>
                <a:gd name="connsiteY1" fmla="*/ 4116069 h 4432769"/>
                <a:gd name="connsiteX2" fmla="*/ 2398668 w 5354653"/>
                <a:gd name="connsiteY2" fmla="*/ 4432769 h 4432769"/>
                <a:gd name="connsiteX3" fmla="*/ 2391416 w 5354653"/>
                <a:gd name="connsiteY3" fmla="*/ 3741852 h 4432769"/>
                <a:gd name="connsiteX4" fmla="*/ 3724218 w 5354653"/>
                <a:gd name="connsiteY4" fmla="*/ 3367156 h 4432769"/>
                <a:gd name="connsiteX5" fmla="*/ 3640911 w 5354653"/>
                <a:gd name="connsiteY5" fmla="*/ 1046108 h 4432769"/>
                <a:gd name="connsiteX6" fmla="*/ 0 w 5354653"/>
                <a:gd name="connsiteY6" fmla="*/ 1208644 h 4432769"/>
                <a:gd name="connsiteX7" fmla="*/ 66985 w 5354653"/>
                <a:gd name="connsiteY7" fmla="*/ 376812 h 4432769"/>
                <a:gd name="connsiteX8" fmla="*/ 4724683 w 5354653"/>
                <a:gd name="connsiteY8" fmla="*/ 258429 h 4432769"/>
                <a:gd name="connsiteX0" fmla="*/ 4724683 w 5354653"/>
                <a:gd name="connsiteY0" fmla="*/ 258429 h 4432769"/>
                <a:gd name="connsiteX1" fmla="*/ 5093618 w 5354653"/>
                <a:gd name="connsiteY1" fmla="*/ 4116069 h 4432769"/>
                <a:gd name="connsiteX2" fmla="*/ 2398668 w 5354653"/>
                <a:gd name="connsiteY2" fmla="*/ 4432769 h 4432769"/>
                <a:gd name="connsiteX3" fmla="*/ 2391416 w 5354653"/>
                <a:gd name="connsiteY3" fmla="*/ 3741852 h 4432769"/>
                <a:gd name="connsiteX4" fmla="*/ 3724218 w 5354653"/>
                <a:gd name="connsiteY4" fmla="*/ 3367156 h 4432769"/>
                <a:gd name="connsiteX5" fmla="*/ 3640911 w 5354653"/>
                <a:gd name="connsiteY5" fmla="*/ 1046108 h 4432769"/>
                <a:gd name="connsiteX6" fmla="*/ 0 w 5354653"/>
                <a:gd name="connsiteY6" fmla="*/ 1208644 h 4432769"/>
                <a:gd name="connsiteX7" fmla="*/ 66985 w 5354653"/>
                <a:gd name="connsiteY7" fmla="*/ 376812 h 4432769"/>
                <a:gd name="connsiteX8" fmla="*/ 4724683 w 5354653"/>
                <a:gd name="connsiteY8" fmla="*/ 258429 h 4432769"/>
                <a:gd name="connsiteX0" fmla="*/ 4724683 w 5321208"/>
                <a:gd name="connsiteY0" fmla="*/ 258429 h 4432769"/>
                <a:gd name="connsiteX1" fmla="*/ 5032786 w 5321208"/>
                <a:gd name="connsiteY1" fmla="*/ 4315811 h 4432769"/>
                <a:gd name="connsiteX2" fmla="*/ 2398668 w 5321208"/>
                <a:gd name="connsiteY2" fmla="*/ 4432769 h 4432769"/>
                <a:gd name="connsiteX3" fmla="*/ 2391416 w 5321208"/>
                <a:gd name="connsiteY3" fmla="*/ 3741852 h 4432769"/>
                <a:gd name="connsiteX4" fmla="*/ 3724218 w 5321208"/>
                <a:gd name="connsiteY4" fmla="*/ 3367156 h 4432769"/>
                <a:gd name="connsiteX5" fmla="*/ 3640911 w 5321208"/>
                <a:gd name="connsiteY5" fmla="*/ 1046108 h 4432769"/>
                <a:gd name="connsiteX6" fmla="*/ 0 w 5321208"/>
                <a:gd name="connsiteY6" fmla="*/ 1208644 h 4432769"/>
                <a:gd name="connsiteX7" fmla="*/ 66985 w 5321208"/>
                <a:gd name="connsiteY7" fmla="*/ 376812 h 4432769"/>
                <a:gd name="connsiteX8" fmla="*/ 4724683 w 5321208"/>
                <a:gd name="connsiteY8" fmla="*/ 258429 h 4432769"/>
                <a:gd name="connsiteX0" fmla="*/ 4724683 w 5252853"/>
                <a:gd name="connsiteY0" fmla="*/ 258429 h 4432769"/>
                <a:gd name="connsiteX1" fmla="*/ 5032786 w 5252853"/>
                <a:gd name="connsiteY1" fmla="*/ 4315811 h 4432769"/>
                <a:gd name="connsiteX2" fmla="*/ 2398668 w 5252853"/>
                <a:gd name="connsiteY2" fmla="*/ 4432769 h 4432769"/>
                <a:gd name="connsiteX3" fmla="*/ 2391416 w 5252853"/>
                <a:gd name="connsiteY3" fmla="*/ 3741852 h 4432769"/>
                <a:gd name="connsiteX4" fmla="*/ 3724218 w 5252853"/>
                <a:gd name="connsiteY4" fmla="*/ 3367156 h 4432769"/>
                <a:gd name="connsiteX5" fmla="*/ 3640911 w 5252853"/>
                <a:gd name="connsiteY5" fmla="*/ 1046108 h 4432769"/>
                <a:gd name="connsiteX6" fmla="*/ 0 w 5252853"/>
                <a:gd name="connsiteY6" fmla="*/ 1208644 h 4432769"/>
                <a:gd name="connsiteX7" fmla="*/ 66985 w 5252853"/>
                <a:gd name="connsiteY7" fmla="*/ 376812 h 4432769"/>
                <a:gd name="connsiteX8" fmla="*/ 4724683 w 5252853"/>
                <a:gd name="connsiteY8" fmla="*/ 258429 h 4432769"/>
                <a:gd name="connsiteX0" fmla="*/ 5180930 w 5553207"/>
                <a:gd name="connsiteY0" fmla="*/ 248088 h 4439074"/>
                <a:gd name="connsiteX1" fmla="*/ 5032786 w 5553207"/>
                <a:gd name="connsiteY1" fmla="*/ 4322116 h 4439074"/>
                <a:gd name="connsiteX2" fmla="*/ 2398668 w 5553207"/>
                <a:gd name="connsiteY2" fmla="*/ 4439074 h 4439074"/>
                <a:gd name="connsiteX3" fmla="*/ 2391416 w 5553207"/>
                <a:gd name="connsiteY3" fmla="*/ 3748157 h 4439074"/>
                <a:gd name="connsiteX4" fmla="*/ 3724218 w 5553207"/>
                <a:gd name="connsiteY4" fmla="*/ 3373461 h 4439074"/>
                <a:gd name="connsiteX5" fmla="*/ 3640911 w 5553207"/>
                <a:gd name="connsiteY5" fmla="*/ 1052413 h 4439074"/>
                <a:gd name="connsiteX6" fmla="*/ 0 w 5553207"/>
                <a:gd name="connsiteY6" fmla="*/ 1214949 h 4439074"/>
                <a:gd name="connsiteX7" fmla="*/ 66985 w 5553207"/>
                <a:gd name="connsiteY7" fmla="*/ 383117 h 4439074"/>
                <a:gd name="connsiteX8" fmla="*/ 5180930 w 5553207"/>
                <a:gd name="connsiteY8" fmla="*/ 248088 h 4439074"/>
                <a:gd name="connsiteX0" fmla="*/ 5180930 w 5212261"/>
                <a:gd name="connsiteY0" fmla="*/ 248088 h 4439074"/>
                <a:gd name="connsiteX1" fmla="*/ 5032786 w 5212261"/>
                <a:gd name="connsiteY1" fmla="*/ 4322116 h 4439074"/>
                <a:gd name="connsiteX2" fmla="*/ 2398668 w 5212261"/>
                <a:gd name="connsiteY2" fmla="*/ 4439074 h 4439074"/>
                <a:gd name="connsiteX3" fmla="*/ 2391416 w 5212261"/>
                <a:gd name="connsiteY3" fmla="*/ 3748157 h 4439074"/>
                <a:gd name="connsiteX4" fmla="*/ 3724218 w 5212261"/>
                <a:gd name="connsiteY4" fmla="*/ 3373461 h 4439074"/>
                <a:gd name="connsiteX5" fmla="*/ 3640911 w 5212261"/>
                <a:gd name="connsiteY5" fmla="*/ 1052413 h 4439074"/>
                <a:gd name="connsiteX6" fmla="*/ 0 w 5212261"/>
                <a:gd name="connsiteY6" fmla="*/ 1214949 h 4439074"/>
                <a:gd name="connsiteX7" fmla="*/ 66985 w 5212261"/>
                <a:gd name="connsiteY7" fmla="*/ 383117 h 4439074"/>
                <a:gd name="connsiteX8" fmla="*/ 5180930 w 5212261"/>
                <a:gd name="connsiteY8" fmla="*/ 248088 h 4439074"/>
                <a:gd name="connsiteX0" fmla="*/ 5180930 w 5212261"/>
                <a:gd name="connsiteY0" fmla="*/ 198407 h 4389393"/>
                <a:gd name="connsiteX1" fmla="*/ 5032786 w 5212261"/>
                <a:gd name="connsiteY1" fmla="*/ 4272435 h 4389393"/>
                <a:gd name="connsiteX2" fmla="*/ 2398668 w 5212261"/>
                <a:gd name="connsiteY2" fmla="*/ 4389393 h 4389393"/>
                <a:gd name="connsiteX3" fmla="*/ 2391416 w 5212261"/>
                <a:gd name="connsiteY3" fmla="*/ 3698476 h 4389393"/>
                <a:gd name="connsiteX4" fmla="*/ 3724218 w 5212261"/>
                <a:gd name="connsiteY4" fmla="*/ 3323780 h 4389393"/>
                <a:gd name="connsiteX5" fmla="*/ 3640911 w 5212261"/>
                <a:gd name="connsiteY5" fmla="*/ 1002732 h 4389393"/>
                <a:gd name="connsiteX6" fmla="*/ 0 w 5212261"/>
                <a:gd name="connsiteY6" fmla="*/ 1165268 h 4389393"/>
                <a:gd name="connsiteX7" fmla="*/ 66985 w 5212261"/>
                <a:gd name="connsiteY7" fmla="*/ 333436 h 4389393"/>
                <a:gd name="connsiteX8" fmla="*/ 5180930 w 5212261"/>
                <a:gd name="connsiteY8" fmla="*/ 198407 h 4389393"/>
                <a:gd name="connsiteX0" fmla="*/ 5180930 w 5212261"/>
                <a:gd name="connsiteY0" fmla="*/ 198407 h 4389393"/>
                <a:gd name="connsiteX1" fmla="*/ 5032786 w 5212261"/>
                <a:gd name="connsiteY1" fmla="*/ 4272435 h 4389393"/>
                <a:gd name="connsiteX2" fmla="*/ 2398668 w 5212261"/>
                <a:gd name="connsiteY2" fmla="*/ 4389393 h 4389393"/>
                <a:gd name="connsiteX3" fmla="*/ 2391416 w 5212261"/>
                <a:gd name="connsiteY3" fmla="*/ 3698476 h 4389393"/>
                <a:gd name="connsiteX4" fmla="*/ 3673524 w 5212261"/>
                <a:gd name="connsiteY4" fmla="*/ 3523521 h 4389393"/>
                <a:gd name="connsiteX5" fmla="*/ 3640911 w 5212261"/>
                <a:gd name="connsiteY5" fmla="*/ 1002732 h 4389393"/>
                <a:gd name="connsiteX6" fmla="*/ 0 w 5212261"/>
                <a:gd name="connsiteY6" fmla="*/ 1165268 h 4389393"/>
                <a:gd name="connsiteX7" fmla="*/ 66985 w 5212261"/>
                <a:gd name="connsiteY7" fmla="*/ 333436 h 4389393"/>
                <a:gd name="connsiteX8" fmla="*/ 5180930 w 5212261"/>
                <a:gd name="connsiteY8" fmla="*/ 198407 h 4389393"/>
                <a:gd name="connsiteX0" fmla="*/ 5180930 w 5212261"/>
                <a:gd name="connsiteY0" fmla="*/ 198407 h 4389393"/>
                <a:gd name="connsiteX1" fmla="*/ 5032786 w 5212261"/>
                <a:gd name="connsiteY1" fmla="*/ 4272435 h 4389393"/>
                <a:gd name="connsiteX2" fmla="*/ 2398668 w 5212261"/>
                <a:gd name="connsiteY2" fmla="*/ 4389393 h 4389393"/>
                <a:gd name="connsiteX3" fmla="*/ 2391416 w 5212261"/>
                <a:gd name="connsiteY3" fmla="*/ 3698476 h 4389393"/>
                <a:gd name="connsiteX4" fmla="*/ 3673524 w 5212261"/>
                <a:gd name="connsiteY4" fmla="*/ 3523521 h 4389393"/>
                <a:gd name="connsiteX5" fmla="*/ 3640911 w 5212261"/>
                <a:gd name="connsiteY5" fmla="*/ 1002732 h 4389393"/>
                <a:gd name="connsiteX6" fmla="*/ 0 w 5212261"/>
                <a:gd name="connsiteY6" fmla="*/ 1165268 h 4389393"/>
                <a:gd name="connsiteX7" fmla="*/ 66985 w 5212261"/>
                <a:gd name="connsiteY7" fmla="*/ 333436 h 4389393"/>
                <a:gd name="connsiteX8" fmla="*/ 5180930 w 5212261"/>
                <a:gd name="connsiteY8" fmla="*/ 198407 h 4389393"/>
                <a:gd name="connsiteX0" fmla="*/ 5180930 w 5212261"/>
                <a:gd name="connsiteY0" fmla="*/ 198407 h 4389393"/>
                <a:gd name="connsiteX1" fmla="*/ 5032786 w 5212261"/>
                <a:gd name="connsiteY1" fmla="*/ 4272435 h 4389393"/>
                <a:gd name="connsiteX2" fmla="*/ 2398668 w 5212261"/>
                <a:gd name="connsiteY2" fmla="*/ 4389393 h 4389393"/>
                <a:gd name="connsiteX3" fmla="*/ 2391416 w 5212261"/>
                <a:gd name="connsiteY3" fmla="*/ 3698476 h 4389393"/>
                <a:gd name="connsiteX4" fmla="*/ 3673524 w 5212261"/>
                <a:gd name="connsiteY4" fmla="*/ 3523521 h 4389393"/>
                <a:gd name="connsiteX5" fmla="*/ 3640911 w 5212261"/>
                <a:gd name="connsiteY5" fmla="*/ 1002732 h 4389393"/>
                <a:gd name="connsiteX6" fmla="*/ 0 w 5212261"/>
                <a:gd name="connsiteY6" fmla="*/ 1165268 h 4389393"/>
                <a:gd name="connsiteX7" fmla="*/ 66985 w 5212261"/>
                <a:gd name="connsiteY7" fmla="*/ 333436 h 4389393"/>
                <a:gd name="connsiteX8" fmla="*/ 5180930 w 5212261"/>
                <a:gd name="connsiteY8" fmla="*/ 198407 h 4389393"/>
                <a:gd name="connsiteX0" fmla="*/ 5180930 w 5212261"/>
                <a:gd name="connsiteY0" fmla="*/ 198407 h 4389393"/>
                <a:gd name="connsiteX1" fmla="*/ 5032786 w 5212261"/>
                <a:gd name="connsiteY1" fmla="*/ 4272435 h 4389393"/>
                <a:gd name="connsiteX2" fmla="*/ 2398668 w 5212261"/>
                <a:gd name="connsiteY2" fmla="*/ 4389393 h 4389393"/>
                <a:gd name="connsiteX3" fmla="*/ 2391416 w 5212261"/>
                <a:gd name="connsiteY3" fmla="*/ 3698476 h 4389393"/>
                <a:gd name="connsiteX4" fmla="*/ 3673524 w 5212261"/>
                <a:gd name="connsiteY4" fmla="*/ 3523521 h 4389393"/>
                <a:gd name="connsiteX5" fmla="*/ 3640911 w 5212261"/>
                <a:gd name="connsiteY5" fmla="*/ 1002732 h 4389393"/>
                <a:gd name="connsiteX6" fmla="*/ 0 w 5212261"/>
                <a:gd name="connsiteY6" fmla="*/ 1165268 h 4389393"/>
                <a:gd name="connsiteX7" fmla="*/ 66985 w 5212261"/>
                <a:gd name="connsiteY7" fmla="*/ 333436 h 4389393"/>
                <a:gd name="connsiteX8" fmla="*/ 5180930 w 5212261"/>
                <a:gd name="connsiteY8" fmla="*/ 198407 h 4389393"/>
                <a:gd name="connsiteX0" fmla="*/ 5180930 w 5212261"/>
                <a:gd name="connsiteY0" fmla="*/ 198407 h 4389393"/>
                <a:gd name="connsiteX1" fmla="*/ 5032786 w 5212261"/>
                <a:gd name="connsiteY1" fmla="*/ 4272435 h 4389393"/>
                <a:gd name="connsiteX2" fmla="*/ 2398668 w 5212261"/>
                <a:gd name="connsiteY2" fmla="*/ 4389393 h 4389393"/>
                <a:gd name="connsiteX3" fmla="*/ 2391416 w 5212261"/>
                <a:gd name="connsiteY3" fmla="*/ 3698476 h 4389393"/>
                <a:gd name="connsiteX4" fmla="*/ 3673524 w 5212261"/>
                <a:gd name="connsiteY4" fmla="*/ 3523521 h 4389393"/>
                <a:gd name="connsiteX5" fmla="*/ 3640911 w 5212261"/>
                <a:gd name="connsiteY5" fmla="*/ 1002732 h 4389393"/>
                <a:gd name="connsiteX6" fmla="*/ 0 w 5212261"/>
                <a:gd name="connsiteY6" fmla="*/ 1165268 h 4389393"/>
                <a:gd name="connsiteX7" fmla="*/ 66985 w 5212261"/>
                <a:gd name="connsiteY7" fmla="*/ 333436 h 4389393"/>
                <a:gd name="connsiteX8" fmla="*/ 5180930 w 5212261"/>
                <a:gd name="connsiteY8" fmla="*/ 198407 h 4389393"/>
                <a:gd name="connsiteX0" fmla="*/ 5180930 w 5212261"/>
                <a:gd name="connsiteY0" fmla="*/ 198407 h 4389393"/>
                <a:gd name="connsiteX1" fmla="*/ 5032786 w 5212261"/>
                <a:gd name="connsiteY1" fmla="*/ 4272435 h 4389393"/>
                <a:gd name="connsiteX2" fmla="*/ 2398668 w 5212261"/>
                <a:gd name="connsiteY2" fmla="*/ 4389393 h 4389393"/>
                <a:gd name="connsiteX3" fmla="*/ 2391416 w 5212261"/>
                <a:gd name="connsiteY3" fmla="*/ 3698476 h 4389393"/>
                <a:gd name="connsiteX4" fmla="*/ 3673524 w 5212261"/>
                <a:gd name="connsiteY4" fmla="*/ 3523521 h 4389393"/>
                <a:gd name="connsiteX5" fmla="*/ 3863966 w 5212261"/>
                <a:gd name="connsiteY5" fmla="*/ 1002732 h 4389393"/>
                <a:gd name="connsiteX6" fmla="*/ 0 w 5212261"/>
                <a:gd name="connsiteY6" fmla="*/ 1165268 h 4389393"/>
                <a:gd name="connsiteX7" fmla="*/ 66985 w 5212261"/>
                <a:gd name="connsiteY7" fmla="*/ 333436 h 4389393"/>
                <a:gd name="connsiteX8" fmla="*/ 5180930 w 5212261"/>
                <a:gd name="connsiteY8" fmla="*/ 198407 h 4389393"/>
                <a:gd name="connsiteX0" fmla="*/ 5114519 w 5145850"/>
                <a:gd name="connsiteY0" fmla="*/ 198407 h 4389393"/>
                <a:gd name="connsiteX1" fmla="*/ 4966375 w 5145850"/>
                <a:gd name="connsiteY1" fmla="*/ 4272435 h 4389393"/>
                <a:gd name="connsiteX2" fmla="*/ 2332257 w 5145850"/>
                <a:gd name="connsiteY2" fmla="*/ 4389393 h 4389393"/>
                <a:gd name="connsiteX3" fmla="*/ 2325005 w 5145850"/>
                <a:gd name="connsiteY3" fmla="*/ 3698476 h 4389393"/>
                <a:gd name="connsiteX4" fmla="*/ 3607113 w 5145850"/>
                <a:gd name="connsiteY4" fmla="*/ 3523521 h 4389393"/>
                <a:gd name="connsiteX5" fmla="*/ 3797555 w 5145850"/>
                <a:gd name="connsiteY5" fmla="*/ 1002732 h 4389393"/>
                <a:gd name="connsiteX6" fmla="*/ 1008302 w 5145850"/>
                <a:gd name="connsiteY6" fmla="*/ 998818 h 4389393"/>
                <a:gd name="connsiteX7" fmla="*/ 574 w 5145850"/>
                <a:gd name="connsiteY7" fmla="*/ 333436 h 4389393"/>
                <a:gd name="connsiteX8" fmla="*/ 5114519 w 5145850"/>
                <a:gd name="connsiteY8" fmla="*/ 198407 h 4389393"/>
                <a:gd name="connsiteX0" fmla="*/ 5114519 w 5145850"/>
                <a:gd name="connsiteY0" fmla="*/ 198407 h 4389393"/>
                <a:gd name="connsiteX1" fmla="*/ 4966375 w 5145850"/>
                <a:gd name="connsiteY1" fmla="*/ 4272435 h 4389393"/>
                <a:gd name="connsiteX2" fmla="*/ 2332257 w 5145850"/>
                <a:gd name="connsiteY2" fmla="*/ 4389393 h 4389393"/>
                <a:gd name="connsiteX3" fmla="*/ 2325005 w 5145850"/>
                <a:gd name="connsiteY3" fmla="*/ 3698476 h 4389393"/>
                <a:gd name="connsiteX4" fmla="*/ 3607113 w 5145850"/>
                <a:gd name="connsiteY4" fmla="*/ 3523521 h 4389393"/>
                <a:gd name="connsiteX5" fmla="*/ 3797555 w 5145850"/>
                <a:gd name="connsiteY5" fmla="*/ 1002732 h 4389393"/>
                <a:gd name="connsiteX6" fmla="*/ 1008302 w 5145850"/>
                <a:gd name="connsiteY6" fmla="*/ 998818 h 4389393"/>
                <a:gd name="connsiteX7" fmla="*/ 574 w 5145850"/>
                <a:gd name="connsiteY7" fmla="*/ 333436 h 4389393"/>
                <a:gd name="connsiteX8" fmla="*/ 5114519 w 5145850"/>
                <a:gd name="connsiteY8" fmla="*/ 198407 h 4389393"/>
                <a:gd name="connsiteX0" fmla="*/ 5114508 w 5145839"/>
                <a:gd name="connsiteY0" fmla="*/ 198407 h 4389393"/>
                <a:gd name="connsiteX1" fmla="*/ 4966364 w 5145839"/>
                <a:gd name="connsiteY1" fmla="*/ 4272435 h 4389393"/>
                <a:gd name="connsiteX2" fmla="*/ 2332246 w 5145839"/>
                <a:gd name="connsiteY2" fmla="*/ 4389393 h 4389393"/>
                <a:gd name="connsiteX3" fmla="*/ 2324994 w 5145839"/>
                <a:gd name="connsiteY3" fmla="*/ 3698476 h 4389393"/>
                <a:gd name="connsiteX4" fmla="*/ 3607102 w 5145839"/>
                <a:gd name="connsiteY4" fmla="*/ 3523521 h 4389393"/>
                <a:gd name="connsiteX5" fmla="*/ 3797544 w 5145839"/>
                <a:gd name="connsiteY5" fmla="*/ 1002732 h 4389393"/>
                <a:gd name="connsiteX6" fmla="*/ 1008291 w 5145839"/>
                <a:gd name="connsiteY6" fmla="*/ 998818 h 4389393"/>
                <a:gd name="connsiteX7" fmla="*/ 563 w 5145839"/>
                <a:gd name="connsiteY7" fmla="*/ 333436 h 4389393"/>
                <a:gd name="connsiteX8" fmla="*/ 5114508 w 5145839"/>
                <a:gd name="connsiteY8" fmla="*/ 198407 h 4389393"/>
                <a:gd name="connsiteX0" fmla="*/ 4127729 w 4159060"/>
                <a:gd name="connsiteY0" fmla="*/ 385157 h 4576143"/>
                <a:gd name="connsiteX1" fmla="*/ 3979585 w 4159060"/>
                <a:gd name="connsiteY1" fmla="*/ 4459185 h 4576143"/>
                <a:gd name="connsiteX2" fmla="*/ 1345467 w 4159060"/>
                <a:gd name="connsiteY2" fmla="*/ 4576143 h 4576143"/>
                <a:gd name="connsiteX3" fmla="*/ 1338215 w 4159060"/>
                <a:gd name="connsiteY3" fmla="*/ 3885226 h 4576143"/>
                <a:gd name="connsiteX4" fmla="*/ 2620323 w 4159060"/>
                <a:gd name="connsiteY4" fmla="*/ 3710271 h 4576143"/>
                <a:gd name="connsiteX5" fmla="*/ 2810765 w 4159060"/>
                <a:gd name="connsiteY5" fmla="*/ 1189482 h 4576143"/>
                <a:gd name="connsiteX6" fmla="*/ 21512 w 4159060"/>
                <a:gd name="connsiteY6" fmla="*/ 1185568 h 4576143"/>
                <a:gd name="connsiteX7" fmla="*/ 7386 w 4159060"/>
                <a:gd name="connsiteY7" fmla="*/ 270510 h 4576143"/>
                <a:gd name="connsiteX8" fmla="*/ 4127729 w 4159060"/>
                <a:gd name="connsiteY8" fmla="*/ 385157 h 4576143"/>
                <a:gd name="connsiteX0" fmla="*/ 4127729 w 4159060"/>
                <a:gd name="connsiteY0" fmla="*/ 114647 h 4305633"/>
                <a:gd name="connsiteX1" fmla="*/ 3979585 w 4159060"/>
                <a:gd name="connsiteY1" fmla="*/ 4188675 h 4305633"/>
                <a:gd name="connsiteX2" fmla="*/ 1345467 w 4159060"/>
                <a:gd name="connsiteY2" fmla="*/ 4305633 h 4305633"/>
                <a:gd name="connsiteX3" fmla="*/ 1338215 w 4159060"/>
                <a:gd name="connsiteY3" fmla="*/ 3614716 h 4305633"/>
                <a:gd name="connsiteX4" fmla="*/ 2620323 w 4159060"/>
                <a:gd name="connsiteY4" fmla="*/ 3439761 h 4305633"/>
                <a:gd name="connsiteX5" fmla="*/ 2810765 w 4159060"/>
                <a:gd name="connsiteY5" fmla="*/ 918972 h 4305633"/>
                <a:gd name="connsiteX6" fmla="*/ 21512 w 4159060"/>
                <a:gd name="connsiteY6" fmla="*/ 915058 h 4305633"/>
                <a:gd name="connsiteX7" fmla="*/ 7386 w 4159060"/>
                <a:gd name="connsiteY7" fmla="*/ 0 h 4305633"/>
                <a:gd name="connsiteX8" fmla="*/ 4127729 w 4159060"/>
                <a:gd name="connsiteY8" fmla="*/ 114647 h 4305633"/>
                <a:gd name="connsiteX0" fmla="*/ 4120343 w 4151674"/>
                <a:gd name="connsiteY0" fmla="*/ 114647 h 4305633"/>
                <a:gd name="connsiteX1" fmla="*/ 3972199 w 4151674"/>
                <a:gd name="connsiteY1" fmla="*/ 4188675 h 4305633"/>
                <a:gd name="connsiteX2" fmla="*/ 1338081 w 4151674"/>
                <a:gd name="connsiteY2" fmla="*/ 4305633 h 4305633"/>
                <a:gd name="connsiteX3" fmla="*/ 1330829 w 4151674"/>
                <a:gd name="connsiteY3" fmla="*/ 3614716 h 4305633"/>
                <a:gd name="connsiteX4" fmla="*/ 2612937 w 4151674"/>
                <a:gd name="connsiteY4" fmla="*/ 3439761 h 4305633"/>
                <a:gd name="connsiteX5" fmla="*/ 2803379 w 4151674"/>
                <a:gd name="connsiteY5" fmla="*/ 918972 h 4305633"/>
                <a:gd name="connsiteX6" fmla="*/ 14126 w 4151674"/>
                <a:gd name="connsiteY6" fmla="*/ 915058 h 4305633"/>
                <a:gd name="connsiteX7" fmla="*/ 0 w 4151674"/>
                <a:gd name="connsiteY7" fmla="*/ 0 h 4305633"/>
                <a:gd name="connsiteX8" fmla="*/ 4120343 w 4151674"/>
                <a:gd name="connsiteY8" fmla="*/ 114647 h 4305633"/>
                <a:gd name="connsiteX0" fmla="*/ 4106217 w 4137548"/>
                <a:gd name="connsiteY0" fmla="*/ 81357 h 4272343"/>
                <a:gd name="connsiteX1" fmla="*/ 3958073 w 4137548"/>
                <a:gd name="connsiteY1" fmla="*/ 4155385 h 4272343"/>
                <a:gd name="connsiteX2" fmla="*/ 1323955 w 4137548"/>
                <a:gd name="connsiteY2" fmla="*/ 4272343 h 4272343"/>
                <a:gd name="connsiteX3" fmla="*/ 1316703 w 4137548"/>
                <a:gd name="connsiteY3" fmla="*/ 3581426 h 4272343"/>
                <a:gd name="connsiteX4" fmla="*/ 2598811 w 4137548"/>
                <a:gd name="connsiteY4" fmla="*/ 3406471 h 4272343"/>
                <a:gd name="connsiteX5" fmla="*/ 2789253 w 4137548"/>
                <a:gd name="connsiteY5" fmla="*/ 885682 h 4272343"/>
                <a:gd name="connsiteX6" fmla="*/ 0 w 4137548"/>
                <a:gd name="connsiteY6" fmla="*/ 881768 h 4272343"/>
                <a:gd name="connsiteX7" fmla="*/ 949060 w 4137548"/>
                <a:gd name="connsiteY7" fmla="*/ 0 h 4272343"/>
                <a:gd name="connsiteX8" fmla="*/ 4106217 w 4137548"/>
                <a:gd name="connsiteY8" fmla="*/ 81357 h 4272343"/>
                <a:gd name="connsiteX0" fmla="*/ 3157157 w 3188488"/>
                <a:gd name="connsiteY0" fmla="*/ 81357 h 4272343"/>
                <a:gd name="connsiteX1" fmla="*/ 3009013 w 3188488"/>
                <a:gd name="connsiteY1" fmla="*/ 4155385 h 4272343"/>
                <a:gd name="connsiteX2" fmla="*/ 374895 w 3188488"/>
                <a:gd name="connsiteY2" fmla="*/ 4272343 h 4272343"/>
                <a:gd name="connsiteX3" fmla="*/ 367643 w 3188488"/>
                <a:gd name="connsiteY3" fmla="*/ 3581426 h 4272343"/>
                <a:gd name="connsiteX4" fmla="*/ 1649751 w 3188488"/>
                <a:gd name="connsiteY4" fmla="*/ 3406471 h 4272343"/>
                <a:gd name="connsiteX5" fmla="*/ 1840193 w 3188488"/>
                <a:gd name="connsiteY5" fmla="*/ 885682 h 4272343"/>
                <a:gd name="connsiteX6" fmla="*/ 34403 w 3188488"/>
                <a:gd name="connsiteY6" fmla="*/ 898413 h 4272343"/>
                <a:gd name="connsiteX7" fmla="*/ 0 w 3188488"/>
                <a:gd name="connsiteY7" fmla="*/ 0 h 4272343"/>
                <a:gd name="connsiteX8" fmla="*/ 3157157 w 3188488"/>
                <a:gd name="connsiteY8" fmla="*/ 81357 h 4272343"/>
                <a:gd name="connsiteX0" fmla="*/ 3925059 w 3956390"/>
                <a:gd name="connsiteY0" fmla="*/ 81357 h 4272343"/>
                <a:gd name="connsiteX1" fmla="*/ 3776915 w 3956390"/>
                <a:gd name="connsiteY1" fmla="*/ 4155385 h 4272343"/>
                <a:gd name="connsiteX2" fmla="*/ 1142797 w 3956390"/>
                <a:gd name="connsiteY2" fmla="*/ 4272343 h 4272343"/>
                <a:gd name="connsiteX3" fmla="*/ 0 w 3956390"/>
                <a:gd name="connsiteY3" fmla="*/ 3456587 h 4272343"/>
                <a:gd name="connsiteX4" fmla="*/ 2417653 w 3956390"/>
                <a:gd name="connsiteY4" fmla="*/ 3406471 h 4272343"/>
                <a:gd name="connsiteX5" fmla="*/ 2608095 w 3956390"/>
                <a:gd name="connsiteY5" fmla="*/ 885682 h 4272343"/>
                <a:gd name="connsiteX6" fmla="*/ 802305 w 3956390"/>
                <a:gd name="connsiteY6" fmla="*/ 898413 h 4272343"/>
                <a:gd name="connsiteX7" fmla="*/ 767902 w 3956390"/>
                <a:gd name="connsiteY7" fmla="*/ 0 h 4272343"/>
                <a:gd name="connsiteX8" fmla="*/ 3925059 w 3956390"/>
                <a:gd name="connsiteY8" fmla="*/ 81357 h 4272343"/>
                <a:gd name="connsiteX0" fmla="*/ 3925059 w 3956390"/>
                <a:gd name="connsiteY0" fmla="*/ 81357 h 4338923"/>
                <a:gd name="connsiteX1" fmla="*/ 3776915 w 3956390"/>
                <a:gd name="connsiteY1" fmla="*/ 4155385 h 4338923"/>
                <a:gd name="connsiteX2" fmla="*/ 68084 w 3956390"/>
                <a:gd name="connsiteY2" fmla="*/ 4338923 h 4338923"/>
                <a:gd name="connsiteX3" fmla="*/ 0 w 3956390"/>
                <a:gd name="connsiteY3" fmla="*/ 3456587 h 4338923"/>
                <a:gd name="connsiteX4" fmla="*/ 2417653 w 3956390"/>
                <a:gd name="connsiteY4" fmla="*/ 3406471 h 4338923"/>
                <a:gd name="connsiteX5" fmla="*/ 2608095 w 3956390"/>
                <a:gd name="connsiteY5" fmla="*/ 885682 h 4338923"/>
                <a:gd name="connsiteX6" fmla="*/ 802305 w 3956390"/>
                <a:gd name="connsiteY6" fmla="*/ 898413 h 4338923"/>
                <a:gd name="connsiteX7" fmla="*/ 767902 w 3956390"/>
                <a:gd name="connsiteY7" fmla="*/ 0 h 4338923"/>
                <a:gd name="connsiteX8" fmla="*/ 3925059 w 3956390"/>
                <a:gd name="connsiteY8" fmla="*/ 81357 h 4338923"/>
                <a:gd name="connsiteX0" fmla="*/ 3925059 w 3956390"/>
                <a:gd name="connsiteY0" fmla="*/ 81357 h 4338923"/>
                <a:gd name="connsiteX1" fmla="*/ 3776915 w 3956390"/>
                <a:gd name="connsiteY1" fmla="*/ 4155385 h 4338923"/>
                <a:gd name="connsiteX2" fmla="*/ 68084 w 3956390"/>
                <a:gd name="connsiteY2" fmla="*/ 4338923 h 4338923"/>
                <a:gd name="connsiteX3" fmla="*/ 0 w 3956390"/>
                <a:gd name="connsiteY3" fmla="*/ 3456587 h 4338923"/>
                <a:gd name="connsiteX4" fmla="*/ 2417653 w 3956390"/>
                <a:gd name="connsiteY4" fmla="*/ 3406471 h 4338923"/>
                <a:gd name="connsiteX5" fmla="*/ 2608095 w 3956390"/>
                <a:gd name="connsiteY5" fmla="*/ 885682 h 4338923"/>
                <a:gd name="connsiteX6" fmla="*/ 944248 w 3956390"/>
                <a:gd name="connsiteY6" fmla="*/ 898413 h 4338923"/>
                <a:gd name="connsiteX7" fmla="*/ 767902 w 3956390"/>
                <a:gd name="connsiteY7" fmla="*/ 0 h 4338923"/>
                <a:gd name="connsiteX8" fmla="*/ 3925059 w 3956390"/>
                <a:gd name="connsiteY8" fmla="*/ 81357 h 4338923"/>
                <a:gd name="connsiteX0" fmla="*/ 3925059 w 3956390"/>
                <a:gd name="connsiteY0" fmla="*/ 81357 h 4338923"/>
                <a:gd name="connsiteX1" fmla="*/ 3776915 w 3956390"/>
                <a:gd name="connsiteY1" fmla="*/ 4155385 h 4338923"/>
                <a:gd name="connsiteX2" fmla="*/ 68084 w 3956390"/>
                <a:gd name="connsiteY2" fmla="*/ 4338923 h 4338923"/>
                <a:gd name="connsiteX3" fmla="*/ 0 w 3956390"/>
                <a:gd name="connsiteY3" fmla="*/ 3456587 h 4338923"/>
                <a:gd name="connsiteX4" fmla="*/ 2417653 w 3956390"/>
                <a:gd name="connsiteY4" fmla="*/ 3406471 h 4338923"/>
                <a:gd name="connsiteX5" fmla="*/ 2608095 w 3956390"/>
                <a:gd name="connsiteY5" fmla="*/ 885682 h 4338923"/>
                <a:gd name="connsiteX6" fmla="*/ 944248 w 3956390"/>
                <a:gd name="connsiteY6" fmla="*/ 898413 h 4338923"/>
                <a:gd name="connsiteX7" fmla="*/ 1061927 w 3956390"/>
                <a:gd name="connsiteY7" fmla="*/ 0 h 4338923"/>
                <a:gd name="connsiteX8" fmla="*/ 3925059 w 3956390"/>
                <a:gd name="connsiteY8" fmla="*/ 81357 h 4338923"/>
                <a:gd name="connsiteX0" fmla="*/ 3925059 w 3956390"/>
                <a:gd name="connsiteY0" fmla="*/ 21118 h 4278684"/>
                <a:gd name="connsiteX1" fmla="*/ 3776915 w 3956390"/>
                <a:gd name="connsiteY1" fmla="*/ 4095146 h 4278684"/>
                <a:gd name="connsiteX2" fmla="*/ 68084 w 3956390"/>
                <a:gd name="connsiteY2" fmla="*/ 4278684 h 4278684"/>
                <a:gd name="connsiteX3" fmla="*/ 0 w 3956390"/>
                <a:gd name="connsiteY3" fmla="*/ 3396348 h 4278684"/>
                <a:gd name="connsiteX4" fmla="*/ 2417653 w 3956390"/>
                <a:gd name="connsiteY4" fmla="*/ 3346232 h 4278684"/>
                <a:gd name="connsiteX5" fmla="*/ 2608095 w 3956390"/>
                <a:gd name="connsiteY5" fmla="*/ 825443 h 4278684"/>
                <a:gd name="connsiteX6" fmla="*/ 944248 w 3956390"/>
                <a:gd name="connsiteY6" fmla="*/ 838174 h 4278684"/>
                <a:gd name="connsiteX7" fmla="*/ 1075418 w 3956390"/>
                <a:gd name="connsiteY7" fmla="*/ 0 h 4278684"/>
                <a:gd name="connsiteX8" fmla="*/ 3925059 w 3956390"/>
                <a:gd name="connsiteY8" fmla="*/ 21118 h 4278684"/>
                <a:gd name="connsiteX0" fmla="*/ 3925059 w 3956390"/>
                <a:gd name="connsiteY0" fmla="*/ 136936 h 4394502"/>
                <a:gd name="connsiteX1" fmla="*/ 3776915 w 3956390"/>
                <a:gd name="connsiteY1" fmla="*/ 4210964 h 4394502"/>
                <a:gd name="connsiteX2" fmla="*/ 68084 w 3956390"/>
                <a:gd name="connsiteY2" fmla="*/ 4394502 h 4394502"/>
                <a:gd name="connsiteX3" fmla="*/ 0 w 3956390"/>
                <a:gd name="connsiteY3" fmla="*/ 3512166 h 4394502"/>
                <a:gd name="connsiteX4" fmla="*/ 2417653 w 3956390"/>
                <a:gd name="connsiteY4" fmla="*/ 3462050 h 4394502"/>
                <a:gd name="connsiteX5" fmla="*/ 2608095 w 3956390"/>
                <a:gd name="connsiteY5" fmla="*/ 941261 h 4394502"/>
                <a:gd name="connsiteX6" fmla="*/ 944248 w 3956390"/>
                <a:gd name="connsiteY6" fmla="*/ 953992 h 4394502"/>
                <a:gd name="connsiteX7" fmla="*/ 1075418 w 3956390"/>
                <a:gd name="connsiteY7" fmla="*/ 115818 h 4394502"/>
                <a:gd name="connsiteX8" fmla="*/ 3925059 w 3956390"/>
                <a:gd name="connsiteY8" fmla="*/ 136936 h 4394502"/>
                <a:gd name="connsiteX0" fmla="*/ 3925059 w 3956390"/>
                <a:gd name="connsiteY0" fmla="*/ 231568 h 4489134"/>
                <a:gd name="connsiteX1" fmla="*/ 3776915 w 3956390"/>
                <a:gd name="connsiteY1" fmla="*/ 4305596 h 4489134"/>
                <a:gd name="connsiteX2" fmla="*/ 68084 w 3956390"/>
                <a:gd name="connsiteY2" fmla="*/ 4489134 h 4489134"/>
                <a:gd name="connsiteX3" fmla="*/ 0 w 3956390"/>
                <a:gd name="connsiteY3" fmla="*/ 3606798 h 4489134"/>
                <a:gd name="connsiteX4" fmla="*/ 2417653 w 3956390"/>
                <a:gd name="connsiteY4" fmla="*/ 3556682 h 4489134"/>
                <a:gd name="connsiteX5" fmla="*/ 2608095 w 3956390"/>
                <a:gd name="connsiteY5" fmla="*/ 1035893 h 4489134"/>
                <a:gd name="connsiteX6" fmla="*/ 944248 w 3956390"/>
                <a:gd name="connsiteY6" fmla="*/ 1048624 h 4489134"/>
                <a:gd name="connsiteX7" fmla="*/ 1075418 w 3956390"/>
                <a:gd name="connsiteY7" fmla="*/ 210450 h 4489134"/>
                <a:gd name="connsiteX8" fmla="*/ 3925059 w 3956390"/>
                <a:gd name="connsiteY8" fmla="*/ 231568 h 4489134"/>
                <a:gd name="connsiteX0" fmla="*/ 3925059 w 4081088"/>
                <a:gd name="connsiteY0" fmla="*/ 231568 h 4489134"/>
                <a:gd name="connsiteX1" fmla="*/ 3776915 w 4081088"/>
                <a:gd name="connsiteY1" fmla="*/ 4305596 h 4489134"/>
                <a:gd name="connsiteX2" fmla="*/ 68084 w 4081088"/>
                <a:gd name="connsiteY2" fmla="*/ 4489134 h 4489134"/>
                <a:gd name="connsiteX3" fmla="*/ 0 w 4081088"/>
                <a:gd name="connsiteY3" fmla="*/ 3606798 h 4489134"/>
                <a:gd name="connsiteX4" fmla="*/ 2417653 w 4081088"/>
                <a:gd name="connsiteY4" fmla="*/ 3556682 h 4489134"/>
                <a:gd name="connsiteX5" fmla="*/ 2608095 w 4081088"/>
                <a:gd name="connsiteY5" fmla="*/ 1035893 h 4489134"/>
                <a:gd name="connsiteX6" fmla="*/ 944248 w 4081088"/>
                <a:gd name="connsiteY6" fmla="*/ 1048624 h 4489134"/>
                <a:gd name="connsiteX7" fmla="*/ 1075418 w 4081088"/>
                <a:gd name="connsiteY7" fmla="*/ 210450 h 4489134"/>
                <a:gd name="connsiteX8" fmla="*/ 3925059 w 4081088"/>
                <a:gd name="connsiteY8" fmla="*/ 231568 h 4489134"/>
                <a:gd name="connsiteX0" fmla="*/ 3925059 w 4137848"/>
                <a:gd name="connsiteY0" fmla="*/ 231568 h 4489134"/>
                <a:gd name="connsiteX1" fmla="*/ 3776915 w 4137848"/>
                <a:gd name="connsiteY1" fmla="*/ 4305596 h 4489134"/>
                <a:gd name="connsiteX2" fmla="*/ 68084 w 4137848"/>
                <a:gd name="connsiteY2" fmla="*/ 4489134 h 4489134"/>
                <a:gd name="connsiteX3" fmla="*/ 0 w 4137848"/>
                <a:gd name="connsiteY3" fmla="*/ 3606798 h 4489134"/>
                <a:gd name="connsiteX4" fmla="*/ 2417653 w 4137848"/>
                <a:gd name="connsiteY4" fmla="*/ 3556682 h 4489134"/>
                <a:gd name="connsiteX5" fmla="*/ 2608095 w 4137848"/>
                <a:gd name="connsiteY5" fmla="*/ 1035893 h 4489134"/>
                <a:gd name="connsiteX6" fmla="*/ 944248 w 4137848"/>
                <a:gd name="connsiteY6" fmla="*/ 1048624 h 4489134"/>
                <a:gd name="connsiteX7" fmla="*/ 1075418 w 4137848"/>
                <a:gd name="connsiteY7" fmla="*/ 210450 h 4489134"/>
                <a:gd name="connsiteX8" fmla="*/ 3925059 w 4137848"/>
                <a:gd name="connsiteY8" fmla="*/ 231568 h 4489134"/>
                <a:gd name="connsiteX0" fmla="*/ 3925059 w 4137848"/>
                <a:gd name="connsiteY0" fmla="*/ 231568 h 4489134"/>
                <a:gd name="connsiteX1" fmla="*/ 3776915 w 4137848"/>
                <a:gd name="connsiteY1" fmla="*/ 4305596 h 4489134"/>
                <a:gd name="connsiteX2" fmla="*/ 68084 w 4137848"/>
                <a:gd name="connsiteY2" fmla="*/ 4489134 h 4489134"/>
                <a:gd name="connsiteX3" fmla="*/ 0 w 4137848"/>
                <a:gd name="connsiteY3" fmla="*/ 3606798 h 4489134"/>
                <a:gd name="connsiteX4" fmla="*/ 2417653 w 4137848"/>
                <a:gd name="connsiteY4" fmla="*/ 3556682 h 4489134"/>
                <a:gd name="connsiteX5" fmla="*/ 2608095 w 4137848"/>
                <a:gd name="connsiteY5" fmla="*/ 1035893 h 4489134"/>
                <a:gd name="connsiteX6" fmla="*/ 944248 w 4137848"/>
                <a:gd name="connsiteY6" fmla="*/ 1048624 h 4489134"/>
                <a:gd name="connsiteX7" fmla="*/ 1075418 w 4137848"/>
                <a:gd name="connsiteY7" fmla="*/ 210450 h 4489134"/>
                <a:gd name="connsiteX8" fmla="*/ 3925059 w 4137848"/>
                <a:gd name="connsiteY8" fmla="*/ 231568 h 4489134"/>
                <a:gd name="connsiteX0" fmla="*/ 3925059 w 4137848"/>
                <a:gd name="connsiteY0" fmla="*/ 231568 h 4489134"/>
                <a:gd name="connsiteX1" fmla="*/ 3776915 w 4137848"/>
                <a:gd name="connsiteY1" fmla="*/ 4426074 h 4489134"/>
                <a:gd name="connsiteX2" fmla="*/ 68084 w 4137848"/>
                <a:gd name="connsiteY2" fmla="*/ 4489134 h 4489134"/>
                <a:gd name="connsiteX3" fmla="*/ 0 w 4137848"/>
                <a:gd name="connsiteY3" fmla="*/ 3606798 h 4489134"/>
                <a:gd name="connsiteX4" fmla="*/ 2417653 w 4137848"/>
                <a:gd name="connsiteY4" fmla="*/ 3556682 h 4489134"/>
                <a:gd name="connsiteX5" fmla="*/ 2608095 w 4137848"/>
                <a:gd name="connsiteY5" fmla="*/ 1035893 h 4489134"/>
                <a:gd name="connsiteX6" fmla="*/ 944248 w 4137848"/>
                <a:gd name="connsiteY6" fmla="*/ 1048624 h 4489134"/>
                <a:gd name="connsiteX7" fmla="*/ 1075418 w 4137848"/>
                <a:gd name="connsiteY7" fmla="*/ 210450 h 4489134"/>
                <a:gd name="connsiteX8" fmla="*/ 3925059 w 4137848"/>
                <a:gd name="connsiteY8" fmla="*/ 231568 h 4489134"/>
                <a:gd name="connsiteX0" fmla="*/ 3925059 w 4137848"/>
                <a:gd name="connsiteY0" fmla="*/ 231568 h 4630867"/>
                <a:gd name="connsiteX1" fmla="*/ 3776915 w 4137848"/>
                <a:gd name="connsiteY1" fmla="*/ 4426074 h 4630867"/>
                <a:gd name="connsiteX2" fmla="*/ 68084 w 4137848"/>
                <a:gd name="connsiteY2" fmla="*/ 4489134 h 4630867"/>
                <a:gd name="connsiteX3" fmla="*/ 0 w 4137848"/>
                <a:gd name="connsiteY3" fmla="*/ 3606798 h 4630867"/>
                <a:gd name="connsiteX4" fmla="*/ 2417653 w 4137848"/>
                <a:gd name="connsiteY4" fmla="*/ 3556682 h 4630867"/>
                <a:gd name="connsiteX5" fmla="*/ 2608095 w 4137848"/>
                <a:gd name="connsiteY5" fmla="*/ 1035893 h 4630867"/>
                <a:gd name="connsiteX6" fmla="*/ 944248 w 4137848"/>
                <a:gd name="connsiteY6" fmla="*/ 1048624 h 4630867"/>
                <a:gd name="connsiteX7" fmla="*/ 1075418 w 4137848"/>
                <a:gd name="connsiteY7" fmla="*/ 210450 h 4630867"/>
                <a:gd name="connsiteX8" fmla="*/ 3925059 w 4137848"/>
                <a:gd name="connsiteY8" fmla="*/ 231568 h 4630867"/>
                <a:gd name="connsiteX0" fmla="*/ 3925059 w 4137848"/>
                <a:gd name="connsiteY0" fmla="*/ 231568 h 4658067"/>
                <a:gd name="connsiteX1" fmla="*/ 3776915 w 4137848"/>
                <a:gd name="connsiteY1" fmla="*/ 4426074 h 4658067"/>
                <a:gd name="connsiteX2" fmla="*/ 68084 w 4137848"/>
                <a:gd name="connsiteY2" fmla="*/ 4489134 h 4658067"/>
                <a:gd name="connsiteX3" fmla="*/ 0 w 4137848"/>
                <a:gd name="connsiteY3" fmla="*/ 3606798 h 4658067"/>
                <a:gd name="connsiteX4" fmla="*/ 2417653 w 4137848"/>
                <a:gd name="connsiteY4" fmla="*/ 3556682 h 4658067"/>
                <a:gd name="connsiteX5" fmla="*/ 2608095 w 4137848"/>
                <a:gd name="connsiteY5" fmla="*/ 1035893 h 4658067"/>
                <a:gd name="connsiteX6" fmla="*/ 944248 w 4137848"/>
                <a:gd name="connsiteY6" fmla="*/ 1048624 h 4658067"/>
                <a:gd name="connsiteX7" fmla="*/ 1075418 w 4137848"/>
                <a:gd name="connsiteY7" fmla="*/ 210450 h 4658067"/>
                <a:gd name="connsiteX8" fmla="*/ 3925059 w 4137848"/>
                <a:gd name="connsiteY8" fmla="*/ 231568 h 4658067"/>
                <a:gd name="connsiteX0" fmla="*/ 4005236 w 4218025"/>
                <a:gd name="connsiteY0" fmla="*/ 231568 h 4658067"/>
                <a:gd name="connsiteX1" fmla="*/ 3857092 w 4218025"/>
                <a:gd name="connsiteY1" fmla="*/ 4426074 h 4658067"/>
                <a:gd name="connsiteX2" fmla="*/ 148261 w 4218025"/>
                <a:gd name="connsiteY2" fmla="*/ 4489134 h 4658067"/>
                <a:gd name="connsiteX3" fmla="*/ 80177 w 4218025"/>
                <a:gd name="connsiteY3" fmla="*/ 3606798 h 4658067"/>
                <a:gd name="connsiteX4" fmla="*/ 2497830 w 4218025"/>
                <a:gd name="connsiteY4" fmla="*/ 3556682 h 4658067"/>
                <a:gd name="connsiteX5" fmla="*/ 2688272 w 4218025"/>
                <a:gd name="connsiteY5" fmla="*/ 1035893 h 4658067"/>
                <a:gd name="connsiteX6" fmla="*/ 1024425 w 4218025"/>
                <a:gd name="connsiteY6" fmla="*/ 1048624 h 4658067"/>
                <a:gd name="connsiteX7" fmla="*/ 1155595 w 4218025"/>
                <a:gd name="connsiteY7" fmla="*/ 210450 h 4658067"/>
                <a:gd name="connsiteX8" fmla="*/ 4005236 w 4218025"/>
                <a:gd name="connsiteY8" fmla="*/ 231568 h 4658067"/>
                <a:gd name="connsiteX0" fmla="*/ 4073350 w 4286139"/>
                <a:gd name="connsiteY0" fmla="*/ 231568 h 4658067"/>
                <a:gd name="connsiteX1" fmla="*/ 3925206 w 4286139"/>
                <a:gd name="connsiteY1" fmla="*/ 4426074 h 4658067"/>
                <a:gd name="connsiteX2" fmla="*/ 216375 w 4286139"/>
                <a:gd name="connsiteY2" fmla="*/ 4489134 h 4658067"/>
                <a:gd name="connsiteX3" fmla="*/ 148291 w 4286139"/>
                <a:gd name="connsiteY3" fmla="*/ 3606798 h 4658067"/>
                <a:gd name="connsiteX4" fmla="*/ 2565944 w 4286139"/>
                <a:gd name="connsiteY4" fmla="*/ 3556682 h 4658067"/>
                <a:gd name="connsiteX5" fmla="*/ 2756386 w 4286139"/>
                <a:gd name="connsiteY5" fmla="*/ 1035893 h 4658067"/>
                <a:gd name="connsiteX6" fmla="*/ 1092539 w 4286139"/>
                <a:gd name="connsiteY6" fmla="*/ 1048624 h 4658067"/>
                <a:gd name="connsiteX7" fmla="*/ 1223709 w 4286139"/>
                <a:gd name="connsiteY7" fmla="*/ 210450 h 4658067"/>
                <a:gd name="connsiteX8" fmla="*/ 4073350 w 4286139"/>
                <a:gd name="connsiteY8" fmla="*/ 231568 h 4658067"/>
                <a:gd name="connsiteX0" fmla="*/ 4087533 w 4300322"/>
                <a:gd name="connsiteY0" fmla="*/ 231568 h 4669380"/>
                <a:gd name="connsiteX1" fmla="*/ 3939389 w 4300322"/>
                <a:gd name="connsiteY1" fmla="*/ 4426074 h 4669380"/>
                <a:gd name="connsiteX2" fmla="*/ 203577 w 4300322"/>
                <a:gd name="connsiteY2" fmla="*/ 4519253 h 4669380"/>
                <a:gd name="connsiteX3" fmla="*/ 162474 w 4300322"/>
                <a:gd name="connsiteY3" fmla="*/ 3606798 h 4669380"/>
                <a:gd name="connsiteX4" fmla="*/ 2580127 w 4300322"/>
                <a:gd name="connsiteY4" fmla="*/ 3556682 h 4669380"/>
                <a:gd name="connsiteX5" fmla="*/ 2770569 w 4300322"/>
                <a:gd name="connsiteY5" fmla="*/ 1035893 h 4669380"/>
                <a:gd name="connsiteX6" fmla="*/ 1106722 w 4300322"/>
                <a:gd name="connsiteY6" fmla="*/ 1048624 h 4669380"/>
                <a:gd name="connsiteX7" fmla="*/ 1237892 w 4300322"/>
                <a:gd name="connsiteY7" fmla="*/ 210450 h 4669380"/>
                <a:gd name="connsiteX8" fmla="*/ 4087533 w 4300322"/>
                <a:gd name="connsiteY8" fmla="*/ 231568 h 4669380"/>
                <a:gd name="connsiteX0" fmla="*/ 4087533 w 4300322"/>
                <a:gd name="connsiteY0" fmla="*/ 231568 h 4669380"/>
                <a:gd name="connsiteX1" fmla="*/ 3939389 w 4300322"/>
                <a:gd name="connsiteY1" fmla="*/ 4426074 h 4669380"/>
                <a:gd name="connsiteX2" fmla="*/ 203577 w 4300322"/>
                <a:gd name="connsiteY2" fmla="*/ 4519253 h 4669380"/>
                <a:gd name="connsiteX3" fmla="*/ 162474 w 4300322"/>
                <a:gd name="connsiteY3" fmla="*/ 3606798 h 4669380"/>
                <a:gd name="connsiteX4" fmla="*/ 2580127 w 4300322"/>
                <a:gd name="connsiteY4" fmla="*/ 3556682 h 4669380"/>
                <a:gd name="connsiteX5" fmla="*/ 2770569 w 4300322"/>
                <a:gd name="connsiteY5" fmla="*/ 1035893 h 4669380"/>
                <a:gd name="connsiteX6" fmla="*/ 1106722 w 4300322"/>
                <a:gd name="connsiteY6" fmla="*/ 1048624 h 4669380"/>
                <a:gd name="connsiteX7" fmla="*/ 1237892 w 4300322"/>
                <a:gd name="connsiteY7" fmla="*/ 210450 h 4669380"/>
                <a:gd name="connsiteX8" fmla="*/ 4087533 w 4300322"/>
                <a:gd name="connsiteY8" fmla="*/ 231568 h 4669380"/>
                <a:gd name="connsiteX0" fmla="*/ 4087533 w 4300322"/>
                <a:gd name="connsiteY0" fmla="*/ 231568 h 4669380"/>
                <a:gd name="connsiteX1" fmla="*/ 3939389 w 4300322"/>
                <a:gd name="connsiteY1" fmla="*/ 4426074 h 4669380"/>
                <a:gd name="connsiteX2" fmla="*/ 203577 w 4300322"/>
                <a:gd name="connsiteY2" fmla="*/ 4519253 h 4669380"/>
                <a:gd name="connsiteX3" fmla="*/ 162474 w 4300322"/>
                <a:gd name="connsiteY3" fmla="*/ 3606798 h 4669380"/>
                <a:gd name="connsiteX4" fmla="*/ 2580127 w 4300322"/>
                <a:gd name="connsiteY4" fmla="*/ 3556682 h 4669380"/>
                <a:gd name="connsiteX5" fmla="*/ 2770569 w 4300322"/>
                <a:gd name="connsiteY5" fmla="*/ 1035893 h 4669380"/>
                <a:gd name="connsiteX6" fmla="*/ 1106722 w 4300322"/>
                <a:gd name="connsiteY6" fmla="*/ 1048624 h 4669380"/>
                <a:gd name="connsiteX7" fmla="*/ 1237892 w 4300322"/>
                <a:gd name="connsiteY7" fmla="*/ 210450 h 4669380"/>
                <a:gd name="connsiteX8" fmla="*/ 4087533 w 4300322"/>
                <a:gd name="connsiteY8" fmla="*/ 231568 h 4669380"/>
                <a:gd name="connsiteX0" fmla="*/ 4087533 w 4300322"/>
                <a:gd name="connsiteY0" fmla="*/ 231568 h 4669380"/>
                <a:gd name="connsiteX1" fmla="*/ 3939389 w 4300322"/>
                <a:gd name="connsiteY1" fmla="*/ 4426074 h 4669380"/>
                <a:gd name="connsiteX2" fmla="*/ 203577 w 4300322"/>
                <a:gd name="connsiteY2" fmla="*/ 4519253 h 4669380"/>
                <a:gd name="connsiteX3" fmla="*/ 162474 w 4300322"/>
                <a:gd name="connsiteY3" fmla="*/ 3606798 h 4669380"/>
                <a:gd name="connsiteX4" fmla="*/ 2701545 w 4300322"/>
                <a:gd name="connsiteY4" fmla="*/ 3526562 h 4669380"/>
                <a:gd name="connsiteX5" fmla="*/ 2770569 w 4300322"/>
                <a:gd name="connsiteY5" fmla="*/ 1035893 h 4669380"/>
                <a:gd name="connsiteX6" fmla="*/ 1106722 w 4300322"/>
                <a:gd name="connsiteY6" fmla="*/ 1048624 h 4669380"/>
                <a:gd name="connsiteX7" fmla="*/ 1237892 w 4300322"/>
                <a:gd name="connsiteY7" fmla="*/ 210450 h 4669380"/>
                <a:gd name="connsiteX8" fmla="*/ 4087533 w 4300322"/>
                <a:gd name="connsiteY8" fmla="*/ 231568 h 4669380"/>
                <a:gd name="connsiteX0" fmla="*/ 4087533 w 4300322"/>
                <a:gd name="connsiteY0" fmla="*/ 231568 h 4669380"/>
                <a:gd name="connsiteX1" fmla="*/ 3939389 w 4300322"/>
                <a:gd name="connsiteY1" fmla="*/ 4426074 h 4669380"/>
                <a:gd name="connsiteX2" fmla="*/ 203577 w 4300322"/>
                <a:gd name="connsiteY2" fmla="*/ 4519253 h 4669380"/>
                <a:gd name="connsiteX3" fmla="*/ 162474 w 4300322"/>
                <a:gd name="connsiteY3" fmla="*/ 3606798 h 4669380"/>
                <a:gd name="connsiteX4" fmla="*/ 2701545 w 4300322"/>
                <a:gd name="connsiteY4" fmla="*/ 3526562 h 4669380"/>
                <a:gd name="connsiteX5" fmla="*/ 2770569 w 4300322"/>
                <a:gd name="connsiteY5" fmla="*/ 1035893 h 4669380"/>
                <a:gd name="connsiteX6" fmla="*/ 1106722 w 4300322"/>
                <a:gd name="connsiteY6" fmla="*/ 1048624 h 4669380"/>
                <a:gd name="connsiteX7" fmla="*/ 1237892 w 4300322"/>
                <a:gd name="connsiteY7" fmla="*/ 210450 h 4669380"/>
                <a:gd name="connsiteX8" fmla="*/ 4087533 w 4300322"/>
                <a:gd name="connsiteY8" fmla="*/ 231568 h 4669380"/>
                <a:gd name="connsiteX0" fmla="*/ 4087533 w 4300322"/>
                <a:gd name="connsiteY0" fmla="*/ 231568 h 4669380"/>
                <a:gd name="connsiteX1" fmla="*/ 3939389 w 4300322"/>
                <a:gd name="connsiteY1" fmla="*/ 4426074 h 4669380"/>
                <a:gd name="connsiteX2" fmla="*/ 203577 w 4300322"/>
                <a:gd name="connsiteY2" fmla="*/ 4519253 h 4669380"/>
                <a:gd name="connsiteX3" fmla="*/ 162474 w 4300322"/>
                <a:gd name="connsiteY3" fmla="*/ 3606798 h 4669380"/>
                <a:gd name="connsiteX4" fmla="*/ 2701545 w 4300322"/>
                <a:gd name="connsiteY4" fmla="*/ 3526562 h 4669380"/>
                <a:gd name="connsiteX5" fmla="*/ 2770569 w 4300322"/>
                <a:gd name="connsiteY5" fmla="*/ 1035893 h 4669380"/>
                <a:gd name="connsiteX6" fmla="*/ 1106722 w 4300322"/>
                <a:gd name="connsiteY6" fmla="*/ 1048624 h 4669380"/>
                <a:gd name="connsiteX7" fmla="*/ 1237892 w 4300322"/>
                <a:gd name="connsiteY7" fmla="*/ 210450 h 4669380"/>
                <a:gd name="connsiteX8" fmla="*/ 4087533 w 4300322"/>
                <a:gd name="connsiteY8" fmla="*/ 231568 h 4669380"/>
                <a:gd name="connsiteX0" fmla="*/ 4087533 w 4300322"/>
                <a:gd name="connsiteY0" fmla="*/ 231568 h 4669380"/>
                <a:gd name="connsiteX1" fmla="*/ 3939389 w 4300322"/>
                <a:gd name="connsiteY1" fmla="*/ 4426074 h 4669380"/>
                <a:gd name="connsiteX2" fmla="*/ 203577 w 4300322"/>
                <a:gd name="connsiteY2" fmla="*/ 4519253 h 4669380"/>
                <a:gd name="connsiteX3" fmla="*/ 162474 w 4300322"/>
                <a:gd name="connsiteY3" fmla="*/ 3606798 h 4669380"/>
                <a:gd name="connsiteX4" fmla="*/ 2701545 w 4300322"/>
                <a:gd name="connsiteY4" fmla="*/ 3526562 h 4669380"/>
                <a:gd name="connsiteX5" fmla="*/ 2770569 w 4300322"/>
                <a:gd name="connsiteY5" fmla="*/ 1035893 h 4669380"/>
                <a:gd name="connsiteX6" fmla="*/ 1106722 w 4300322"/>
                <a:gd name="connsiteY6" fmla="*/ 1048624 h 4669380"/>
                <a:gd name="connsiteX7" fmla="*/ 1237892 w 4300322"/>
                <a:gd name="connsiteY7" fmla="*/ 210450 h 4669380"/>
                <a:gd name="connsiteX8" fmla="*/ 4087533 w 4300322"/>
                <a:gd name="connsiteY8" fmla="*/ 231568 h 4669380"/>
                <a:gd name="connsiteX0" fmla="*/ 4087533 w 4300322"/>
                <a:gd name="connsiteY0" fmla="*/ 231568 h 4669380"/>
                <a:gd name="connsiteX1" fmla="*/ 3939389 w 4300322"/>
                <a:gd name="connsiteY1" fmla="*/ 4426074 h 4669380"/>
                <a:gd name="connsiteX2" fmla="*/ 203577 w 4300322"/>
                <a:gd name="connsiteY2" fmla="*/ 4519253 h 4669380"/>
                <a:gd name="connsiteX3" fmla="*/ 162474 w 4300322"/>
                <a:gd name="connsiteY3" fmla="*/ 3606798 h 4669380"/>
                <a:gd name="connsiteX4" fmla="*/ 2701545 w 4300322"/>
                <a:gd name="connsiteY4" fmla="*/ 3526562 h 4669380"/>
                <a:gd name="connsiteX5" fmla="*/ 2770569 w 4300322"/>
                <a:gd name="connsiteY5" fmla="*/ 1035893 h 4669380"/>
                <a:gd name="connsiteX6" fmla="*/ 1106722 w 4300322"/>
                <a:gd name="connsiteY6" fmla="*/ 1048624 h 4669380"/>
                <a:gd name="connsiteX7" fmla="*/ 1237892 w 4300322"/>
                <a:gd name="connsiteY7" fmla="*/ 210450 h 4669380"/>
                <a:gd name="connsiteX8" fmla="*/ 4087533 w 4300322"/>
                <a:gd name="connsiteY8" fmla="*/ 231568 h 4669380"/>
                <a:gd name="connsiteX0" fmla="*/ 4087533 w 4300322"/>
                <a:gd name="connsiteY0" fmla="*/ 231568 h 4669380"/>
                <a:gd name="connsiteX1" fmla="*/ 3939389 w 4300322"/>
                <a:gd name="connsiteY1" fmla="*/ 4426074 h 4669380"/>
                <a:gd name="connsiteX2" fmla="*/ 203577 w 4300322"/>
                <a:gd name="connsiteY2" fmla="*/ 4519253 h 4669380"/>
                <a:gd name="connsiteX3" fmla="*/ 162474 w 4300322"/>
                <a:gd name="connsiteY3" fmla="*/ 3606798 h 4669380"/>
                <a:gd name="connsiteX4" fmla="*/ 2701545 w 4300322"/>
                <a:gd name="connsiteY4" fmla="*/ 3526562 h 4669380"/>
                <a:gd name="connsiteX5" fmla="*/ 2770569 w 4300322"/>
                <a:gd name="connsiteY5" fmla="*/ 1035893 h 4669380"/>
                <a:gd name="connsiteX6" fmla="*/ 1106722 w 4300322"/>
                <a:gd name="connsiteY6" fmla="*/ 1048624 h 4669380"/>
                <a:gd name="connsiteX7" fmla="*/ 1237892 w 4300322"/>
                <a:gd name="connsiteY7" fmla="*/ 210450 h 4669380"/>
                <a:gd name="connsiteX8" fmla="*/ 4087533 w 4300322"/>
                <a:gd name="connsiteY8" fmla="*/ 231568 h 4669380"/>
                <a:gd name="connsiteX0" fmla="*/ 4087533 w 4300322"/>
                <a:gd name="connsiteY0" fmla="*/ 231568 h 4669380"/>
                <a:gd name="connsiteX1" fmla="*/ 3939389 w 4300322"/>
                <a:gd name="connsiteY1" fmla="*/ 4426074 h 4669380"/>
                <a:gd name="connsiteX2" fmla="*/ 203577 w 4300322"/>
                <a:gd name="connsiteY2" fmla="*/ 4519253 h 4669380"/>
                <a:gd name="connsiteX3" fmla="*/ 162474 w 4300322"/>
                <a:gd name="connsiteY3" fmla="*/ 3606798 h 4669380"/>
                <a:gd name="connsiteX4" fmla="*/ 2701545 w 4300322"/>
                <a:gd name="connsiteY4" fmla="*/ 3526562 h 4669380"/>
                <a:gd name="connsiteX5" fmla="*/ 2770569 w 4300322"/>
                <a:gd name="connsiteY5" fmla="*/ 1035893 h 4669380"/>
                <a:gd name="connsiteX6" fmla="*/ 1106722 w 4300322"/>
                <a:gd name="connsiteY6" fmla="*/ 1048624 h 4669380"/>
                <a:gd name="connsiteX7" fmla="*/ 1237892 w 4300322"/>
                <a:gd name="connsiteY7" fmla="*/ 210450 h 4669380"/>
                <a:gd name="connsiteX8" fmla="*/ 4087533 w 4300322"/>
                <a:gd name="connsiteY8" fmla="*/ 231568 h 4669380"/>
                <a:gd name="connsiteX0" fmla="*/ 4087533 w 4300322"/>
                <a:gd name="connsiteY0" fmla="*/ 231568 h 4669380"/>
                <a:gd name="connsiteX1" fmla="*/ 3939389 w 4300322"/>
                <a:gd name="connsiteY1" fmla="*/ 4426074 h 4669380"/>
                <a:gd name="connsiteX2" fmla="*/ 203577 w 4300322"/>
                <a:gd name="connsiteY2" fmla="*/ 4519253 h 4669380"/>
                <a:gd name="connsiteX3" fmla="*/ 162474 w 4300322"/>
                <a:gd name="connsiteY3" fmla="*/ 3606798 h 4669380"/>
                <a:gd name="connsiteX4" fmla="*/ 2701545 w 4300322"/>
                <a:gd name="connsiteY4" fmla="*/ 3526562 h 4669380"/>
                <a:gd name="connsiteX5" fmla="*/ 2770569 w 4300322"/>
                <a:gd name="connsiteY5" fmla="*/ 1035893 h 4669380"/>
                <a:gd name="connsiteX6" fmla="*/ 1106722 w 4300322"/>
                <a:gd name="connsiteY6" fmla="*/ 1048624 h 4669380"/>
                <a:gd name="connsiteX7" fmla="*/ 1237892 w 4300322"/>
                <a:gd name="connsiteY7" fmla="*/ 210450 h 4669380"/>
                <a:gd name="connsiteX8" fmla="*/ 4087533 w 4300322"/>
                <a:gd name="connsiteY8" fmla="*/ 231568 h 4669380"/>
                <a:gd name="connsiteX0" fmla="*/ 4087533 w 4300322"/>
                <a:gd name="connsiteY0" fmla="*/ 231568 h 4669380"/>
                <a:gd name="connsiteX1" fmla="*/ 3939389 w 4300322"/>
                <a:gd name="connsiteY1" fmla="*/ 4426074 h 4669380"/>
                <a:gd name="connsiteX2" fmla="*/ 203577 w 4300322"/>
                <a:gd name="connsiteY2" fmla="*/ 4519253 h 4669380"/>
                <a:gd name="connsiteX3" fmla="*/ 162474 w 4300322"/>
                <a:gd name="connsiteY3" fmla="*/ 3606798 h 4669380"/>
                <a:gd name="connsiteX4" fmla="*/ 2701545 w 4300322"/>
                <a:gd name="connsiteY4" fmla="*/ 3526562 h 4669380"/>
                <a:gd name="connsiteX5" fmla="*/ 2770569 w 4300322"/>
                <a:gd name="connsiteY5" fmla="*/ 1035893 h 4669380"/>
                <a:gd name="connsiteX6" fmla="*/ 1106722 w 4300322"/>
                <a:gd name="connsiteY6" fmla="*/ 1048624 h 4669380"/>
                <a:gd name="connsiteX7" fmla="*/ 1237892 w 4300322"/>
                <a:gd name="connsiteY7" fmla="*/ 210450 h 4669380"/>
                <a:gd name="connsiteX8" fmla="*/ 4087533 w 4300322"/>
                <a:gd name="connsiteY8" fmla="*/ 231568 h 4669380"/>
                <a:gd name="connsiteX0" fmla="*/ 4087533 w 4300322"/>
                <a:gd name="connsiteY0" fmla="*/ 231568 h 4669380"/>
                <a:gd name="connsiteX1" fmla="*/ 3939389 w 4300322"/>
                <a:gd name="connsiteY1" fmla="*/ 4426074 h 4669380"/>
                <a:gd name="connsiteX2" fmla="*/ 203577 w 4300322"/>
                <a:gd name="connsiteY2" fmla="*/ 4519253 h 4669380"/>
                <a:gd name="connsiteX3" fmla="*/ 162474 w 4300322"/>
                <a:gd name="connsiteY3" fmla="*/ 3606798 h 4669380"/>
                <a:gd name="connsiteX4" fmla="*/ 2755509 w 4300322"/>
                <a:gd name="connsiteY4" fmla="*/ 3546642 h 4669380"/>
                <a:gd name="connsiteX5" fmla="*/ 2770569 w 4300322"/>
                <a:gd name="connsiteY5" fmla="*/ 1035893 h 4669380"/>
                <a:gd name="connsiteX6" fmla="*/ 1106722 w 4300322"/>
                <a:gd name="connsiteY6" fmla="*/ 1048624 h 4669380"/>
                <a:gd name="connsiteX7" fmla="*/ 1237892 w 4300322"/>
                <a:gd name="connsiteY7" fmla="*/ 210450 h 4669380"/>
                <a:gd name="connsiteX8" fmla="*/ 4087533 w 4300322"/>
                <a:gd name="connsiteY8" fmla="*/ 231568 h 4669380"/>
                <a:gd name="connsiteX0" fmla="*/ 4087533 w 4300322"/>
                <a:gd name="connsiteY0" fmla="*/ 231568 h 4669380"/>
                <a:gd name="connsiteX1" fmla="*/ 3939389 w 4300322"/>
                <a:gd name="connsiteY1" fmla="*/ 4426074 h 4669380"/>
                <a:gd name="connsiteX2" fmla="*/ 203577 w 4300322"/>
                <a:gd name="connsiteY2" fmla="*/ 4519253 h 4669380"/>
                <a:gd name="connsiteX3" fmla="*/ 162474 w 4300322"/>
                <a:gd name="connsiteY3" fmla="*/ 3606798 h 4669380"/>
                <a:gd name="connsiteX4" fmla="*/ 2755509 w 4300322"/>
                <a:gd name="connsiteY4" fmla="*/ 3546642 h 4669380"/>
                <a:gd name="connsiteX5" fmla="*/ 2770569 w 4300322"/>
                <a:gd name="connsiteY5" fmla="*/ 1035893 h 4669380"/>
                <a:gd name="connsiteX6" fmla="*/ 1106722 w 4300322"/>
                <a:gd name="connsiteY6" fmla="*/ 1048624 h 4669380"/>
                <a:gd name="connsiteX7" fmla="*/ 1237892 w 4300322"/>
                <a:gd name="connsiteY7" fmla="*/ 210450 h 4669380"/>
                <a:gd name="connsiteX8" fmla="*/ 4087533 w 4300322"/>
                <a:gd name="connsiteY8" fmla="*/ 231568 h 4669380"/>
                <a:gd name="connsiteX0" fmla="*/ 4087533 w 4300322"/>
                <a:gd name="connsiteY0" fmla="*/ 231568 h 4669380"/>
                <a:gd name="connsiteX1" fmla="*/ 3939389 w 4300322"/>
                <a:gd name="connsiteY1" fmla="*/ 4426074 h 4669380"/>
                <a:gd name="connsiteX2" fmla="*/ 203577 w 4300322"/>
                <a:gd name="connsiteY2" fmla="*/ 4519253 h 4669380"/>
                <a:gd name="connsiteX3" fmla="*/ 162474 w 4300322"/>
                <a:gd name="connsiteY3" fmla="*/ 3606798 h 4669380"/>
                <a:gd name="connsiteX4" fmla="*/ 2755509 w 4300322"/>
                <a:gd name="connsiteY4" fmla="*/ 3546642 h 4669380"/>
                <a:gd name="connsiteX5" fmla="*/ 2770569 w 4300322"/>
                <a:gd name="connsiteY5" fmla="*/ 1035893 h 4669380"/>
                <a:gd name="connsiteX6" fmla="*/ 1106722 w 4300322"/>
                <a:gd name="connsiteY6" fmla="*/ 1048624 h 4669380"/>
                <a:gd name="connsiteX7" fmla="*/ 1237892 w 4300322"/>
                <a:gd name="connsiteY7" fmla="*/ 210450 h 4669380"/>
                <a:gd name="connsiteX8" fmla="*/ 4087533 w 4300322"/>
                <a:gd name="connsiteY8" fmla="*/ 231568 h 4669380"/>
                <a:gd name="connsiteX0" fmla="*/ 4087533 w 4300322"/>
                <a:gd name="connsiteY0" fmla="*/ 242343 h 4680155"/>
                <a:gd name="connsiteX1" fmla="*/ 3939389 w 4300322"/>
                <a:gd name="connsiteY1" fmla="*/ 4436849 h 4680155"/>
                <a:gd name="connsiteX2" fmla="*/ 203577 w 4300322"/>
                <a:gd name="connsiteY2" fmla="*/ 4530028 h 4680155"/>
                <a:gd name="connsiteX3" fmla="*/ 162474 w 4300322"/>
                <a:gd name="connsiteY3" fmla="*/ 3617573 h 4680155"/>
                <a:gd name="connsiteX4" fmla="*/ 2755509 w 4300322"/>
                <a:gd name="connsiteY4" fmla="*/ 3557417 h 4680155"/>
                <a:gd name="connsiteX5" fmla="*/ 2770569 w 4300322"/>
                <a:gd name="connsiteY5" fmla="*/ 1046668 h 4680155"/>
                <a:gd name="connsiteX6" fmla="*/ 1106722 w 4300322"/>
                <a:gd name="connsiteY6" fmla="*/ 1059399 h 4680155"/>
                <a:gd name="connsiteX7" fmla="*/ 1548185 w 4300322"/>
                <a:gd name="connsiteY7" fmla="*/ 201146 h 4680155"/>
                <a:gd name="connsiteX8" fmla="*/ 4087533 w 4300322"/>
                <a:gd name="connsiteY8" fmla="*/ 242343 h 4680155"/>
                <a:gd name="connsiteX0" fmla="*/ 4087533 w 4300322"/>
                <a:gd name="connsiteY0" fmla="*/ 242343 h 4680155"/>
                <a:gd name="connsiteX1" fmla="*/ 3939389 w 4300322"/>
                <a:gd name="connsiteY1" fmla="*/ 4436849 h 4680155"/>
                <a:gd name="connsiteX2" fmla="*/ 203577 w 4300322"/>
                <a:gd name="connsiteY2" fmla="*/ 4530028 h 4680155"/>
                <a:gd name="connsiteX3" fmla="*/ 162474 w 4300322"/>
                <a:gd name="connsiteY3" fmla="*/ 3617573 h 4680155"/>
                <a:gd name="connsiteX4" fmla="*/ 2755509 w 4300322"/>
                <a:gd name="connsiteY4" fmla="*/ 3557417 h 4680155"/>
                <a:gd name="connsiteX5" fmla="*/ 2770569 w 4300322"/>
                <a:gd name="connsiteY5" fmla="*/ 1046668 h 4680155"/>
                <a:gd name="connsiteX6" fmla="*/ 1578907 w 4300322"/>
                <a:gd name="connsiteY6" fmla="*/ 1099558 h 4680155"/>
                <a:gd name="connsiteX7" fmla="*/ 1548185 w 4300322"/>
                <a:gd name="connsiteY7" fmla="*/ 201146 h 4680155"/>
                <a:gd name="connsiteX8" fmla="*/ 4087533 w 4300322"/>
                <a:gd name="connsiteY8" fmla="*/ 242343 h 4680155"/>
                <a:gd name="connsiteX0" fmla="*/ 4087533 w 4300322"/>
                <a:gd name="connsiteY0" fmla="*/ 242343 h 4680155"/>
                <a:gd name="connsiteX1" fmla="*/ 3939389 w 4300322"/>
                <a:gd name="connsiteY1" fmla="*/ 4436849 h 4680155"/>
                <a:gd name="connsiteX2" fmla="*/ 203577 w 4300322"/>
                <a:gd name="connsiteY2" fmla="*/ 4530028 h 4680155"/>
                <a:gd name="connsiteX3" fmla="*/ 162474 w 4300322"/>
                <a:gd name="connsiteY3" fmla="*/ 3617573 h 4680155"/>
                <a:gd name="connsiteX4" fmla="*/ 2755509 w 4300322"/>
                <a:gd name="connsiteY4" fmla="*/ 3557417 h 4680155"/>
                <a:gd name="connsiteX5" fmla="*/ 2770569 w 4300322"/>
                <a:gd name="connsiteY5" fmla="*/ 1046668 h 4680155"/>
                <a:gd name="connsiteX6" fmla="*/ 1511452 w 4300322"/>
                <a:gd name="connsiteY6" fmla="*/ 1049359 h 4680155"/>
                <a:gd name="connsiteX7" fmla="*/ 1548185 w 4300322"/>
                <a:gd name="connsiteY7" fmla="*/ 201146 h 4680155"/>
                <a:gd name="connsiteX8" fmla="*/ 4087533 w 4300322"/>
                <a:gd name="connsiteY8" fmla="*/ 242343 h 4680155"/>
                <a:gd name="connsiteX0" fmla="*/ 4087533 w 4300322"/>
                <a:gd name="connsiteY0" fmla="*/ 259449 h 4697261"/>
                <a:gd name="connsiteX1" fmla="*/ 3939389 w 4300322"/>
                <a:gd name="connsiteY1" fmla="*/ 4453955 h 4697261"/>
                <a:gd name="connsiteX2" fmla="*/ 203577 w 4300322"/>
                <a:gd name="connsiteY2" fmla="*/ 4547134 h 4697261"/>
                <a:gd name="connsiteX3" fmla="*/ 162474 w 4300322"/>
                <a:gd name="connsiteY3" fmla="*/ 3634679 h 4697261"/>
                <a:gd name="connsiteX4" fmla="*/ 2755509 w 4300322"/>
                <a:gd name="connsiteY4" fmla="*/ 3574523 h 4697261"/>
                <a:gd name="connsiteX5" fmla="*/ 2770569 w 4300322"/>
                <a:gd name="connsiteY5" fmla="*/ 1063774 h 4697261"/>
                <a:gd name="connsiteX6" fmla="*/ 1511452 w 4300322"/>
                <a:gd name="connsiteY6" fmla="*/ 1066465 h 4697261"/>
                <a:gd name="connsiteX7" fmla="*/ 1413275 w 4300322"/>
                <a:gd name="connsiteY7" fmla="*/ 188132 h 4697261"/>
                <a:gd name="connsiteX8" fmla="*/ 4087533 w 4300322"/>
                <a:gd name="connsiteY8" fmla="*/ 259449 h 4697261"/>
                <a:gd name="connsiteX0" fmla="*/ 4087533 w 4300322"/>
                <a:gd name="connsiteY0" fmla="*/ 234929 h 4672741"/>
                <a:gd name="connsiteX1" fmla="*/ 3939389 w 4300322"/>
                <a:gd name="connsiteY1" fmla="*/ 4429435 h 4672741"/>
                <a:gd name="connsiteX2" fmla="*/ 203577 w 4300322"/>
                <a:gd name="connsiteY2" fmla="*/ 4522614 h 4672741"/>
                <a:gd name="connsiteX3" fmla="*/ 162474 w 4300322"/>
                <a:gd name="connsiteY3" fmla="*/ 3610159 h 4672741"/>
                <a:gd name="connsiteX4" fmla="*/ 2755509 w 4300322"/>
                <a:gd name="connsiteY4" fmla="*/ 3550003 h 4672741"/>
                <a:gd name="connsiteX5" fmla="*/ 2770569 w 4300322"/>
                <a:gd name="connsiteY5" fmla="*/ 1039254 h 4672741"/>
                <a:gd name="connsiteX6" fmla="*/ 1511452 w 4300322"/>
                <a:gd name="connsiteY6" fmla="*/ 1041945 h 4672741"/>
                <a:gd name="connsiteX7" fmla="*/ 1413275 w 4300322"/>
                <a:gd name="connsiteY7" fmla="*/ 163612 h 4672741"/>
                <a:gd name="connsiteX8" fmla="*/ 4087533 w 4300322"/>
                <a:gd name="connsiteY8" fmla="*/ 234929 h 4672741"/>
                <a:gd name="connsiteX0" fmla="*/ 4093795 w 4306584"/>
                <a:gd name="connsiteY0" fmla="*/ 234929 h 4672741"/>
                <a:gd name="connsiteX1" fmla="*/ 3945651 w 4306584"/>
                <a:gd name="connsiteY1" fmla="*/ 4429435 h 4672741"/>
                <a:gd name="connsiteX2" fmla="*/ 209839 w 4306584"/>
                <a:gd name="connsiteY2" fmla="*/ 4522614 h 4672741"/>
                <a:gd name="connsiteX3" fmla="*/ 155245 w 4306584"/>
                <a:gd name="connsiteY3" fmla="*/ 3559960 h 4672741"/>
                <a:gd name="connsiteX4" fmla="*/ 2761771 w 4306584"/>
                <a:gd name="connsiteY4" fmla="*/ 3550003 h 4672741"/>
                <a:gd name="connsiteX5" fmla="*/ 2776831 w 4306584"/>
                <a:gd name="connsiteY5" fmla="*/ 1039254 h 4672741"/>
                <a:gd name="connsiteX6" fmla="*/ 1517714 w 4306584"/>
                <a:gd name="connsiteY6" fmla="*/ 1041945 h 4672741"/>
                <a:gd name="connsiteX7" fmla="*/ 1419537 w 4306584"/>
                <a:gd name="connsiteY7" fmla="*/ 163612 h 4672741"/>
                <a:gd name="connsiteX8" fmla="*/ 4093795 w 4306584"/>
                <a:gd name="connsiteY8" fmla="*/ 234929 h 4672741"/>
                <a:gd name="connsiteX0" fmla="*/ 4093795 w 4306584"/>
                <a:gd name="connsiteY0" fmla="*/ 234929 h 4672741"/>
                <a:gd name="connsiteX1" fmla="*/ 3945651 w 4306584"/>
                <a:gd name="connsiteY1" fmla="*/ 4429435 h 4672741"/>
                <a:gd name="connsiteX2" fmla="*/ 209839 w 4306584"/>
                <a:gd name="connsiteY2" fmla="*/ 4522614 h 4672741"/>
                <a:gd name="connsiteX3" fmla="*/ 155245 w 4306584"/>
                <a:gd name="connsiteY3" fmla="*/ 3559960 h 4672741"/>
                <a:gd name="connsiteX4" fmla="*/ 2761771 w 4306584"/>
                <a:gd name="connsiteY4" fmla="*/ 3550003 h 4672741"/>
                <a:gd name="connsiteX5" fmla="*/ 2776831 w 4306584"/>
                <a:gd name="connsiteY5" fmla="*/ 1039254 h 4672741"/>
                <a:gd name="connsiteX6" fmla="*/ 1274876 w 4306584"/>
                <a:gd name="connsiteY6" fmla="*/ 1564013 h 4672741"/>
                <a:gd name="connsiteX7" fmla="*/ 1419537 w 4306584"/>
                <a:gd name="connsiteY7" fmla="*/ 163612 h 4672741"/>
                <a:gd name="connsiteX8" fmla="*/ 4093795 w 4306584"/>
                <a:gd name="connsiteY8" fmla="*/ 234929 h 4672741"/>
                <a:gd name="connsiteX0" fmla="*/ 4093795 w 4306584"/>
                <a:gd name="connsiteY0" fmla="*/ 277351 h 4715163"/>
                <a:gd name="connsiteX1" fmla="*/ 3945651 w 4306584"/>
                <a:gd name="connsiteY1" fmla="*/ 4471857 h 4715163"/>
                <a:gd name="connsiteX2" fmla="*/ 209839 w 4306584"/>
                <a:gd name="connsiteY2" fmla="*/ 4565036 h 4715163"/>
                <a:gd name="connsiteX3" fmla="*/ 155245 w 4306584"/>
                <a:gd name="connsiteY3" fmla="*/ 3602382 h 4715163"/>
                <a:gd name="connsiteX4" fmla="*/ 2761771 w 4306584"/>
                <a:gd name="connsiteY4" fmla="*/ 3592425 h 4715163"/>
                <a:gd name="connsiteX5" fmla="*/ 2776831 w 4306584"/>
                <a:gd name="connsiteY5" fmla="*/ 1081676 h 4715163"/>
                <a:gd name="connsiteX6" fmla="*/ 1274876 w 4306584"/>
                <a:gd name="connsiteY6" fmla="*/ 1606435 h 4715163"/>
                <a:gd name="connsiteX7" fmla="*/ 1136225 w 4306584"/>
                <a:gd name="connsiteY7" fmla="*/ 135755 h 4715163"/>
                <a:gd name="connsiteX8" fmla="*/ 4093795 w 4306584"/>
                <a:gd name="connsiteY8" fmla="*/ 277351 h 4715163"/>
                <a:gd name="connsiteX0" fmla="*/ 4093795 w 4306584"/>
                <a:gd name="connsiteY0" fmla="*/ 277351 h 4715163"/>
                <a:gd name="connsiteX1" fmla="*/ 3945651 w 4306584"/>
                <a:gd name="connsiteY1" fmla="*/ 4471857 h 4715163"/>
                <a:gd name="connsiteX2" fmla="*/ 209839 w 4306584"/>
                <a:gd name="connsiteY2" fmla="*/ 4565036 h 4715163"/>
                <a:gd name="connsiteX3" fmla="*/ 155245 w 4306584"/>
                <a:gd name="connsiteY3" fmla="*/ 3602382 h 4715163"/>
                <a:gd name="connsiteX4" fmla="*/ 2761771 w 4306584"/>
                <a:gd name="connsiteY4" fmla="*/ 3592425 h 4715163"/>
                <a:gd name="connsiteX5" fmla="*/ 2210209 w 4306584"/>
                <a:gd name="connsiteY5" fmla="*/ 1583664 h 4715163"/>
                <a:gd name="connsiteX6" fmla="*/ 1274876 w 4306584"/>
                <a:gd name="connsiteY6" fmla="*/ 1606435 h 4715163"/>
                <a:gd name="connsiteX7" fmla="*/ 1136225 w 4306584"/>
                <a:gd name="connsiteY7" fmla="*/ 135755 h 4715163"/>
                <a:gd name="connsiteX8" fmla="*/ 4093795 w 4306584"/>
                <a:gd name="connsiteY8" fmla="*/ 277351 h 4715163"/>
                <a:gd name="connsiteX0" fmla="*/ 4093795 w 4306584"/>
                <a:gd name="connsiteY0" fmla="*/ 277351 h 4715163"/>
                <a:gd name="connsiteX1" fmla="*/ 3945651 w 4306584"/>
                <a:gd name="connsiteY1" fmla="*/ 4471857 h 4715163"/>
                <a:gd name="connsiteX2" fmla="*/ 209839 w 4306584"/>
                <a:gd name="connsiteY2" fmla="*/ 4565036 h 4715163"/>
                <a:gd name="connsiteX3" fmla="*/ 155245 w 4306584"/>
                <a:gd name="connsiteY3" fmla="*/ 3602382 h 4715163"/>
                <a:gd name="connsiteX4" fmla="*/ 2222131 w 4306584"/>
                <a:gd name="connsiteY4" fmla="*/ 3170755 h 4715163"/>
                <a:gd name="connsiteX5" fmla="*/ 2210209 w 4306584"/>
                <a:gd name="connsiteY5" fmla="*/ 1583664 h 4715163"/>
                <a:gd name="connsiteX6" fmla="*/ 1274876 w 4306584"/>
                <a:gd name="connsiteY6" fmla="*/ 1606435 h 4715163"/>
                <a:gd name="connsiteX7" fmla="*/ 1136225 w 4306584"/>
                <a:gd name="connsiteY7" fmla="*/ 135755 h 4715163"/>
                <a:gd name="connsiteX8" fmla="*/ 4093795 w 4306584"/>
                <a:gd name="connsiteY8" fmla="*/ 277351 h 4715163"/>
                <a:gd name="connsiteX0" fmla="*/ 4210530 w 4423319"/>
                <a:gd name="connsiteY0" fmla="*/ 277351 h 4715163"/>
                <a:gd name="connsiteX1" fmla="*/ 4062386 w 4423319"/>
                <a:gd name="connsiteY1" fmla="*/ 4471857 h 4715163"/>
                <a:gd name="connsiteX2" fmla="*/ 326574 w 4423319"/>
                <a:gd name="connsiteY2" fmla="*/ 4565036 h 4715163"/>
                <a:gd name="connsiteX3" fmla="*/ 83107 w 4423319"/>
                <a:gd name="connsiteY3" fmla="*/ 3150593 h 4715163"/>
                <a:gd name="connsiteX4" fmla="*/ 2338866 w 4423319"/>
                <a:gd name="connsiteY4" fmla="*/ 3170755 h 4715163"/>
                <a:gd name="connsiteX5" fmla="*/ 2326944 w 4423319"/>
                <a:gd name="connsiteY5" fmla="*/ 1583664 h 4715163"/>
                <a:gd name="connsiteX6" fmla="*/ 1391611 w 4423319"/>
                <a:gd name="connsiteY6" fmla="*/ 1606435 h 4715163"/>
                <a:gd name="connsiteX7" fmla="*/ 1252960 w 4423319"/>
                <a:gd name="connsiteY7" fmla="*/ 135755 h 4715163"/>
                <a:gd name="connsiteX8" fmla="*/ 4210530 w 4423319"/>
                <a:gd name="connsiteY8" fmla="*/ 277351 h 4715163"/>
                <a:gd name="connsiteX0" fmla="*/ 4297390 w 4510179"/>
                <a:gd name="connsiteY0" fmla="*/ 277351 h 4711284"/>
                <a:gd name="connsiteX1" fmla="*/ 4149246 w 4510179"/>
                <a:gd name="connsiteY1" fmla="*/ 4471857 h 4711284"/>
                <a:gd name="connsiteX2" fmla="*/ 197579 w 4510179"/>
                <a:gd name="connsiteY2" fmla="*/ 4554996 h 4711284"/>
                <a:gd name="connsiteX3" fmla="*/ 169967 w 4510179"/>
                <a:gd name="connsiteY3" fmla="*/ 3150593 h 4711284"/>
                <a:gd name="connsiteX4" fmla="*/ 2425726 w 4510179"/>
                <a:gd name="connsiteY4" fmla="*/ 3170755 h 4711284"/>
                <a:gd name="connsiteX5" fmla="*/ 2413804 w 4510179"/>
                <a:gd name="connsiteY5" fmla="*/ 1583664 h 4711284"/>
                <a:gd name="connsiteX6" fmla="*/ 1478471 w 4510179"/>
                <a:gd name="connsiteY6" fmla="*/ 1606435 h 4711284"/>
                <a:gd name="connsiteX7" fmla="*/ 1339820 w 4510179"/>
                <a:gd name="connsiteY7" fmla="*/ 135755 h 4711284"/>
                <a:gd name="connsiteX8" fmla="*/ 4297390 w 4510179"/>
                <a:gd name="connsiteY8" fmla="*/ 277351 h 4711284"/>
                <a:gd name="connsiteX0" fmla="*/ 4297390 w 4510179"/>
                <a:gd name="connsiteY0" fmla="*/ 234929 h 4668862"/>
                <a:gd name="connsiteX1" fmla="*/ 4149246 w 4510179"/>
                <a:gd name="connsiteY1" fmla="*/ 4429435 h 4668862"/>
                <a:gd name="connsiteX2" fmla="*/ 197579 w 4510179"/>
                <a:gd name="connsiteY2" fmla="*/ 4512574 h 4668862"/>
                <a:gd name="connsiteX3" fmla="*/ 169967 w 4510179"/>
                <a:gd name="connsiteY3" fmla="*/ 3108171 h 4668862"/>
                <a:gd name="connsiteX4" fmla="*/ 2425726 w 4510179"/>
                <a:gd name="connsiteY4" fmla="*/ 3128333 h 4668862"/>
                <a:gd name="connsiteX5" fmla="*/ 2413804 w 4510179"/>
                <a:gd name="connsiteY5" fmla="*/ 1541242 h 4668862"/>
                <a:gd name="connsiteX6" fmla="*/ 1478471 w 4510179"/>
                <a:gd name="connsiteY6" fmla="*/ 1564013 h 4668862"/>
                <a:gd name="connsiteX7" fmla="*/ 1204911 w 4510179"/>
                <a:gd name="connsiteY7" fmla="*/ 163612 h 4668862"/>
                <a:gd name="connsiteX8" fmla="*/ 4297390 w 4510179"/>
                <a:gd name="connsiteY8" fmla="*/ 234929 h 4668862"/>
                <a:gd name="connsiteX0" fmla="*/ 4297390 w 4510179"/>
                <a:gd name="connsiteY0" fmla="*/ 234929 h 4668862"/>
                <a:gd name="connsiteX1" fmla="*/ 4149246 w 4510179"/>
                <a:gd name="connsiteY1" fmla="*/ 4429435 h 4668862"/>
                <a:gd name="connsiteX2" fmla="*/ 197579 w 4510179"/>
                <a:gd name="connsiteY2" fmla="*/ 4512574 h 4668862"/>
                <a:gd name="connsiteX3" fmla="*/ 169967 w 4510179"/>
                <a:gd name="connsiteY3" fmla="*/ 3108171 h 4668862"/>
                <a:gd name="connsiteX4" fmla="*/ 2425726 w 4510179"/>
                <a:gd name="connsiteY4" fmla="*/ 3128333 h 4668862"/>
                <a:gd name="connsiteX5" fmla="*/ 2413804 w 4510179"/>
                <a:gd name="connsiteY5" fmla="*/ 1541242 h 4668862"/>
                <a:gd name="connsiteX6" fmla="*/ 1303088 w 4510179"/>
                <a:gd name="connsiteY6" fmla="*/ 1564013 h 4668862"/>
                <a:gd name="connsiteX7" fmla="*/ 1204911 w 4510179"/>
                <a:gd name="connsiteY7" fmla="*/ 163612 h 4668862"/>
                <a:gd name="connsiteX8" fmla="*/ 4297390 w 4510179"/>
                <a:gd name="connsiteY8" fmla="*/ 234929 h 4668862"/>
                <a:gd name="connsiteX0" fmla="*/ 4297390 w 4510179"/>
                <a:gd name="connsiteY0" fmla="*/ 234929 h 4668862"/>
                <a:gd name="connsiteX1" fmla="*/ 4149246 w 4510179"/>
                <a:gd name="connsiteY1" fmla="*/ 4429435 h 4668862"/>
                <a:gd name="connsiteX2" fmla="*/ 197579 w 4510179"/>
                <a:gd name="connsiteY2" fmla="*/ 4512574 h 4668862"/>
                <a:gd name="connsiteX3" fmla="*/ 169967 w 4510179"/>
                <a:gd name="connsiteY3" fmla="*/ 3108171 h 4668862"/>
                <a:gd name="connsiteX4" fmla="*/ 2425726 w 4510179"/>
                <a:gd name="connsiteY4" fmla="*/ 3128333 h 4668862"/>
                <a:gd name="connsiteX5" fmla="*/ 2413804 w 4510179"/>
                <a:gd name="connsiteY5" fmla="*/ 1541242 h 4668862"/>
                <a:gd name="connsiteX6" fmla="*/ 1303088 w 4510179"/>
                <a:gd name="connsiteY6" fmla="*/ 1564013 h 4668862"/>
                <a:gd name="connsiteX7" fmla="*/ 1204911 w 4510179"/>
                <a:gd name="connsiteY7" fmla="*/ 163612 h 4668862"/>
                <a:gd name="connsiteX8" fmla="*/ 4297390 w 4510179"/>
                <a:gd name="connsiteY8" fmla="*/ 234929 h 4668862"/>
                <a:gd name="connsiteX0" fmla="*/ 4297390 w 4510179"/>
                <a:gd name="connsiteY0" fmla="*/ 234929 h 4668862"/>
                <a:gd name="connsiteX1" fmla="*/ 4149246 w 4510179"/>
                <a:gd name="connsiteY1" fmla="*/ 4429435 h 4668862"/>
                <a:gd name="connsiteX2" fmla="*/ 197579 w 4510179"/>
                <a:gd name="connsiteY2" fmla="*/ 4512574 h 4668862"/>
                <a:gd name="connsiteX3" fmla="*/ 169967 w 4510179"/>
                <a:gd name="connsiteY3" fmla="*/ 3108171 h 4668862"/>
                <a:gd name="connsiteX4" fmla="*/ 2425726 w 4510179"/>
                <a:gd name="connsiteY4" fmla="*/ 3128333 h 4668862"/>
                <a:gd name="connsiteX5" fmla="*/ 2413804 w 4510179"/>
                <a:gd name="connsiteY5" fmla="*/ 1541242 h 4668862"/>
                <a:gd name="connsiteX6" fmla="*/ 1303088 w 4510179"/>
                <a:gd name="connsiteY6" fmla="*/ 1564013 h 4668862"/>
                <a:gd name="connsiteX7" fmla="*/ 1204911 w 4510179"/>
                <a:gd name="connsiteY7" fmla="*/ 163612 h 4668862"/>
                <a:gd name="connsiteX8" fmla="*/ 4297390 w 4510179"/>
                <a:gd name="connsiteY8" fmla="*/ 234929 h 4668862"/>
                <a:gd name="connsiteX0" fmla="*/ 4297390 w 4510179"/>
                <a:gd name="connsiteY0" fmla="*/ 234929 h 4668862"/>
                <a:gd name="connsiteX1" fmla="*/ 4149246 w 4510179"/>
                <a:gd name="connsiteY1" fmla="*/ 4429435 h 4668862"/>
                <a:gd name="connsiteX2" fmla="*/ 197579 w 4510179"/>
                <a:gd name="connsiteY2" fmla="*/ 4512574 h 4668862"/>
                <a:gd name="connsiteX3" fmla="*/ 169967 w 4510179"/>
                <a:gd name="connsiteY3" fmla="*/ 3108171 h 4668862"/>
                <a:gd name="connsiteX4" fmla="*/ 2425726 w 4510179"/>
                <a:gd name="connsiteY4" fmla="*/ 3128333 h 4668862"/>
                <a:gd name="connsiteX5" fmla="*/ 2413804 w 4510179"/>
                <a:gd name="connsiteY5" fmla="*/ 1541242 h 4668862"/>
                <a:gd name="connsiteX6" fmla="*/ 1303088 w 4510179"/>
                <a:gd name="connsiteY6" fmla="*/ 1564013 h 4668862"/>
                <a:gd name="connsiteX7" fmla="*/ 1204911 w 4510179"/>
                <a:gd name="connsiteY7" fmla="*/ 163612 h 4668862"/>
                <a:gd name="connsiteX8" fmla="*/ 4297390 w 4510179"/>
                <a:gd name="connsiteY8" fmla="*/ 234929 h 4668862"/>
                <a:gd name="connsiteX0" fmla="*/ 4297390 w 4510179"/>
                <a:gd name="connsiteY0" fmla="*/ 234929 h 4668862"/>
                <a:gd name="connsiteX1" fmla="*/ 4149246 w 4510179"/>
                <a:gd name="connsiteY1" fmla="*/ 4429435 h 4668862"/>
                <a:gd name="connsiteX2" fmla="*/ 197579 w 4510179"/>
                <a:gd name="connsiteY2" fmla="*/ 4512574 h 4668862"/>
                <a:gd name="connsiteX3" fmla="*/ 169967 w 4510179"/>
                <a:gd name="connsiteY3" fmla="*/ 3108171 h 4668862"/>
                <a:gd name="connsiteX4" fmla="*/ 2425726 w 4510179"/>
                <a:gd name="connsiteY4" fmla="*/ 3128333 h 4668862"/>
                <a:gd name="connsiteX5" fmla="*/ 2413804 w 4510179"/>
                <a:gd name="connsiteY5" fmla="*/ 1541242 h 4668862"/>
                <a:gd name="connsiteX6" fmla="*/ 1303088 w 4510179"/>
                <a:gd name="connsiteY6" fmla="*/ 1564013 h 4668862"/>
                <a:gd name="connsiteX7" fmla="*/ 1204911 w 4510179"/>
                <a:gd name="connsiteY7" fmla="*/ 163612 h 4668862"/>
                <a:gd name="connsiteX8" fmla="*/ 4297390 w 4510179"/>
                <a:gd name="connsiteY8" fmla="*/ 234929 h 4668862"/>
                <a:gd name="connsiteX0" fmla="*/ 4297390 w 4510179"/>
                <a:gd name="connsiteY0" fmla="*/ 234929 h 4668862"/>
                <a:gd name="connsiteX1" fmla="*/ 4149246 w 4510179"/>
                <a:gd name="connsiteY1" fmla="*/ 4429435 h 4668862"/>
                <a:gd name="connsiteX2" fmla="*/ 197579 w 4510179"/>
                <a:gd name="connsiteY2" fmla="*/ 4512574 h 4668862"/>
                <a:gd name="connsiteX3" fmla="*/ 169967 w 4510179"/>
                <a:gd name="connsiteY3" fmla="*/ 3108171 h 4668862"/>
                <a:gd name="connsiteX4" fmla="*/ 2425726 w 4510179"/>
                <a:gd name="connsiteY4" fmla="*/ 3128333 h 4668862"/>
                <a:gd name="connsiteX5" fmla="*/ 2413804 w 4510179"/>
                <a:gd name="connsiteY5" fmla="*/ 1541242 h 4668862"/>
                <a:gd name="connsiteX6" fmla="*/ 1303088 w 4510179"/>
                <a:gd name="connsiteY6" fmla="*/ 1564013 h 4668862"/>
                <a:gd name="connsiteX7" fmla="*/ 1204911 w 4510179"/>
                <a:gd name="connsiteY7" fmla="*/ 163612 h 4668862"/>
                <a:gd name="connsiteX8" fmla="*/ 4297390 w 4510179"/>
                <a:gd name="connsiteY8" fmla="*/ 234929 h 4668862"/>
                <a:gd name="connsiteX0" fmla="*/ 4297390 w 4510179"/>
                <a:gd name="connsiteY0" fmla="*/ 234929 h 4668862"/>
                <a:gd name="connsiteX1" fmla="*/ 4149246 w 4510179"/>
                <a:gd name="connsiteY1" fmla="*/ 4429435 h 4668862"/>
                <a:gd name="connsiteX2" fmla="*/ 197579 w 4510179"/>
                <a:gd name="connsiteY2" fmla="*/ 4512574 h 4668862"/>
                <a:gd name="connsiteX3" fmla="*/ 169967 w 4510179"/>
                <a:gd name="connsiteY3" fmla="*/ 3108171 h 4668862"/>
                <a:gd name="connsiteX4" fmla="*/ 2425726 w 4510179"/>
                <a:gd name="connsiteY4" fmla="*/ 3128333 h 4668862"/>
                <a:gd name="connsiteX5" fmla="*/ 2413804 w 4510179"/>
                <a:gd name="connsiteY5" fmla="*/ 1541242 h 4668862"/>
                <a:gd name="connsiteX6" fmla="*/ 1303088 w 4510179"/>
                <a:gd name="connsiteY6" fmla="*/ 1564013 h 4668862"/>
                <a:gd name="connsiteX7" fmla="*/ 1204911 w 4510179"/>
                <a:gd name="connsiteY7" fmla="*/ 163612 h 4668862"/>
                <a:gd name="connsiteX8" fmla="*/ 4297390 w 4510179"/>
                <a:gd name="connsiteY8" fmla="*/ 234929 h 4668862"/>
                <a:gd name="connsiteX0" fmla="*/ 4297390 w 4510179"/>
                <a:gd name="connsiteY0" fmla="*/ 234929 h 4668862"/>
                <a:gd name="connsiteX1" fmla="*/ 4149246 w 4510179"/>
                <a:gd name="connsiteY1" fmla="*/ 4429435 h 4668862"/>
                <a:gd name="connsiteX2" fmla="*/ 197579 w 4510179"/>
                <a:gd name="connsiteY2" fmla="*/ 4512574 h 4668862"/>
                <a:gd name="connsiteX3" fmla="*/ 169967 w 4510179"/>
                <a:gd name="connsiteY3" fmla="*/ 3108171 h 4668862"/>
                <a:gd name="connsiteX4" fmla="*/ 2425726 w 4510179"/>
                <a:gd name="connsiteY4" fmla="*/ 3128333 h 4668862"/>
                <a:gd name="connsiteX5" fmla="*/ 2413804 w 4510179"/>
                <a:gd name="connsiteY5" fmla="*/ 1541242 h 4668862"/>
                <a:gd name="connsiteX6" fmla="*/ 1303088 w 4510179"/>
                <a:gd name="connsiteY6" fmla="*/ 1564013 h 4668862"/>
                <a:gd name="connsiteX7" fmla="*/ 1204911 w 4510179"/>
                <a:gd name="connsiteY7" fmla="*/ 163612 h 4668862"/>
                <a:gd name="connsiteX8" fmla="*/ 4297390 w 4510179"/>
                <a:gd name="connsiteY8" fmla="*/ 234929 h 4668862"/>
                <a:gd name="connsiteX0" fmla="*/ 4297390 w 4510179"/>
                <a:gd name="connsiteY0" fmla="*/ 234929 h 4668862"/>
                <a:gd name="connsiteX1" fmla="*/ 4149246 w 4510179"/>
                <a:gd name="connsiteY1" fmla="*/ 4429435 h 4668862"/>
                <a:gd name="connsiteX2" fmla="*/ 197579 w 4510179"/>
                <a:gd name="connsiteY2" fmla="*/ 4512574 h 4668862"/>
                <a:gd name="connsiteX3" fmla="*/ 169967 w 4510179"/>
                <a:gd name="connsiteY3" fmla="*/ 3108171 h 4668862"/>
                <a:gd name="connsiteX4" fmla="*/ 2425726 w 4510179"/>
                <a:gd name="connsiteY4" fmla="*/ 3128333 h 4668862"/>
                <a:gd name="connsiteX5" fmla="*/ 2413804 w 4510179"/>
                <a:gd name="connsiteY5" fmla="*/ 1541242 h 4668862"/>
                <a:gd name="connsiteX6" fmla="*/ 1303088 w 4510179"/>
                <a:gd name="connsiteY6" fmla="*/ 1564013 h 4668862"/>
                <a:gd name="connsiteX7" fmla="*/ 1204911 w 4510179"/>
                <a:gd name="connsiteY7" fmla="*/ 163612 h 4668862"/>
                <a:gd name="connsiteX8" fmla="*/ 4297390 w 4510179"/>
                <a:gd name="connsiteY8" fmla="*/ 234929 h 46688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510179" h="4668862">
                  <a:moveTo>
                    <a:pt x="4297390" y="234929"/>
                  </a:moveTo>
                  <a:cubicBezTo>
                    <a:pt x="4661443" y="1228094"/>
                    <a:pt x="4522933" y="3303059"/>
                    <a:pt x="4149246" y="4429435"/>
                  </a:cubicBezTo>
                  <a:cubicBezTo>
                    <a:pt x="2427293" y="4862086"/>
                    <a:pt x="1433856" y="4591952"/>
                    <a:pt x="197579" y="4512574"/>
                  </a:cubicBezTo>
                  <a:cubicBezTo>
                    <a:pt x="-116947" y="4036987"/>
                    <a:pt x="-1709" y="3409047"/>
                    <a:pt x="169967" y="3108171"/>
                  </a:cubicBezTo>
                  <a:cubicBezTo>
                    <a:pt x="847111" y="3267562"/>
                    <a:pt x="2061414" y="3217639"/>
                    <a:pt x="2425726" y="3128333"/>
                  </a:cubicBezTo>
                  <a:cubicBezTo>
                    <a:pt x="2586980" y="2794675"/>
                    <a:pt x="2622529" y="1857033"/>
                    <a:pt x="2413804" y="1541242"/>
                  </a:cubicBezTo>
                  <a:cubicBezTo>
                    <a:pt x="2046024" y="1430573"/>
                    <a:pt x="1618620" y="1475690"/>
                    <a:pt x="1303088" y="1564013"/>
                  </a:cubicBezTo>
                  <a:cubicBezTo>
                    <a:pt x="1068521" y="1079185"/>
                    <a:pt x="933733" y="468627"/>
                    <a:pt x="1204911" y="163612"/>
                  </a:cubicBezTo>
                  <a:cubicBezTo>
                    <a:pt x="1886011" y="-68204"/>
                    <a:pt x="3848009" y="-61777"/>
                    <a:pt x="4297390" y="234929"/>
                  </a:cubicBezTo>
                  <a:close/>
                </a:path>
              </a:pathLst>
            </a:custGeom>
            <a:gradFill>
              <a:gsLst>
                <a:gs pos="31000">
                  <a:srgbClr val="655915"/>
                </a:gs>
                <a:gs pos="100000">
                  <a:schemeClr val="bg2">
                    <a:lumMod val="50000"/>
                  </a:schemeClr>
                </a:gs>
              </a:gsLst>
              <a:path path="circle">
                <a:fillToRect t="100000" r="100000"/>
              </a:path>
            </a:gradFill>
            <a:ln w="12700">
              <a:noFill/>
            </a:ln>
            <a:effectLst>
              <a:innerShdw blurRad="139700">
                <a:schemeClr val="tx1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sz="800"/>
            </a:p>
          </p:txBody>
        </p:sp>
        <p:sp>
          <p:nvSpPr>
            <p:cNvPr id="56" name="מלבן 3"/>
            <p:cNvSpPr>
              <a:spLocks noChangeAspect="1"/>
            </p:cNvSpPr>
            <p:nvPr/>
          </p:nvSpPr>
          <p:spPr>
            <a:xfrm rot="5400000">
              <a:off x="8073552" y="922163"/>
              <a:ext cx="1405452" cy="1087017"/>
            </a:xfrm>
            <a:custGeom>
              <a:avLst/>
              <a:gdLst>
                <a:gd name="connsiteX0" fmla="*/ 0 w 5040560"/>
                <a:gd name="connsiteY0" fmla="*/ 0 h 4104456"/>
                <a:gd name="connsiteX1" fmla="*/ 5040560 w 5040560"/>
                <a:gd name="connsiteY1" fmla="*/ 0 h 4104456"/>
                <a:gd name="connsiteX2" fmla="*/ 5040560 w 5040560"/>
                <a:gd name="connsiteY2" fmla="*/ 4104456 h 4104456"/>
                <a:gd name="connsiteX3" fmla="*/ 0 w 5040560"/>
                <a:gd name="connsiteY3" fmla="*/ 4104456 h 4104456"/>
                <a:gd name="connsiteX4" fmla="*/ 0 w 5040560"/>
                <a:gd name="connsiteY4" fmla="*/ 0 h 4104456"/>
                <a:gd name="connsiteX0" fmla="*/ 0 w 5040560"/>
                <a:gd name="connsiteY0" fmla="*/ 9 h 4104465"/>
                <a:gd name="connsiteX1" fmla="*/ 2673018 w 5040560"/>
                <a:gd name="connsiteY1" fmla="*/ 1498384 h 4104465"/>
                <a:gd name="connsiteX2" fmla="*/ 5040560 w 5040560"/>
                <a:gd name="connsiteY2" fmla="*/ 9 h 4104465"/>
                <a:gd name="connsiteX3" fmla="*/ 5040560 w 5040560"/>
                <a:gd name="connsiteY3" fmla="*/ 4104465 h 4104465"/>
                <a:gd name="connsiteX4" fmla="*/ 0 w 5040560"/>
                <a:gd name="connsiteY4" fmla="*/ 4104465 h 4104465"/>
                <a:gd name="connsiteX5" fmla="*/ 0 w 5040560"/>
                <a:gd name="connsiteY5" fmla="*/ 9 h 4104465"/>
                <a:gd name="connsiteX0" fmla="*/ 0 w 5040560"/>
                <a:gd name="connsiteY0" fmla="*/ 9 h 4104465"/>
                <a:gd name="connsiteX1" fmla="*/ 2673018 w 5040560"/>
                <a:gd name="connsiteY1" fmla="*/ 1498384 h 4104465"/>
                <a:gd name="connsiteX2" fmla="*/ 5040560 w 5040560"/>
                <a:gd name="connsiteY2" fmla="*/ 9 h 4104465"/>
                <a:gd name="connsiteX3" fmla="*/ 5040560 w 5040560"/>
                <a:gd name="connsiteY3" fmla="*/ 4104465 h 4104465"/>
                <a:gd name="connsiteX4" fmla="*/ 0 w 5040560"/>
                <a:gd name="connsiteY4" fmla="*/ 4104465 h 4104465"/>
                <a:gd name="connsiteX5" fmla="*/ 0 w 5040560"/>
                <a:gd name="connsiteY5" fmla="*/ 9 h 4104465"/>
                <a:gd name="connsiteX0" fmla="*/ 0 w 5040560"/>
                <a:gd name="connsiteY0" fmla="*/ 53186 h 4157642"/>
                <a:gd name="connsiteX1" fmla="*/ 2673018 w 5040560"/>
                <a:gd name="connsiteY1" fmla="*/ 1551561 h 4157642"/>
                <a:gd name="connsiteX2" fmla="*/ 5040560 w 5040560"/>
                <a:gd name="connsiteY2" fmla="*/ 53186 h 4157642"/>
                <a:gd name="connsiteX3" fmla="*/ 5040560 w 5040560"/>
                <a:gd name="connsiteY3" fmla="*/ 4157642 h 4157642"/>
                <a:gd name="connsiteX4" fmla="*/ 0 w 5040560"/>
                <a:gd name="connsiteY4" fmla="*/ 4157642 h 4157642"/>
                <a:gd name="connsiteX5" fmla="*/ 0 w 5040560"/>
                <a:gd name="connsiteY5" fmla="*/ 53186 h 4157642"/>
                <a:gd name="connsiteX0" fmla="*/ 0 w 5040560"/>
                <a:gd name="connsiteY0" fmla="*/ 53186 h 4157642"/>
                <a:gd name="connsiteX1" fmla="*/ 2673018 w 5040560"/>
                <a:gd name="connsiteY1" fmla="*/ 1551561 h 4157642"/>
                <a:gd name="connsiteX2" fmla="*/ 5040560 w 5040560"/>
                <a:gd name="connsiteY2" fmla="*/ 53186 h 4157642"/>
                <a:gd name="connsiteX3" fmla="*/ 5040560 w 5040560"/>
                <a:gd name="connsiteY3" fmla="*/ 4157642 h 4157642"/>
                <a:gd name="connsiteX4" fmla="*/ 0 w 5040560"/>
                <a:gd name="connsiteY4" fmla="*/ 4157642 h 4157642"/>
                <a:gd name="connsiteX5" fmla="*/ 0 w 5040560"/>
                <a:gd name="connsiteY5" fmla="*/ 53186 h 4157642"/>
                <a:gd name="connsiteX0" fmla="*/ 0 w 5040560"/>
                <a:gd name="connsiteY0" fmla="*/ 52226 h 4156682"/>
                <a:gd name="connsiteX1" fmla="*/ 2673018 w 5040560"/>
                <a:gd name="connsiteY1" fmla="*/ 1550601 h 4156682"/>
                <a:gd name="connsiteX2" fmla="*/ 5040560 w 5040560"/>
                <a:gd name="connsiteY2" fmla="*/ 52226 h 4156682"/>
                <a:gd name="connsiteX3" fmla="*/ 5040560 w 5040560"/>
                <a:gd name="connsiteY3" fmla="*/ 4156682 h 4156682"/>
                <a:gd name="connsiteX4" fmla="*/ 0 w 5040560"/>
                <a:gd name="connsiteY4" fmla="*/ 4156682 h 4156682"/>
                <a:gd name="connsiteX5" fmla="*/ 0 w 5040560"/>
                <a:gd name="connsiteY5" fmla="*/ 52226 h 4156682"/>
                <a:gd name="connsiteX0" fmla="*/ 0 w 5040560"/>
                <a:gd name="connsiteY0" fmla="*/ 52226 h 4156682"/>
                <a:gd name="connsiteX1" fmla="*/ 2673018 w 5040560"/>
                <a:gd name="connsiteY1" fmla="*/ 1550601 h 4156682"/>
                <a:gd name="connsiteX2" fmla="*/ 5040560 w 5040560"/>
                <a:gd name="connsiteY2" fmla="*/ 52226 h 4156682"/>
                <a:gd name="connsiteX3" fmla="*/ 5040560 w 5040560"/>
                <a:gd name="connsiteY3" fmla="*/ 4156682 h 4156682"/>
                <a:gd name="connsiteX4" fmla="*/ 0 w 5040560"/>
                <a:gd name="connsiteY4" fmla="*/ 4156682 h 4156682"/>
                <a:gd name="connsiteX5" fmla="*/ 0 w 5040560"/>
                <a:gd name="connsiteY5" fmla="*/ 52226 h 4156682"/>
                <a:gd name="connsiteX0" fmla="*/ 0 w 5040560"/>
                <a:gd name="connsiteY0" fmla="*/ 63427 h 4167883"/>
                <a:gd name="connsiteX1" fmla="*/ 2673018 w 5040560"/>
                <a:gd name="connsiteY1" fmla="*/ 1561802 h 4167883"/>
                <a:gd name="connsiteX2" fmla="*/ 4182143 w 5040560"/>
                <a:gd name="connsiteY2" fmla="*/ 26105 h 4167883"/>
                <a:gd name="connsiteX3" fmla="*/ 5040560 w 5040560"/>
                <a:gd name="connsiteY3" fmla="*/ 4167883 h 4167883"/>
                <a:gd name="connsiteX4" fmla="*/ 0 w 5040560"/>
                <a:gd name="connsiteY4" fmla="*/ 4167883 h 4167883"/>
                <a:gd name="connsiteX5" fmla="*/ 0 w 5040560"/>
                <a:gd name="connsiteY5" fmla="*/ 63427 h 4167883"/>
                <a:gd name="connsiteX0" fmla="*/ 0 w 5040560"/>
                <a:gd name="connsiteY0" fmla="*/ 63427 h 4167883"/>
                <a:gd name="connsiteX1" fmla="*/ 2673018 w 5040560"/>
                <a:gd name="connsiteY1" fmla="*/ 1561802 h 4167883"/>
                <a:gd name="connsiteX2" fmla="*/ 4182143 w 5040560"/>
                <a:gd name="connsiteY2" fmla="*/ 26105 h 4167883"/>
                <a:gd name="connsiteX3" fmla="*/ 4884373 w 5040560"/>
                <a:gd name="connsiteY3" fmla="*/ 171543 h 4167883"/>
                <a:gd name="connsiteX4" fmla="*/ 5040560 w 5040560"/>
                <a:gd name="connsiteY4" fmla="*/ 4167883 h 4167883"/>
                <a:gd name="connsiteX5" fmla="*/ 0 w 5040560"/>
                <a:gd name="connsiteY5" fmla="*/ 4167883 h 4167883"/>
                <a:gd name="connsiteX6" fmla="*/ 0 w 5040560"/>
                <a:gd name="connsiteY6" fmla="*/ 63427 h 4167883"/>
                <a:gd name="connsiteX0" fmla="*/ 0 w 5040560"/>
                <a:gd name="connsiteY0" fmla="*/ 63427 h 4167883"/>
                <a:gd name="connsiteX1" fmla="*/ 2673018 w 5040560"/>
                <a:gd name="connsiteY1" fmla="*/ 1561802 h 4167883"/>
                <a:gd name="connsiteX2" fmla="*/ 4182143 w 5040560"/>
                <a:gd name="connsiteY2" fmla="*/ 26105 h 4167883"/>
                <a:gd name="connsiteX3" fmla="*/ 4884373 w 5040560"/>
                <a:gd name="connsiteY3" fmla="*/ 171543 h 4167883"/>
                <a:gd name="connsiteX4" fmla="*/ 3522103 w 5040560"/>
                <a:gd name="connsiteY4" fmla="*/ 2214947 h 4167883"/>
                <a:gd name="connsiteX5" fmla="*/ 5040560 w 5040560"/>
                <a:gd name="connsiteY5" fmla="*/ 4167883 h 4167883"/>
                <a:gd name="connsiteX6" fmla="*/ 0 w 5040560"/>
                <a:gd name="connsiteY6" fmla="*/ 4167883 h 4167883"/>
                <a:gd name="connsiteX7" fmla="*/ 0 w 5040560"/>
                <a:gd name="connsiteY7" fmla="*/ 63427 h 4167883"/>
                <a:gd name="connsiteX0" fmla="*/ 0 w 5040560"/>
                <a:gd name="connsiteY0" fmla="*/ 63427 h 4167883"/>
                <a:gd name="connsiteX1" fmla="*/ 2673018 w 5040560"/>
                <a:gd name="connsiteY1" fmla="*/ 1561802 h 4167883"/>
                <a:gd name="connsiteX2" fmla="*/ 4182143 w 5040560"/>
                <a:gd name="connsiteY2" fmla="*/ 26105 h 4167883"/>
                <a:gd name="connsiteX3" fmla="*/ 4884373 w 5040560"/>
                <a:gd name="connsiteY3" fmla="*/ 171543 h 4167883"/>
                <a:gd name="connsiteX4" fmla="*/ 3522103 w 5040560"/>
                <a:gd name="connsiteY4" fmla="*/ 2214947 h 4167883"/>
                <a:gd name="connsiteX5" fmla="*/ 5040560 w 5040560"/>
                <a:gd name="connsiteY5" fmla="*/ 4167883 h 4167883"/>
                <a:gd name="connsiteX6" fmla="*/ 862879 w 5040560"/>
                <a:gd name="connsiteY6" fmla="*/ 1608457 h 4167883"/>
                <a:gd name="connsiteX7" fmla="*/ 0 w 5040560"/>
                <a:gd name="connsiteY7" fmla="*/ 4167883 h 4167883"/>
                <a:gd name="connsiteX8" fmla="*/ 0 w 5040560"/>
                <a:gd name="connsiteY8" fmla="*/ 63427 h 4167883"/>
                <a:gd name="connsiteX0" fmla="*/ 0 w 5047614"/>
                <a:gd name="connsiteY0" fmla="*/ 63427 h 4333819"/>
                <a:gd name="connsiteX1" fmla="*/ 2673018 w 5047614"/>
                <a:gd name="connsiteY1" fmla="*/ 1561802 h 4333819"/>
                <a:gd name="connsiteX2" fmla="*/ 4182143 w 5047614"/>
                <a:gd name="connsiteY2" fmla="*/ 26105 h 4333819"/>
                <a:gd name="connsiteX3" fmla="*/ 4884373 w 5047614"/>
                <a:gd name="connsiteY3" fmla="*/ 171543 h 4333819"/>
                <a:gd name="connsiteX4" fmla="*/ 3522103 w 5047614"/>
                <a:gd name="connsiteY4" fmla="*/ 2214947 h 4333819"/>
                <a:gd name="connsiteX5" fmla="*/ 5040560 w 5047614"/>
                <a:gd name="connsiteY5" fmla="*/ 4167883 h 4333819"/>
                <a:gd name="connsiteX6" fmla="*/ 3997964 w 5047614"/>
                <a:gd name="connsiteY6" fmla="*/ 3987763 h 4333819"/>
                <a:gd name="connsiteX7" fmla="*/ 862879 w 5047614"/>
                <a:gd name="connsiteY7" fmla="*/ 1608457 h 4333819"/>
                <a:gd name="connsiteX8" fmla="*/ 0 w 5047614"/>
                <a:gd name="connsiteY8" fmla="*/ 4167883 h 4333819"/>
                <a:gd name="connsiteX9" fmla="*/ 0 w 5047614"/>
                <a:gd name="connsiteY9" fmla="*/ 63427 h 4333819"/>
                <a:gd name="connsiteX0" fmla="*/ 0 w 5047614"/>
                <a:gd name="connsiteY0" fmla="*/ 63427 h 4333819"/>
                <a:gd name="connsiteX1" fmla="*/ 2673018 w 5047614"/>
                <a:gd name="connsiteY1" fmla="*/ 1561802 h 4333819"/>
                <a:gd name="connsiteX2" fmla="*/ 4182143 w 5047614"/>
                <a:gd name="connsiteY2" fmla="*/ 26105 h 4333819"/>
                <a:gd name="connsiteX3" fmla="*/ 4884373 w 5047614"/>
                <a:gd name="connsiteY3" fmla="*/ 171543 h 4333819"/>
                <a:gd name="connsiteX4" fmla="*/ 3522103 w 5047614"/>
                <a:gd name="connsiteY4" fmla="*/ 2214947 h 4333819"/>
                <a:gd name="connsiteX5" fmla="*/ 5040560 w 5047614"/>
                <a:gd name="connsiteY5" fmla="*/ 4167883 h 4333819"/>
                <a:gd name="connsiteX6" fmla="*/ 3997964 w 5047614"/>
                <a:gd name="connsiteY6" fmla="*/ 3987763 h 4333819"/>
                <a:gd name="connsiteX7" fmla="*/ 862879 w 5047614"/>
                <a:gd name="connsiteY7" fmla="*/ 1608457 h 4333819"/>
                <a:gd name="connsiteX8" fmla="*/ 900201 w 5047614"/>
                <a:gd name="connsiteY8" fmla="*/ 4174375 h 4333819"/>
                <a:gd name="connsiteX9" fmla="*/ 0 w 5047614"/>
                <a:gd name="connsiteY9" fmla="*/ 4167883 h 4333819"/>
                <a:gd name="connsiteX10" fmla="*/ 0 w 5047614"/>
                <a:gd name="connsiteY10" fmla="*/ 63427 h 4333819"/>
                <a:gd name="connsiteX0" fmla="*/ 0 w 5047614"/>
                <a:gd name="connsiteY0" fmla="*/ 63427 h 4333819"/>
                <a:gd name="connsiteX1" fmla="*/ 2673018 w 5047614"/>
                <a:gd name="connsiteY1" fmla="*/ 1561802 h 4333819"/>
                <a:gd name="connsiteX2" fmla="*/ 4182143 w 5047614"/>
                <a:gd name="connsiteY2" fmla="*/ 26105 h 4333819"/>
                <a:gd name="connsiteX3" fmla="*/ 4884373 w 5047614"/>
                <a:gd name="connsiteY3" fmla="*/ 171543 h 4333819"/>
                <a:gd name="connsiteX4" fmla="*/ 3522103 w 5047614"/>
                <a:gd name="connsiteY4" fmla="*/ 2214947 h 4333819"/>
                <a:gd name="connsiteX5" fmla="*/ 5040560 w 5047614"/>
                <a:gd name="connsiteY5" fmla="*/ 4167883 h 4333819"/>
                <a:gd name="connsiteX6" fmla="*/ 3997964 w 5047614"/>
                <a:gd name="connsiteY6" fmla="*/ 3987763 h 4333819"/>
                <a:gd name="connsiteX7" fmla="*/ 862879 w 5047614"/>
                <a:gd name="connsiteY7" fmla="*/ 1608457 h 4333819"/>
                <a:gd name="connsiteX8" fmla="*/ 900201 w 5047614"/>
                <a:gd name="connsiteY8" fmla="*/ 4174375 h 4333819"/>
                <a:gd name="connsiteX9" fmla="*/ 0 w 5047614"/>
                <a:gd name="connsiteY9" fmla="*/ 4167883 h 4333819"/>
                <a:gd name="connsiteX10" fmla="*/ 219066 w 5047614"/>
                <a:gd name="connsiteY10" fmla="*/ 1113935 h 4333819"/>
                <a:gd name="connsiteX11" fmla="*/ 0 w 5047614"/>
                <a:gd name="connsiteY11" fmla="*/ 63427 h 4333819"/>
                <a:gd name="connsiteX0" fmla="*/ 200811 w 5248425"/>
                <a:gd name="connsiteY0" fmla="*/ 63427 h 4333819"/>
                <a:gd name="connsiteX1" fmla="*/ 2873829 w 5248425"/>
                <a:gd name="connsiteY1" fmla="*/ 1561802 h 4333819"/>
                <a:gd name="connsiteX2" fmla="*/ 4382954 w 5248425"/>
                <a:gd name="connsiteY2" fmla="*/ 26105 h 4333819"/>
                <a:gd name="connsiteX3" fmla="*/ 5085184 w 5248425"/>
                <a:gd name="connsiteY3" fmla="*/ 171543 h 4333819"/>
                <a:gd name="connsiteX4" fmla="*/ 3722914 w 5248425"/>
                <a:gd name="connsiteY4" fmla="*/ 2214947 h 4333819"/>
                <a:gd name="connsiteX5" fmla="*/ 5241371 w 5248425"/>
                <a:gd name="connsiteY5" fmla="*/ 4167883 h 4333819"/>
                <a:gd name="connsiteX6" fmla="*/ 4198775 w 5248425"/>
                <a:gd name="connsiteY6" fmla="*/ 3987763 h 4333819"/>
                <a:gd name="connsiteX7" fmla="*/ 1063690 w 5248425"/>
                <a:gd name="connsiteY7" fmla="*/ 1608457 h 4333819"/>
                <a:gd name="connsiteX8" fmla="*/ 1101012 w 5248425"/>
                <a:gd name="connsiteY8" fmla="*/ 4174375 h 4333819"/>
                <a:gd name="connsiteX9" fmla="*/ 200811 w 5248425"/>
                <a:gd name="connsiteY9" fmla="*/ 4167883 h 4333819"/>
                <a:gd name="connsiteX10" fmla="*/ 419877 w 5248425"/>
                <a:gd name="connsiteY10" fmla="*/ 1113935 h 4333819"/>
                <a:gd name="connsiteX11" fmla="*/ 0 w 5248425"/>
                <a:gd name="connsiteY11" fmla="*/ 806024 h 4333819"/>
                <a:gd name="connsiteX12" fmla="*/ 200811 w 5248425"/>
                <a:gd name="connsiteY12" fmla="*/ 63427 h 4333819"/>
                <a:gd name="connsiteX0" fmla="*/ 200811 w 5250830"/>
                <a:gd name="connsiteY0" fmla="*/ 63427 h 4355421"/>
                <a:gd name="connsiteX1" fmla="*/ 2873829 w 5250830"/>
                <a:gd name="connsiteY1" fmla="*/ 1561802 h 4355421"/>
                <a:gd name="connsiteX2" fmla="*/ 4382954 w 5250830"/>
                <a:gd name="connsiteY2" fmla="*/ 26105 h 4355421"/>
                <a:gd name="connsiteX3" fmla="*/ 5085184 w 5250830"/>
                <a:gd name="connsiteY3" fmla="*/ 171543 h 4355421"/>
                <a:gd name="connsiteX4" fmla="*/ 3722914 w 5250830"/>
                <a:gd name="connsiteY4" fmla="*/ 2214947 h 4355421"/>
                <a:gd name="connsiteX5" fmla="*/ 5241371 w 5250830"/>
                <a:gd name="connsiteY5" fmla="*/ 4167883 h 4355421"/>
                <a:gd name="connsiteX6" fmla="*/ 4198775 w 5250830"/>
                <a:gd name="connsiteY6" fmla="*/ 3987763 h 4355421"/>
                <a:gd name="connsiteX7" fmla="*/ 1063690 w 5250830"/>
                <a:gd name="connsiteY7" fmla="*/ 1608457 h 4355421"/>
                <a:gd name="connsiteX8" fmla="*/ 1101012 w 5250830"/>
                <a:gd name="connsiteY8" fmla="*/ 4174375 h 4355421"/>
                <a:gd name="connsiteX9" fmla="*/ 200811 w 5250830"/>
                <a:gd name="connsiteY9" fmla="*/ 4167883 h 4355421"/>
                <a:gd name="connsiteX10" fmla="*/ 419877 w 5250830"/>
                <a:gd name="connsiteY10" fmla="*/ 1113935 h 4355421"/>
                <a:gd name="connsiteX11" fmla="*/ 0 w 5250830"/>
                <a:gd name="connsiteY11" fmla="*/ 806024 h 4355421"/>
                <a:gd name="connsiteX12" fmla="*/ 200811 w 5250830"/>
                <a:gd name="connsiteY12" fmla="*/ 63427 h 4355421"/>
                <a:gd name="connsiteX0" fmla="*/ 200811 w 5250830"/>
                <a:gd name="connsiteY0" fmla="*/ 63427 h 4355421"/>
                <a:gd name="connsiteX1" fmla="*/ 2873829 w 5250830"/>
                <a:gd name="connsiteY1" fmla="*/ 1561802 h 4355421"/>
                <a:gd name="connsiteX2" fmla="*/ 4382954 w 5250830"/>
                <a:gd name="connsiteY2" fmla="*/ 26105 h 4355421"/>
                <a:gd name="connsiteX3" fmla="*/ 5085184 w 5250830"/>
                <a:gd name="connsiteY3" fmla="*/ 171543 h 4355421"/>
                <a:gd name="connsiteX4" fmla="*/ 3722914 w 5250830"/>
                <a:gd name="connsiteY4" fmla="*/ 2214947 h 4355421"/>
                <a:gd name="connsiteX5" fmla="*/ 5241371 w 5250830"/>
                <a:gd name="connsiteY5" fmla="*/ 4167883 h 4355421"/>
                <a:gd name="connsiteX6" fmla="*/ 4198775 w 5250830"/>
                <a:gd name="connsiteY6" fmla="*/ 3987763 h 4355421"/>
                <a:gd name="connsiteX7" fmla="*/ 1063690 w 5250830"/>
                <a:gd name="connsiteY7" fmla="*/ 1608457 h 4355421"/>
                <a:gd name="connsiteX8" fmla="*/ 1101012 w 5250830"/>
                <a:gd name="connsiteY8" fmla="*/ 4174375 h 4355421"/>
                <a:gd name="connsiteX9" fmla="*/ 200811 w 5250830"/>
                <a:gd name="connsiteY9" fmla="*/ 4167883 h 4355421"/>
                <a:gd name="connsiteX10" fmla="*/ 419877 w 5250830"/>
                <a:gd name="connsiteY10" fmla="*/ 1113935 h 4355421"/>
                <a:gd name="connsiteX11" fmla="*/ 0 w 5250830"/>
                <a:gd name="connsiteY11" fmla="*/ 806024 h 4355421"/>
                <a:gd name="connsiteX12" fmla="*/ 200811 w 5250830"/>
                <a:gd name="connsiteY12" fmla="*/ 63427 h 4355421"/>
                <a:gd name="connsiteX0" fmla="*/ 200811 w 5254353"/>
                <a:gd name="connsiteY0" fmla="*/ 63427 h 4266726"/>
                <a:gd name="connsiteX1" fmla="*/ 2873829 w 5254353"/>
                <a:gd name="connsiteY1" fmla="*/ 1561802 h 4266726"/>
                <a:gd name="connsiteX2" fmla="*/ 4382954 w 5254353"/>
                <a:gd name="connsiteY2" fmla="*/ 26105 h 4266726"/>
                <a:gd name="connsiteX3" fmla="*/ 5085184 w 5254353"/>
                <a:gd name="connsiteY3" fmla="*/ 171543 h 4266726"/>
                <a:gd name="connsiteX4" fmla="*/ 3722914 w 5254353"/>
                <a:gd name="connsiteY4" fmla="*/ 2214947 h 4266726"/>
                <a:gd name="connsiteX5" fmla="*/ 5241371 w 5254353"/>
                <a:gd name="connsiteY5" fmla="*/ 4167883 h 4266726"/>
                <a:gd name="connsiteX6" fmla="*/ 4198775 w 5254353"/>
                <a:gd name="connsiteY6" fmla="*/ 3987763 h 4266726"/>
                <a:gd name="connsiteX7" fmla="*/ 1063690 w 5254353"/>
                <a:gd name="connsiteY7" fmla="*/ 1608457 h 4266726"/>
                <a:gd name="connsiteX8" fmla="*/ 1101012 w 5254353"/>
                <a:gd name="connsiteY8" fmla="*/ 4174375 h 4266726"/>
                <a:gd name="connsiteX9" fmla="*/ 200811 w 5254353"/>
                <a:gd name="connsiteY9" fmla="*/ 4167883 h 4266726"/>
                <a:gd name="connsiteX10" fmla="*/ 419877 w 5254353"/>
                <a:gd name="connsiteY10" fmla="*/ 1113935 h 4266726"/>
                <a:gd name="connsiteX11" fmla="*/ 0 w 5254353"/>
                <a:gd name="connsiteY11" fmla="*/ 806024 h 4266726"/>
                <a:gd name="connsiteX12" fmla="*/ 200811 w 5254353"/>
                <a:gd name="connsiteY12" fmla="*/ 63427 h 4266726"/>
                <a:gd name="connsiteX0" fmla="*/ 200811 w 5085368"/>
                <a:gd name="connsiteY0" fmla="*/ 63427 h 4174375"/>
                <a:gd name="connsiteX1" fmla="*/ 2873829 w 5085368"/>
                <a:gd name="connsiteY1" fmla="*/ 1561802 h 4174375"/>
                <a:gd name="connsiteX2" fmla="*/ 4382954 w 5085368"/>
                <a:gd name="connsiteY2" fmla="*/ 26105 h 4174375"/>
                <a:gd name="connsiteX3" fmla="*/ 5085184 w 5085368"/>
                <a:gd name="connsiteY3" fmla="*/ 171543 h 4174375"/>
                <a:gd name="connsiteX4" fmla="*/ 3722914 w 5085368"/>
                <a:gd name="connsiteY4" fmla="*/ 2214947 h 4174375"/>
                <a:gd name="connsiteX5" fmla="*/ 4840154 w 5085368"/>
                <a:gd name="connsiteY5" fmla="*/ 3813320 h 4174375"/>
                <a:gd name="connsiteX6" fmla="*/ 4198775 w 5085368"/>
                <a:gd name="connsiteY6" fmla="*/ 3987763 h 4174375"/>
                <a:gd name="connsiteX7" fmla="*/ 1063690 w 5085368"/>
                <a:gd name="connsiteY7" fmla="*/ 1608457 h 4174375"/>
                <a:gd name="connsiteX8" fmla="*/ 1101012 w 5085368"/>
                <a:gd name="connsiteY8" fmla="*/ 4174375 h 4174375"/>
                <a:gd name="connsiteX9" fmla="*/ 200811 w 5085368"/>
                <a:gd name="connsiteY9" fmla="*/ 4167883 h 4174375"/>
                <a:gd name="connsiteX10" fmla="*/ 419877 w 5085368"/>
                <a:gd name="connsiteY10" fmla="*/ 1113935 h 4174375"/>
                <a:gd name="connsiteX11" fmla="*/ 0 w 5085368"/>
                <a:gd name="connsiteY11" fmla="*/ 806024 h 4174375"/>
                <a:gd name="connsiteX12" fmla="*/ 200811 w 5085368"/>
                <a:gd name="connsiteY12" fmla="*/ 63427 h 4174375"/>
                <a:gd name="connsiteX0" fmla="*/ 200811 w 5085368"/>
                <a:gd name="connsiteY0" fmla="*/ 135643 h 4246591"/>
                <a:gd name="connsiteX1" fmla="*/ 2873829 w 5085368"/>
                <a:gd name="connsiteY1" fmla="*/ 1634018 h 4246591"/>
                <a:gd name="connsiteX2" fmla="*/ 4382954 w 5085368"/>
                <a:gd name="connsiteY2" fmla="*/ 98321 h 4246591"/>
                <a:gd name="connsiteX3" fmla="*/ 5085184 w 5085368"/>
                <a:gd name="connsiteY3" fmla="*/ 243759 h 4246591"/>
                <a:gd name="connsiteX4" fmla="*/ 3722914 w 5085368"/>
                <a:gd name="connsiteY4" fmla="*/ 2287163 h 4246591"/>
                <a:gd name="connsiteX5" fmla="*/ 4840154 w 5085368"/>
                <a:gd name="connsiteY5" fmla="*/ 3885536 h 4246591"/>
                <a:gd name="connsiteX6" fmla="*/ 4198775 w 5085368"/>
                <a:gd name="connsiteY6" fmla="*/ 4059979 h 4246591"/>
                <a:gd name="connsiteX7" fmla="*/ 1063690 w 5085368"/>
                <a:gd name="connsiteY7" fmla="*/ 1680673 h 4246591"/>
                <a:gd name="connsiteX8" fmla="*/ 1101012 w 5085368"/>
                <a:gd name="connsiteY8" fmla="*/ 4246591 h 4246591"/>
                <a:gd name="connsiteX9" fmla="*/ 200811 w 5085368"/>
                <a:gd name="connsiteY9" fmla="*/ 4240099 h 4246591"/>
                <a:gd name="connsiteX10" fmla="*/ 419877 w 5085368"/>
                <a:gd name="connsiteY10" fmla="*/ 1186151 h 4246591"/>
                <a:gd name="connsiteX11" fmla="*/ 0 w 5085368"/>
                <a:gd name="connsiteY11" fmla="*/ 878240 h 4246591"/>
                <a:gd name="connsiteX12" fmla="*/ 200811 w 5085368"/>
                <a:gd name="connsiteY12" fmla="*/ 135643 h 4246591"/>
                <a:gd name="connsiteX0" fmla="*/ 200811 w 5085368"/>
                <a:gd name="connsiteY0" fmla="*/ 63428 h 4174376"/>
                <a:gd name="connsiteX1" fmla="*/ 2873829 w 5085368"/>
                <a:gd name="connsiteY1" fmla="*/ 1561803 h 4174376"/>
                <a:gd name="connsiteX2" fmla="*/ 4382954 w 5085368"/>
                <a:gd name="connsiteY2" fmla="*/ 26106 h 4174376"/>
                <a:gd name="connsiteX3" fmla="*/ 5085184 w 5085368"/>
                <a:gd name="connsiteY3" fmla="*/ 171544 h 4174376"/>
                <a:gd name="connsiteX4" fmla="*/ 3722914 w 5085368"/>
                <a:gd name="connsiteY4" fmla="*/ 2214948 h 4174376"/>
                <a:gd name="connsiteX5" fmla="*/ 4840154 w 5085368"/>
                <a:gd name="connsiteY5" fmla="*/ 3813321 h 4174376"/>
                <a:gd name="connsiteX6" fmla="*/ 4198775 w 5085368"/>
                <a:gd name="connsiteY6" fmla="*/ 3987764 h 4174376"/>
                <a:gd name="connsiteX7" fmla="*/ 1063690 w 5085368"/>
                <a:gd name="connsiteY7" fmla="*/ 1608458 h 4174376"/>
                <a:gd name="connsiteX8" fmla="*/ 1101012 w 5085368"/>
                <a:gd name="connsiteY8" fmla="*/ 4174376 h 4174376"/>
                <a:gd name="connsiteX9" fmla="*/ 200811 w 5085368"/>
                <a:gd name="connsiteY9" fmla="*/ 4167884 h 4174376"/>
                <a:gd name="connsiteX10" fmla="*/ 419877 w 5085368"/>
                <a:gd name="connsiteY10" fmla="*/ 1113936 h 4174376"/>
                <a:gd name="connsiteX11" fmla="*/ 0 w 5085368"/>
                <a:gd name="connsiteY11" fmla="*/ 806025 h 4174376"/>
                <a:gd name="connsiteX12" fmla="*/ 200811 w 5085368"/>
                <a:gd name="connsiteY12" fmla="*/ 63428 h 4174376"/>
                <a:gd name="connsiteX0" fmla="*/ 200811 w 5085368"/>
                <a:gd name="connsiteY0" fmla="*/ 63428 h 4174376"/>
                <a:gd name="connsiteX1" fmla="*/ 2873829 w 5085368"/>
                <a:gd name="connsiteY1" fmla="*/ 1561803 h 4174376"/>
                <a:gd name="connsiteX2" fmla="*/ 4382954 w 5085368"/>
                <a:gd name="connsiteY2" fmla="*/ 26106 h 4174376"/>
                <a:gd name="connsiteX3" fmla="*/ 5085184 w 5085368"/>
                <a:gd name="connsiteY3" fmla="*/ 171544 h 4174376"/>
                <a:gd name="connsiteX4" fmla="*/ 3722914 w 5085368"/>
                <a:gd name="connsiteY4" fmla="*/ 2214948 h 4174376"/>
                <a:gd name="connsiteX5" fmla="*/ 4840154 w 5085368"/>
                <a:gd name="connsiteY5" fmla="*/ 3813321 h 4174376"/>
                <a:gd name="connsiteX6" fmla="*/ 4198775 w 5085368"/>
                <a:gd name="connsiteY6" fmla="*/ 3987764 h 4174376"/>
                <a:gd name="connsiteX7" fmla="*/ 1063690 w 5085368"/>
                <a:gd name="connsiteY7" fmla="*/ 1608458 h 4174376"/>
                <a:gd name="connsiteX8" fmla="*/ 1101012 w 5085368"/>
                <a:gd name="connsiteY8" fmla="*/ 4174376 h 4174376"/>
                <a:gd name="connsiteX9" fmla="*/ 200811 w 5085368"/>
                <a:gd name="connsiteY9" fmla="*/ 4167884 h 4174376"/>
                <a:gd name="connsiteX10" fmla="*/ 419877 w 5085368"/>
                <a:gd name="connsiteY10" fmla="*/ 1113936 h 4174376"/>
                <a:gd name="connsiteX11" fmla="*/ 0 w 5085368"/>
                <a:gd name="connsiteY11" fmla="*/ 806025 h 4174376"/>
                <a:gd name="connsiteX12" fmla="*/ 200811 w 5085368"/>
                <a:gd name="connsiteY12" fmla="*/ 63428 h 4174376"/>
                <a:gd name="connsiteX0" fmla="*/ 200811 w 5085184"/>
                <a:gd name="connsiteY0" fmla="*/ 63428 h 4174376"/>
                <a:gd name="connsiteX1" fmla="*/ 2873829 w 5085184"/>
                <a:gd name="connsiteY1" fmla="*/ 1561803 h 4174376"/>
                <a:gd name="connsiteX2" fmla="*/ 4382954 w 5085184"/>
                <a:gd name="connsiteY2" fmla="*/ 26106 h 4174376"/>
                <a:gd name="connsiteX3" fmla="*/ 5085184 w 5085184"/>
                <a:gd name="connsiteY3" fmla="*/ 171544 h 4174376"/>
                <a:gd name="connsiteX4" fmla="*/ 3722914 w 5085184"/>
                <a:gd name="connsiteY4" fmla="*/ 2214948 h 4174376"/>
                <a:gd name="connsiteX5" fmla="*/ 4840154 w 5085184"/>
                <a:gd name="connsiteY5" fmla="*/ 3813321 h 4174376"/>
                <a:gd name="connsiteX6" fmla="*/ 4198775 w 5085184"/>
                <a:gd name="connsiteY6" fmla="*/ 3987764 h 4174376"/>
                <a:gd name="connsiteX7" fmla="*/ 1063690 w 5085184"/>
                <a:gd name="connsiteY7" fmla="*/ 1608458 h 4174376"/>
                <a:gd name="connsiteX8" fmla="*/ 1101012 w 5085184"/>
                <a:gd name="connsiteY8" fmla="*/ 4174376 h 4174376"/>
                <a:gd name="connsiteX9" fmla="*/ 200811 w 5085184"/>
                <a:gd name="connsiteY9" fmla="*/ 4167884 h 4174376"/>
                <a:gd name="connsiteX10" fmla="*/ 419877 w 5085184"/>
                <a:gd name="connsiteY10" fmla="*/ 1113936 h 4174376"/>
                <a:gd name="connsiteX11" fmla="*/ 0 w 5085184"/>
                <a:gd name="connsiteY11" fmla="*/ 806025 h 4174376"/>
                <a:gd name="connsiteX12" fmla="*/ 200811 w 5085184"/>
                <a:gd name="connsiteY12" fmla="*/ 63428 h 4174376"/>
                <a:gd name="connsiteX0" fmla="*/ 200811 w 5085184"/>
                <a:gd name="connsiteY0" fmla="*/ 63428 h 4174376"/>
                <a:gd name="connsiteX1" fmla="*/ 2873829 w 5085184"/>
                <a:gd name="connsiteY1" fmla="*/ 1561803 h 4174376"/>
                <a:gd name="connsiteX2" fmla="*/ 4382954 w 5085184"/>
                <a:gd name="connsiteY2" fmla="*/ 26106 h 4174376"/>
                <a:gd name="connsiteX3" fmla="*/ 5085184 w 5085184"/>
                <a:gd name="connsiteY3" fmla="*/ 171544 h 4174376"/>
                <a:gd name="connsiteX4" fmla="*/ 3722914 w 5085184"/>
                <a:gd name="connsiteY4" fmla="*/ 2214948 h 4174376"/>
                <a:gd name="connsiteX5" fmla="*/ 4840154 w 5085184"/>
                <a:gd name="connsiteY5" fmla="*/ 3813321 h 4174376"/>
                <a:gd name="connsiteX6" fmla="*/ 4198775 w 5085184"/>
                <a:gd name="connsiteY6" fmla="*/ 3987764 h 4174376"/>
                <a:gd name="connsiteX7" fmla="*/ 1063690 w 5085184"/>
                <a:gd name="connsiteY7" fmla="*/ 1608458 h 4174376"/>
                <a:gd name="connsiteX8" fmla="*/ 1101012 w 5085184"/>
                <a:gd name="connsiteY8" fmla="*/ 4174376 h 4174376"/>
                <a:gd name="connsiteX9" fmla="*/ 200811 w 5085184"/>
                <a:gd name="connsiteY9" fmla="*/ 4167884 h 4174376"/>
                <a:gd name="connsiteX10" fmla="*/ 419877 w 5085184"/>
                <a:gd name="connsiteY10" fmla="*/ 1113936 h 4174376"/>
                <a:gd name="connsiteX11" fmla="*/ 0 w 5085184"/>
                <a:gd name="connsiteY11" fmla="*/ 806025 h 4174376"/>
                <a:gd name="connsiteX12" fmla="*/ 200811 w 5085184"/>
                <a:gd name="connsiteY12" fmla="*/ 63428 h 4174376"/>
                <a:gd name="connsiteX0" fmla="*/ 200811 w 5085184"/>
                <a:gd name="connsiteY0" fmla="*/ 303644 h 4414592"/>
                <a:gd name="connsiteX1" fmla="*/ 2873829 w 5085184"/>
                <a:gd name="connsiteY1" fmla="*/ 1802019 h 4414592"/>
                <a:gd name="connsiteX2" fmla="*/ 4048374 w 5085184"/>
                <a:gd name="connsiteY2" fmla="*/ 0 h 4414592"/>
                <a:gd name="connsiteX3" fmla="*/ 5085184 w 5085184"/>
                <a:gd name="connsiteY3" fmla="*/ 411760 h 4414592"/>
                <a:gd name="connsiteX4" fmla="*/ 3722914 w 5085184"/>
                <a:gd name="connsiteY4" fmla="*/ 2455164 h 4414592"/>
                <a:gd name="connsiteX5" fmla="*/ 4840154 w 5085184"/>
                <a:gd name="connsiteY5" fmla="*/ 4053537 h 4414592"/>
                <a:gd name="connsiteX6" fmla="*/ 4198775 w 5085184"/>
                <a:gd name="connsiteY6" fmla="*/ 4227980 h 4414592"/>
                <a:gd name="connsiteX7" fmla="*/ 1063690 w 5085184"/>
                <a:gd name="connsiteY7" fmla="*/ 1848674 h 4414592"/>
                <a:gd name="connsiteX8" fmla="*/ 1101012 w 5085184"/>
                <a:gd name="connsiteY8" fmla="*/ 4414592 h 4414592"/>
                <a:gd name="connsiteX9" fmla="*/ 200811 w 5085184"/>
                <a:gd name="connsiteY9" fmla="*/ 4408100 h 4414592"/>
                <a:gd name="connsiteX10" fmla="*/ 419877 w 5085184"/>
                <a:gd name="connsiteY10" fmla="*/ 1354152 h 4414592"/>
                <a:gd name="connsiteX11" fmla="*/ 0 w 5085184"/>
                <a:gd name="connsiteY11" fmla="*/ 1046241 h 4414592"/>
                <a:gd name="connsiteX12" fmla="*/ 200811 w 5085184"/>
                <a:gd name="connsiteY12" fmla="*/ 303644 h 4414592"/>
                <a:gd name="connsiteX0" fmla="*/ 200811 w 5085184"/>
                <a:gd name="connsiteY0" fmla="*/ 303644 h 4414592"/>
                <a:gd name="connsiteX1" fmla="*/ 2873829 w 5085184"/>
                <a:gd name="connsiteY1" fmla="*/ 1802019 h 4414592"/>
                <a:gd name="connsiteX2" fmla="*/ 4048374 w 5085184"/>
                <a:gd name="connsiteY2" fmla="*/ 0 h 4414592"/>
                <a:gd name="connsiteX3" fmla="*/ 5085184 w 5085184"/>
                <a:gd name="connsiteY3" fmla="*/ 411760 h 4414592"/>
                <a:gd name="connsiteX4" fmla="*/ 3722914 w 5085184"/>
                <a:gd name="connsiteY4" fmla="*/ 2455164 h 4414592"/>
                <a:gd name="connsiteX5" fmla="*/ 4840154 w 5085184"/>
                <a:gd name="connsiteY5" fmla="*/ 4053537 h 4414592"/>
                <a:gd name="connsiteX6" fmla="*/ 4198775 w 5085184"/>
                <a:gd name="connsiteY6" fmla="*/ 4227980 h 4414592"/>
                <a:gd name="connsiteX7" fmla="*/ 1063690 w 5085184"/>
                <a:gd name="connsiteY7" fmla="*/ 1848674 h 4414592"/>
                <a:gd name="connsiteX8" fmla="*/ 1101012 w 5085184"/>
                <a:gd name="connsiteY8" fmla="*/ 4414592 h 4414592"/>
                <a:gd name="connsiteX9" fmla="*/ 200811 w 5085184"/>
                <a:gd name="connsiteY9" fmla="*/ 4408100 h 4414592"/>
                <a:gd name="connsiteX10" fmla="*/ 419877 w 5085184"/>
                <a:gd name="connsiteY10" fmla="*/ 1354152 h 4414592"/>
                <a:gd name="connsiteX11" fmla="*/ 0 w 5085184"/>
                <a:gd name="connsiteY11" fmla="*/ 1046241 h 4414592"/>
                <a:gd name="connsiteX12" fmla="*/ 200811 w 5085184"/>
                <a:gd name="connsiteY12" fmla="*/ 303644 h 4414592"/>
                <a:gd name="connsiteX0" fmla="*/ 200811 w 5308238"/>
                <a:gd name="connsiteY0" fmla="*/ 303644 h 4414592"/>
                <a:gd name="connsiteX1" fmla="*/ 2873829 w 5308238"/>
                <a:gd name="connsiteY1" fmla="*/ 1802019 h 4414592"/>
                <a:gd name="connsiteX2" fmla="*/ 4048374 w 5308238"/>
                <a:gd name="connsiteY2" fmla="*/ 0 h 4414592"/>
                <a:gd name="connsiteX3" fmla="*/ 5308238 w 5308238"/>
                <a:gd name="connsiteY3" fmla="*/ 494986 h 4414592"/>
                <a:gd name="connsiteX4" fmla="*/ 3722914 w 5308238"/>
                <a:gd name="connsiteY4" fmla="*/ 2455164 h 4414592"/>
                <a:gd name="connsiteX5" fmla="*/ 4840154 w 5308238"/>
                <a:gd name="connsiteY5" fmla="*/ 4053537 h 4414592"/>
                <a:gd name="connsiteX6" fmla="*/ 4198775 w 5308238"/>
                <a:gd name="connsiteY6" fmla="*/ 4227980 h 4414592"/>
                <a:gd name="connsiteX7" fmla="*/ 1063690 w 5308238"/>
                <a:gd name="connsiteY7" fmla="*/ 1848674 h 4414592"/>
                <a:gd name="connsiteX8" fmla="*/ 1101012 w 5308238"/>
                <a:gd name="connsiteY8" fmla="*/ 4414592 h 4414592"/>
                <a:gd name="connsiteX9" fmla="*/ 200811 w 5308238"/>
                <a:gd name="connsiteY9" fmla="*/ 4408100 h 4414592"/>
                <a:gd name="connsiteX10" fmla="*/ 419877 w 5308238"/>
                <a:gd name="connsiteY10" fmla="*/ 1354152 h 4414592"/>
                <a:gd name="connsiteX11" fmla="*/ 0 w 5308238"/>
                <a:gd name="connsiteY11" fmla="*/ 1046241 h 4414592"/>
                <a:gd name="connsiteX12" fmla="*/ 200811 w 5308238"/>
                <a:gd name="connsiteY12" fmla="*/ 303644 h 4414592"/>
                <a:gd name="connsiteX0" fmla="*/ 200811 w 5308238"/>
                <a:gd name="connsiteY0" fmla="*/ 303644 h 4414592"/>
                <a:gd name="connsiteX1" fmla="*/ 2873829 w 5308238"/>
                <a:gd name="connsiteY1" fmla="*/ 1802019 h 4414592"/>
                <a:gd name="connsiteX2" fmla="*/ 4048374 w 5308238"/>
                <a:gd name="connsiteY2" fmla="*/ 0 h 4414592"/>
                <a:gd name="connsiteX3" fmla="*/ 5308238 w 5308238"/>
                <a:gd name="connsiteY3" fmla="*/ 494986 h 4414592"/>
                <a:gd name="connsiteX4" fmla="*/ 3722914 w 5308238"/>
                <a:gd name="connsiteY4" fmla="*/ 2455164 h 4414592"/>
                <a:gd name="connsiteX5" fmla="*/ 4840154 w 5308238"/>
                <a:gd name="connsiteY5" fmla="*/ 4053537 h 4414592"/>
                <a:gd name="connsiteX6" fmla="*/ 4198775 w 5308238"/>
                <a:gd name="connsiteY6" fmla="*/ 4227980 h 4414592"/>
                <a:gd name="connsiteX7" fmla="*/ 1063690 w 5308238"/>
                <a:gd name="connsiteY7" fmla="*/ 1848674 h 4414592"/>
                <a:gd name="connsiteX8" fmla="*/ 1101012 w 5308238"/>
                <a:gd name="connsiteY8" fmla="*/ 4414592 h 4414592"/>
                <a:gd name="connsiteX9" fmla="*/ 200811 w 5308238"/>
                <a:gd name="connsiteY9" fmla="*/ 4408100 h 4414592"/>
                <a:gd name="connsiteX10" fmla="*/ 419877 w 5308238"/>
                <a:gd name="connsiteY10" fmla="*/ 1354152 h 4414592"/>
                <a:gd name="connsiteX11" fmla="*/ 0 w 5308238"/>
                <a:gd name="connsiteY11" fmla="*/ 1046241 h 4414592"/>
                <a:gd name="connsiteX12" fmla="*/ 200811 w 5308238"/>
                <a:gd name="connsiteY12" fmla="*/ 303644 h 4414592"/>
                <a:gd name="connsiteX0" fmla="*/ 200811 w 5308238"/>
                <a:gd name="connsiteY0" fmla="*/ 303644 h 4414592"/>
                <a:gd name="connsiteX1" fmla="*/ 2873829 w 5308238"/>
                <a:gd name="connsiteY1" fmla="*/ 1802019 h 4414592"/>
                <a:gd name="connsiteX2" fmla="*/ 4048374 w 5308238"/>
                <a:gd name="connsiteY2" fmla="*/ 0 h 4414592"/>
                <a:gd name="connsiteX3" fmla="*/ 5308238 w 5308238"/>
                <a:gd name="connsiteY3" fmla="*/ 494986 h 4414592"/>
                <a:gd name="connsiteX4" fmla="*/ 3722914 w 5308238"/>
                <a:gd name="connsiteY4" fmla="*/ 2455164 h 4414592"/>
                <a:gd name="connsiteX5" fmla="*/ 4840154 w 5308238"/>
                <a:gd name="connsiteY5" fmla="*/ 4053537 h 4414592"/>
                <a:gd name="connsiteX6" fmla="*/ 4198775 w 5308238"/>
                <a:gd name="connsiteY6" fmla="*/ 4227980 h 4414592"/>
                <a:gd name="connsiteX7" fmla="*/ 1063690 w 5308238"/>
                <a:gd name="connsiteY7" fmla="*/ 1848674 h 4414592"/>
                <a:gd name="connsiteX8" fmla="*/ 1101012 w 5308238"/>
                <a:gd name="connsiteY8" fmla="*/ 4414592 h 4414592"/>
                <a:gd name="connsiteX9" fmla="*/ 200811 w 5308238"/>
                <a:gd name="connsiteY9" fmla="*/ 4408100 h 4414592"/>
                <a:gd name="connsiteX10" fmla="*/ 419877 w 5308238"/>
                <a:gd name="connsiteY10" fmla="*/ 1354152 h 4414592"/>
                <a:gd name="connsiteX11" fmla="*/ 0 w 5308238"/>
                <a:gd name="connsiteY11" fmla="*/ 1046241 h 4414592"/>
                <a:gd name="connsiteX12" fmla="*/ 200811 w 5308238"/>
                <a:gd name="connsiteY12" fmla="*/ 303644 h 4414592"/>
                <a:gd name="connsiteX0" fmla="*/ 200811 w 5308238"/>
                <a:gd name="connsiteY0" fmla="*/ 303644 h 4414592"/>
                <a:gd name="connsiteX1" fmla="*/ 2873829 w 5308238"/>
                <a:gd name="connsiteY1" fmla="*/ 1802019 h 4414592"/>
                <a:gd name="connsiteX2" fmla="*/ 4048374 w 5308238"/>
                <a:gd name="connsiteY2" fmla="*/ 0 h 4414592"/>
                <a:gd name="connsiteX3" fmla="*/ 5308238 w 5308238"/>
                <a:gd name="connsiteY3" fmla="*/ 494986 h 4414592"/>
                <a:gd name="connsiteX4" fmla="*/ 3722914 w 5308238"/>
                <a:gd name="connsiteY4" fmla="*/ 2455164 h 4414592"/>
                <a:gd name="connsiteX5" fmla="*/ 4840154 w 5308238"/>
                <a:gd name="connsiteY5" fmla="*/ 4053537 h 4414592"/>
                <a:gd name="connsiteX6" fmla="*/ 4198775 w 5308238"/>
                <a:gd name="connsiteY6" fmla="*/ 4227980 h 4414592"/>
                <a:gd name="connsiteX7" fmla="*/ 1063690 w 5308238"/>
                <a:gd name="connsiteY7" fmla="*/ 1848674 h 4414592"/>
                <a:gd name="connsiteX8" fmla="*/ 1101012 w 5308238"/>
                <a:gd name="connsiteY8" fmla="*/ 4414592 h 4414592"/>
                <a:gd name="connsiteX9" fmla="*/ 200811 w 5308238"/>
                <a:gd name="connsiteY9" fmla="*/ 4408100 h 4414592"/>
                <a:gd name="connsiteX10" fmla="*/ 419877 w 5308238"/>
                <a:gd name="connsiteY10" fmla="*/ 1354152 h 4414592"/>
                <a:gd name="connsiteX11" fmla="*/ 0 w 5308238"/>
                <a:gd name="connsiteY11" fmla="*/ 1046241 h 4414592"/>
                <a:gd name="connsiteX12" fmla="*/ 200811 w 5308238"/>
                <a:gd name="connsiteY12" fmla="*/ 303644 h 4414592"/>
                <a:gd name="connsiteX0" fmla="*/ 200811 w 5308238"/>
                <a:gd name="connsiteY0" fmla="*/ 303644 h 4414592"/>
                <a:gd name="connsiteX1" fmla="*/ 2873829 w 5308238"/>
                <a:gd name="connsiteY1" fmla="*/ 1802019 h 4414592"/>
                <a:gd name="connsiteX2" fmla="*/ 4048374 w 5308238"/>
                <a:gd name="connsiteY2" fmla="*/ 0 h 4414592"/>
                <a:gd name="connsiteX3" fmla="*/ 5308238 w 5308238"/>
                <a:gd name="connsiteY3" fmla="*/ 494986 h 4414592"/>
                <a:gd name="connsiteX4" fmla="*/ 3722914 w 5308238"/>
                <a:gd name="connsiteY4" fmla="*/ 2455164 h 4414592"/>
                <a:gd name="connsiteX5" fmla="*/ 4840154 w 5308238"/>
                <a:gd name="connsiteY5" fmla="*/ 4053537 h 4414592"/>
                <a:gd name="connsiteX6" fmla="*/ 4198775 w 5308238"/>
                <a:gd name="connsiteY6" fmla="*/ 4227980 h 4414592"/>
                <a:gd name="connsiteX7" fmla="*/ 1063690 w 5308238"/>
                <a:gd name="connsiteY7" fmla="*/ 1848674 h 4414592"/>
                <a:gd name="connsiteX8" fmla="*/ 1101012 w 5308238"/>
                <a:gd name="connsiteY8" fmla="*/ 4414592 h 4414592"/>
                <a:gd name="connsiteX9" fmla="*/ 200811 w 5308238"/>
                <a:gd name="connsiteY9" fmla="*/ 4408100 h 4414592"/>
                <a:gd name="connsiteX10" fmla="*/ 419877 w 5308238"/>
                <a:gd name="connsiteY10" fmla="*/ 1354152 h 4414592"/>
                <a:gd name="connsiteX11" fmla="*/ 0 w 5308238"/>
                <a:gd name="connsiteY11" fmla="*/ 1046241 h 4414592"/>
                <a:gd name="connsiteX12" fmla="*/ 200811 w 5308238"/>
                <a:gd name="connsiteY12" fmla="*/ 303644 h 4414592"/>
                <a:gd name="connsiteX0" fmla="*/ 200811 w 5308238"/>
                <a:gd name="connsiteY0" fmla="*/ 303644 h 4414592"/>
                <a:gd name="connsiteX1" fmla="*/ 2873829 w 5308238"/>
                <a:gd name="connsiteY1" fmla="*/ 1802019 h 4414592"/>
                <a:gd name="connsiteX2" fmla="*/ 4048374 w 5308238"/>
                <a:gd name="connsiteY2" fmla="*/ 0 h 4414592"/>
                <a:gd name="connsiteX3" fmla="*/ 5308238 w 5308238"/>
                <a:gd name="connsiteY3" fmla="*/ 494986 h 4414592"/>
                <a:gd name="connsiteX4" fmla="*/ 3722914 w 5308238"/>
                <a:gd name="connsiteY4" fmla="*/ 2455164 h 4414592"/>
                <a:gd name="connsiteX5" fmla="*/ 4840154 w 5308238"/>
                <a:gd name="connsiteY5" fmla="*/ 4053537 h 4414592"/>
                <a:gd name="connsiteX6" fmla="*/ 4198775 w 5308238"/>
                <a:gd name="connsiteY6" fmla="*/ 4227980 h 4414592"/>
                <a:gd name="connsiteX7" fmla="*/ 1063690 w 5308238"/>
                <a:gd name="connsiteY7" fmla="*/ 1848674 h 4414592"/>
                <a:gd name="connsiteX8" fmla="*/ 1101012 w 5308238"/>
                <a:gd name="connsiteY8" fmla="*/ 4414592 h 4414592"/>
                <a:gd name="connsiteX9" fmla="*/ 200811 w 5308238"/>
                <a:gd name="connsiteY9" fmla="*/ 4408100 h 4414592"/>
                <a:gd name="connsiteX10" fmla="*/ 419877 w 5308238"/>
                <a:gd name="connsiteY10" fmla="*/ 1354152 h 4414592"/>
                <a:gd name="connsiteX11" fmla="*/ 0 w 5308238"/>
                <a:gd name="connsiteY11" fmla="*/ 1046241 h 4414592"/>
                <a:gd name="connsiteX12" fmla="*/ 200811 w 5308238"/>
                <a:gd name="connsiteY12" fmla="*/ 303644 h 4414592"/>
                <a:gd name="connsiteX0" fmla="*/ 200811 w 5308238"/>
                <a:gd name="connsiteY0" fmla="*/ 303644 h 4414592"/>
                <a:gd name="connsiteX1" fmla="*/ 2873829 w 5308238"/>
                <a:gd name="connsiteY1" fmla="*/ 1802019 h 4414592"/>
                <a:gd name="connsiteX2" fmla="*/ 4048374 w 5308238"/>
                <a:gd name="connsiteY2" fmla="*/ 0 h 4414592"/>
                <a:gd name="connsiteX3" fmla="*/ 5308238 w 5308238"/>
                <a:gd name="connsiteY3" fmla="*/ 494986 h 4414592"/>
                <a:gd name="connsiteX4" fmla="*/ 3722914 w 5308238"/>
                <a:gd name="connsiteY4" fmla="*/ 2455164 h 4414592"/>
                <a:gd name="connsiteX5" fmla="*/ 4840154 w 5308238"/>
                <a:gd name="connsiteY5" fmla="*/ 4053537 h 4414592"/>
                <a:gd name="connsiteX6" fmla="*/ 4198775 w 5308238"/>
                <a:gd name="connsiteY6" fmla="*/ 4227980 h 4414592"/>
                <a:gd name="connsiteX7" fmla="*/ 1063690 w 5308238"/>
                <a:gd name="connsiteY7" fmla="*/ 1848674 h 4414592"/>
                <a:gd name="connsiteX8" fmla="*/ 1101012 w 5308238"/>
                <a:gd name="connsiteY8" fmla="*/ 4414592 h 4414592"/>
                <a:gd name="connsiteX9" fmla="*/ 200811 w 5308238"/>
                <a:gd name="connsiteY9" fmla="*/ 4408100 h 4414592"/>
                <a:gd name="connsiteX10" fmla="*/ 419877 w 5308238"/>
                <a:gd name="connsiteY10" fmla="*/ 1354152 h 4414592"/>
                <a:gd name="connsiteX11" fmla="*/ 0 w 5308238"/>
                <a:gd name="connsiteY11" fmla="*/ 1046241 h 4414592"/>
                <a:gd name="connsiteX12" fmla="*/ 200811 w 5308238"/>
                <a:gd name="connsiteY12" fmla="*/ 303644 h 4414592"/>
                <a:gd name="connsiteX0" fmla="*/ 200811 w 5308238"/>
                <a:gd name="connsiteY0" fmla="*/ 303644 h 4414592"/>
                <a:gd name="connsiteX1" fmla="*/ 2873829 w 5308238"/>
                <a:gd name="connsiteY1" fmla="*/ 1802019 h 4414592"/>
                <a:gd name="connsiteX2" fmla="*/ 4048374 w 5308238"/>
                <a:gd name="connsiteY2" fmla="*/ 0 h 4414592"/>
                <a:gd name="connsiteX3" fmla="*/ 5308238 w 5308238"/>
                <a:gd name="connsiteY3" fmla="*/ 494986 h 4414592"/>
                <a:gd name="connsiteX4" fmla="*/ 3722914 w 5308238"/>
                <a:gd name="connsiteY4" fmla="*/ 2455164 h 4414592"/>
                <a:gd name="connsiteX5" fmla="*/ 4840154 w 5308238"/>
                <a:gd name="connsiteY5" fmla="*/ 4053537 h 4414592"/>
                <a:gd name="connsiteX6" fmla="*/ 4198775 w 5308238"/>
                <a:gd name="connsiteY6" fmla="*/ 4227980 h 4414592"/>
                <a:gd name="connsiteX7" fmla="*/ 1063690 w 5308238"/>
                <a:gd name="connsiteY7" fmla="*/ 1848674 h 4414592"/>
                <a:gd name="connsiteX8" fmla="*/ 1101012 w 5308238"/>
                <a:gd name="connsiteY8" fmla="*/ 4414592 h 4414592"/>
                <a:gd name="connsiteX9" fmla="*/ 200811 w 5308238"/>
                <a:gd name="connsiteY9" fmla="*/ 4408100 h 4414592"/>
                <a:gd name="connsiteX10" fmla="*/ 419877 w 5308238"/>
                <a:gd name="connsiteY10" fmla="*/ 1354152 h 4414592"/>
                <a:gd name="connsiteX11" fmla="*/ 0 w 5308238"/>
                <a:gd name="connsiteY11" fmla="*/ 1046241 h 4414592"/>
                <a:gd name="connsiteX12" fmla="*/ 200811 w 5308238"/>
                <a:gd name="connsiteY12" fmla="*/ 303644 h 4414592"/>
                <a:gd name="connsiteX0" fmla="*/ 200811 w 5308238"/>
                <a:gd name="connsiteY0" fmla="*/ 303644 h 4414592"/>
                <a:gd name="connsiteX1" fmla="*/ 2873829 w 5308238"/>
                <a:gd name="connsiteY1" fmla="*/ 1802019 h 4414592"/>
                <a:gd name="connsiteX2" fmla="*/ 4048374 w 5308238"/>
                <a:gd name="connsiteY2" fmla="*/ 0 h 4414592"/>
                <a:gd name="connsiteX3" fmla="*/ 5308238 w 5308238"/>
                <a:gd name="connsiteY3" fmla="*/ 494986 h 4414592"/>
                <a:gd name="connsiteX4" fmla="*/ 3722914 w 5308238"/>
                <a:gd name="connsiteY4" fmla="*/ 2455164 h 4414592"/>
                <a:gd name="connsiteX5" fmla="*/ 4840154 w 5308238"/>
                <a:gd name="connsiteY5" fmla="*/ 4053537 h 4414592"/>
                <a:gd name="connsiteX6" fmla="*/ 4198775 w 5308238"/>
                <a:gd name="connsiteY6" fmla="*/ 4227980 h 4414592"/>
                <a:gd name="connsiteX7" fmla="*/ 1063690 w 5308238"/>
                <a:gd name="connsiteY7" fmla="*/ 1848674 h 4414592"/>
                <a:gd name="connsiteX8" fmla="*/ 1101012 w 5308238"/>
                <a:gd name="connsiteY8" fmla="*/ 4414592 h 4414592"/>
                <a:gd name="connsiteX9" fmla="*/ 200811 w 5308238"/>
                <a:gd name="connsiteY9" fmla="*/ 4408100 h 4414592"/>
                <a:gd name="connsiteX10" fmla="*/ 419877 w 5308238"/>
                <a:gd name="connsiteY10" fmla="*/ 1354152 h 4414592"/>
                <a:gd name="connsiteX11" fmla="*/ 0 w 5308238"/>
                <a:gd name="connsiteY11" fmla="*/ 1046241 h 4414592"/>
                <a:gd name="connsiteX12" fmla="*/ 200811 w 5308238"/>
                <a:gd name="connsiteY12" fmla="*/ 303644 h 4414592"/>
                <a:gd name="connsiteX0" fmla="*/ 200811 w 5308238"/>
                <a:gd name="connsiteY0" fmla="*/ 303644 h 4414592"/>
                <a:gd name="connsiteX1" fmla="*/ 2873829 w 5308238"/>
                <a:gd name="connsiteY1" fmla="*/ 1802019 h 4414592"/>
                <a:gd name="connsiteX2" fmla="*/ 4048374 w 5308238"/>
                <a:gd name="connsiteY2" fmla="*/ 0 h 4414592"/>
                <a:gd name="connsiteX3" fmla="*/ 5308238 w 5308238"/>
                <a:gd name="connsiteY3" fmla="*/ 494986 h 4414592"/>
                <a:gd name="connsiteX4" fmla="*/ 3722914 w 5308238"/>
                <a:gd name="connsiteY4" fmla="*/ 2455164 h 4414592"/>
                <a:gd name="connsiteX5" fmla="*/ 4840154 w 5308238"/>
                <a:gd name="connsiteY5" fmla="*/ 4053537 h 4414592"/>
                <a:gd name="connsiteX6" fmla="*/ 4198775 w 5308238"/>
                <a:gd name="connsiteY6" fmla="*/ 4227980 h 4414592"/>
                <a:gd name="connsiteX7" fmla="*/ 1063690 w 5308238"/>
                <a:gd name="connsiteY7" fmla="*/ 1848674 h 4414592"/>
                <a:gd name="connsiteX8" fmla="*/ 1101012 w 5308238"/>
                <a:gd name="connsiteY8" fmla="*/ 4414592 h 4414592"/>
                <a:gd name="connsiteX9" fmla="*/ 200811 w 5308238"/>
                <a:gd name="connsiteY9" fmla="*/ 4408100 h 4414592"/>
                <a:gd name="connsiteX10" fmla="*/ 419877 w 5308238"/>
                <a:gd name="connsiteY10" fmla="*/ 1354152 h 4414592"/>
                <a:gd name="connsiteX11" fmla="*/ 0 w 5308238"/>
                <a:gd name="connsiteY11" fmla="*/ 1046241 h 4414592"/>
                <a:gd name="connsiteX12" fmla="*/ 200811 w 5308238"/>
                <a:gd name="connsiteY12" fmla="*/ 303644 h 4414592"/>
                <a:gd name="connsiteX0" fmla="*/ 200811 w 5308238"/>
                <a:gd name="connsiteY0" fmla="*/ 303644 h 4414592"/>
                <a:gd name="connsiteX1" fmla="*/ 2873829 w 5308238"/>
                <a:gd name="connsiteY1" fmla="*/ 1802019 h 4414592"/>
                <a:gd name="connsiteX2" fmla="*/ 4048374 w 5308238"/>
                <a:gd name="connsiteY2" fmla="*/ 0 h 4414592"/>
                <a:gd name="connsiteX3" fmla="*/ 5308238 w 5308238"/>
                <a:gd name="connsiteY3" fmla="*/ 494986 h 4414592"/>
                <a:gd name="connsiteX4" fmla="*/ 3722914 w 5308238"/>
                <a:gd name="connsiteY4" fmla="*/ 2455164 h 4414592"/>
                <a:gd name="connsiteX5" fmla="*/ 4840154 w 5308238"/>
                <a:gd name="connsiteY5" fmla="*/ 4053537 h 4414592"/>
                <a:gd name="connsiteX6" fmla="*/ 4198775 w 5308238"/>
                <a:gd name="connsiteY6" fmla="*/ 4227980 h 4414592"/>
                <a:gd name="connsiteX7" fmla="*/ 1063690 w 5308238"/>
                <a:gd name="connsiteY7" fmla="*/ 1848674 h 4414592"/>
                <a:gd name="connsiteX8" fmla="*/ 1101012 w 5308238"/>
                <a:gd name="connsiteY8" fmla="*/ 4414592 h 4414592"/>
                <a:gd name="connsiteX9" fmla="*/ 200811 w 5308238"/>
                <a:gd name="connsiteY9" fmla="*/ 4408100 h 4414592"/>
                <a:gd name="connsiteX10" fmla="*/ 419877 w 5308238"/>
                <a:gd name="connsiteY10" fmla="*/ 1354152 h 4414592"/>
                <a:gd name="connsiteX11" fmla="*/ 0 w 5308238"/>
                <a:gd name="connsiteY11" fmla="*/ 1046241 h 4414592"/>
                <a:gd name="connsiteX12" fmla="*/ 200811 w 5308238"/>
                <a:gd name="connsiteY12" fmla="*/ 303644 h 4414592"/>
                <a:gd name="connsiteX0" fmla="*/ 200811 w 5308238"/>
                <a:gd name="connsiteY0" fmla="*/ 303644 h 4414592"/>
                <a:gd name="connsiteX1" fmla="*/ 2873829 w 5308238"/>
                <a:gd name="connsiteY1" fmla="*/ 1802019 h 4414592"/>
                <a:gd name="connsiteX2" fmla="*/ 4048374 w 5308238"/>
                <a:gd name="connsiteY2" fmla="*/ 0 h 4414592"/>
                <a:gd name="connsiteX3" fmla="*/ 5308238 w 5308238"/>
                <a:gd name="connsiteY3" fmla="*/ 494986 h 4414592"/>
                <a:gd name="connsiteX4" fmla="*/ 3722914 w 5308238"/>
                <a:gd name="connsiteY4" fmla="*/ 2455164 h 4414592"/>
                <a:gd name="connsiteX5" fmla="*/ 4840154 w 5308238"/>
                <a:gd name="connsiteY5" fmla="*/ 4053537 h 4414592"/>
                <a:gd name="connsiteX6" fmla="*/ 4198775 w 5308238"/>
                <a:gd name="connsiteY6" fmla="*/ 4227980 h 4414592"/>
                <a:gd name="connsiteX7" fmla="*/ 1063690 w 5308238"/>
                <a:gd name="connsiteY7" fmla="*/ 1848674 h 4414592"/>
                <a:gd name="connsiteX8" fmla="*/ 1101012 w 5308238"/>
                <a:gd name="connsiteY8" fmla="*/ 4414592 h 4414592"/>
                <a:gd name="connsiteX9" fmla="*/ 200811 w 5308238"/>
                <a:gd name="connsiteY9" fmla="*/ 4408100 h 4414592"/>
                <a:gd name="connsiteX10" fmla="*/ 419877 w 5308238"/>
                <a:gd name="connsiteY10" fmla="*/ 1354152 h 4414592"/>
                <a:gd name="connsiteX11" fmla="*/ 0 w 5308238"/>
                <a:gd name="connsiteY11" fmla="*/ 1046241 h 4414592"/>
                <a:gd name="connsiteX12" fmla="*/ 200811 w 5308238"/>
                <a:gd name="connsiteY12" fmla="*/ 303644 h 4414592"/>
                <a:gd name="connsiteX0" fmla="*/ 200811 w 5308238"/>
                <a:gd name="connsiteY0" fmla="*/ 303644 h 4414592"/>
                <a:gd name="connsiteX1" fmla="*/ 2873829 w 5308238"/>
                <a:gd name="connsiteY1" fmla="*/ 1802019 h 4414592"/>
                <a:gd name="connsiteX2" fmla="*/ 4048374 w 5308238"/>
                <a:gd name="connsiteY2" fmla="*/ 0 h 4414592"/>
                <a:gd name="connsiteX3" fmla="*/ 5308238 w 5308238"/>
                <a:gd name="connsiteY3" fmla="*/ 494986 h 4414592"/>
                <a:gd name="connsiteX4" fmla="*/ 3722914 w 5308238"/>
                <a:gd name="connsiteY4" fmla="*/ 2455164 h 4414592"/>
                <a:gd name="connsiteX5" fmla="*/ 4840154 w 5308238"/>
                <a:gd name="connsiteY5" fmla="*/ 4053537 h 4414592"/>
                <a:gd name="connsiteX6" fmla="*/ 4198775 w 5308238"/>
                <a:gd name="connsiteY6" fmla="*/ 4227980 h 4414592"/>
                <a:gd name="connsiteX7" fmla="*/ 1063690 w 5308238"/>
                <a:gd name="connsiteY7" fmla="*/ 1848674 h 4414592"/>
                <a:gd name="connsiteX8" fmla="*/ 1101012 w 5308238"/>
                <a:gd name="connsiteY8" fmla="*/ 4414592 h 4414592"/>
                <a:gd name="connsiteX9" fmla="*/ 200811 w 5308238"/>
                <a:gd name="connsiteY9" fmla="*/ 4408100 h 4414592"/>
                <a:gd name="connsiteX10" fmla="*/ 419877 w 5308238"/>
                <a:gd name="connsiteY10" fmla="*/ 1354152 h 4414592"/>
                <a:gd name="connsiteX11" fmla="*/ 0 w 5308238"/>
                <a:gd name="connsiteY11" fmla="*/ 1046241 h 4414592"/>
                <a:gd name="connsiteX12" fmla="*/ 200811 w 5308238"/>
                <a:gd name="connsiteY12" fmla="*/ 303644 h 4414592"/>
                <a:gd name="connsiteX0" fmla="*/ 200811 w 5308238"/>
                <a:gd name="connsiteY0" fmla="*/ 303644 h 4414592"/>
                <a:gd name="connsiteX1" fmla="*/ 2873829 w 5308238"/>
                <a:gd name="connsiteY1" fmla="*/ 1802019 h 4414592"/>
                <a:gd name="connsiteX2" fmla="*/ 4048374 w 5308238"/>
                <a:gd name="connsiteY2" fmla="*/ 0 h 4414592"/>
                <a:gd name="connsiteX3" fmla="*/ 5308238 w 5308238"/>
                <a:gd name="connsiteY3" fmla="*/ 494986 h 4414592"/>
                <a:gd name="connsiteX4" fmla="*/ 3722914 w 5308238"/>
                <a:gd name="connsiteY4" fmla="*/ 2455164 h 4414592"/>
                <a:gd name="connsiteX5" fmla="*/ 4840154 w 5308238"/>
                <a:gd name="connsiteY5" fmla="*/ 4053537 h 4414592"/>
                <a:gd name="connsiteX6" fmla="*/ 4198775 w 5308238"/>
                <a:gd name="connsiteY6" fmla="*/ 4227980 h 4414592"/>
                <a:gd name="connsiteX7" fmla="*/ 1063690 w 5308238"/>
                <a:gd name="connsiteY7" fmla="*/ 1848674 h 4414592"/>
                <a:gd name="connsiteX8" fmla="*/ 1101012 w 5308238"/>
                <a:gd name="connsiteY8" fmla="*/ 4414592 h 4414592"/>
                <a:gd name="connsiteX9" fmla="*/ 200811 w 5308238"/>
                <a:gd name="connsiteY9" fmla="*/ 4408100 h 4414592"/>
                <a:gd name="connsiteX10" fmla="*/ 419877 w 5308238"/>
                <a:gd name="connsiteY10" fmla="*/ 1354152 h 4414592"/>
                <a:gd name="connsiteX11" fmla="*/ 0 w 5308238"/>
                <a:gd name="connsiteY11" fmla="*/ 1046241 h 4414592"/>
                <a:gd name="connsiteX12" fmla="*/ 200811 w 5308238"/>
                <a:gd name="connsiteY12" fmla="*/ 303644 h 4414592"/>
                <a:gd name="connsiteX0" fmla="*/ 200811 w 5308238"/>
                <a:gd name="connsiteY0" fmla="*/ 303644 h 4414592"/>
                <a:gd name="connsiteX1" fmla="*/ 2873829 w 5308238"/>
                <a:gd name="connsiteY1" fmla="*/ 1802019 h 4414592"/>
                <a:gd name="connsiteX2" fmla="*/ 4048374 w 5308238"/>
                <a:gd name="connsiteY2" fmla="*/ 0 h 4414592"/>
                <a:gd name="connsiteX3" fmla="*/ 5308238 w 5308238"/>
                <a:gd name="connsiteY3" fmla="*/ 494986 h 4414592"/>
                <a:gd name="connsiteX4" fmla="*/ 3722914 w 5308238"/>
                <a:gd name="connsiteY4" fmla="*/ 2455164 h 4414592"/>
                <a:gd name="connsiteX5" fmla="*/ 4840154 w 5308238"/>
                <a:gd name="connsiteY5" fmla="*/ 4053537 h 4414592"/>
                <a:gd name="connsiteX6" fmla="*/ 4198775 w 5308238"/>
                <a:gd name="connsiteY6" fmla="*/ 4227980 h 4414592"/>
                <a:gd name="connsiteX7" fmla="*/ 1063690 w 5308238"/>
                <a:gd name="connsiteY7" fmla="*/ 1848674 h 4414592"/>
                <a:gd name="connsiteX8" fmla="*/ 1101012 w 5308238"/>
                <a:gd name="connsiteY8" fmla="*/ 4414592 h 4414592"/>
                <a:gd name="connsiteX9" fmla="*/ 200811 w 5308238"/>
                <a:gd name="connsiteY9" fmla="*/ 4408100 h 4414592"/>
                <a:gd name="connsiteX10" fmla="*/ 419877 w 5308238"/>
                <a:gd name="connsiteY10" fmla="*/ 1354152 h 4414592"/>
                <a:gd name="connsiteX11" fmla="*/ 0 w 5308238"/>
                <a:gd name="connsiteY11" fmla="*/ 1046241 h 4414592"/>
                <a:gd name="connsiteX12" fmla="*/ 200811 w 5308238"/>
                <a:gd name="connsiteY12" fmla="*/ 303644 h 4414592"/>
                <a:gd name="connsiteX0" fmla="*/ 200811 w 5308238"/>
                <a:gd name="connsiteY0" fmla="*/ 303644 h 4414592"/>
                <a:gd name="connsiteX1" fmla="*/ 2873829 w 5308238"/>
                <a:gd name="connsiteY1" fmla="*/ 1802019 h 4414592"/>
                <a:gd name="connsiteX2" fmla="*/ 4048374 w 5308238"/>
                <a:gd name="connsiteY2" fmla="*/ 0 h 4414592"/>
                <a:gd name="connsiteX3" fmla="*/ 5308238 w 5308238"/>
                <a:gd name="connsiteY3" fmla="*/ 494986 h 4414592"/>
                <a:gd name="connsiteX4" fmla="*/ 3722914 w 5308238"/>
                <a:gd name="connsiteY4" fmla="*/ 2455164 h 4414592"/>
                <a:gd name="connsiteX5" fmla="*/ 4840154 w 5308238"/>
                <a:gd name="connsiteY5" fmla="*/ 4053537 h 4414592"/>
                <a:gd name="connsiteX6" fmla="*/ 4198775 w 5308238"/>
                <a:gd name="connsiteY6" fmla="*/ 4227980 h 4414592"/>
                <a:gd name="connsiteX7" fmla="*/ 1063690 w 5308238"/>
                <a:gd name="connsiteY7" fmla="*/ 1848674 h 4414592"/>
                <a:gd name="connsiteX8" fmla="*/ 1101012 w 5308238"/>
                <a:gd name="connsiteY8" fmla="*/ 4414592 h 4414592"/>
                <a:gd name="connsiteX9" fmla="*/ 200811 w 5308238"/>
                <a:gd name="connsiteY9" fmla="*/ 4408100 h 4414592"/>
                <a:gd name="connsiteX10" fmla="*/ 419877 w 5308238"/>
                <a:gd name="connsiteY10" fmla="*/ 1354152 h 4414592"/>
                <a:gd name="connsiteX11" fmla="*/ 0 w 5308238"/>
                <a:gd name="connsiteY11" fmla="*/ 1046241 h 4414592"/>
                <a:gd name="connsiteX12" fmla="*/ 200811 w 5308238"/>
                <a:gd name="connsiteY12" fmla="*/ 303644 h 4414592"/>
                <a:gd name="connsiteX0" fmla="*/ 200811 w 5308238"/>
                <a:gd name="connsiteY0" fmla="*/ 303644 h 4414592"/>
                <a:gd name="connsiteX1" fmla="*/ 2873829 w 5308238"/>
                <a:gd name="connsiteY1" fmla="*/ 1802019 h 4414592"/>
                <a:gd name="connsiteX2" fmla="*/ 4048374 w 5308238"/>
                <a:gd name="connsiteY2" fmla="*/ 0 h 4414592"/>
                <a:gd name="connsiteX3" fmla="*/ 5308238 w 5308238"/>
                <a:gd name="connsiteY3" fmla="*/ 494986 h 4414592"/>
                <a:gd name="connsiteX4" fmla="*/ 3722914 w 5308238"/>
                <a:gd name="connsiteY4" fmla="*/ 2455164 h 4414592"/>
                <a:gd name="connsiteX5" fmla="*/ 4840154 w 5308238"/>
                <a:gd name="connsiteY5" fmla="*/ 4053537 h 4414592"/>
                <a:gd name="connsiteX6" fmla="*/ 4198775 w 5308238"/>
                <a:gd name="connsiteY6" fmla="*/ 4227980 h 4414592"/>
                <a:gd name="connsiteX7" fmla="*/ 1063690 w 5308238"/>
                <a:gd name="connsiteY7" fmla="*/ 1848674 h 4414592"/>
                <a:gd name="connsiteX8" fmla="*/ 1101012 w 5308238"/>
                <a:gd name="connsiteY8" fmla="*/ 4414592 h 4414592"/>
                <a:gd name="connsiteX9" fmla="*/ 200811 w 5308238"/>
                <a:gd name="connsiteY9" fmla="*/ 4408100 h 4414592"/>
                <a:gd name="connsiteX10" fmla="*/ 419877 w 5308238"/>
                <a:gd name="connsiteY10" fmla="*/ 1354152 h 4414592"/>
                <a:gd name="connsiteX11" fmla="*/ 0 w 5308238"/>
                <a:gd name="connsiteY11" fmla="*/ 1046241 h 4414592"/>
                <a:gd name="connsiteX12" fmla="*/ 200811 w 5308238"/>
                <a:gd name="connsiteY12" fmla="*/ 303644 h 4414592"/>
                <a:gd name="connsiteX0" fmla="*/ 200811 w 5308238"/>
                <a:gd name="connsiteY0" fmla="*/ 303644 h 4414592"/>
                <a:gd name="connsiteX1" fmla="*/ 2873829 w 5308238"/>
                <a:gd name="connsiteY1" fmla="*/ 1802019 h 4414592"/>
                <a:gd name="connsiteX2" fmla="*/ 4048374 w 5308238"/>
                <a:gd name="connsiteY2" fmla="*/ 0 h 4414592"/>
                <a:gd name="connsiteX3" fmla="*/ 5308238 w 5308238"/>
                <a:gd name="connsiteY3" fmla="*/ 494986 h 4414592"/>
                <a:gd name="connsiteX4" fmla="*/ 3722914 w 5308238"/>
                <a:gd name="connsiteY4" fmla="*/ 2455164 h 4414592"/>
                <a:gd name="connsiteX5" fmla="*/ 4840154 w 5308238"/>
                <a:gd name="connsiteY5" fmla="*/ 4053537 h 4414592"/>
                <a:gd name="connsiteX6" fmla="*/ 4198775 w 5308238"/>
                <a:gd name="connsiteY6" fmla="*/ 4227980 h 4414592"/>
                <a:gd name="connsiteX7" fmla="*/ 1063690 w 5308238"/>
                <a:gd name="connsiteY7" fmla="*/ 1848674 h 4414592"/>
                <a:gd name="connsiteX8" fmla="*/ 1101012 w 5308238"/>
                <a:gd name="connsiteY8" fmla="*/ 4414592 h 4414592"/>
                <a:gd name="connsiteX9" fmla="*/ 200811 w 5308238"/>
                <a:gd name="connsiteY9" fmla="*/ 4408100 h 4414592"/>
                <a:gd name="connsiteX10" fmla="*/ 419877 w 5308238"/>
                <a:gd name="connsiteY10" fmla="*/ 1354152 h 4414592"/>
                <a:gd name="connsiteX11" fmla="*/ 0 w 5308238"/>
                <a:gd name="connsiteY11" fmla="*/ 1046241 h 4414592"/>
                <a:gd name="connsiteX12" fmla="*/ 200811 w 5308238"/>
                <a:gd name="connsiteY12" fmla="*/ 303644 h 4414592"/>
                <a:gd name="connsiteX0" fmla="*/ 200811 w 5308238"/>
                <a:gd name="connsiteY0" fmla="*/ 303644 h 4414592"/>
                <a:gd name="connsiteX1" fmla="*/ 2873829 w 5308238"/>
                <a:gd name="connsiteY1" fmla="*/ 1802019 h 4414592"/>
                <a:gd name="connsiteX2" fmla="*/ 4048374 w 5308238"/>
                <a:gd name="connsiteY2" fmla="*/ 0 h 4414592"/>
                <a:gd name="connsiteX3" fmla="*/ 5308238 w 5308238"/>
                <a:gd name="connsiteY3" fmla="*/ 494986 h 4414592"/>
                <a:gd name="connsiteX4" fmla="*/ 3722914 w 5308238"/>
                <a:gd name="connsiteY4" fmla="*/ 2455164 h 4414592"/>
                <a:gd name="connsiteX5" fmla="*/ 4840154 w 5308238"/>
                <a:gd name="connsiteY5" fmla="*/ 4053537 h 4414592"/>
                <a:gd name="connsiteX6" fmla="*/ 4198775 w 5308238"/>
                <a:gd name="connsiteY6" fmla="*/ 4227980 h 4414592"/>
                <a:gd name="connsiteX7" fmla="*/ 1063690 w 5308238"/>
                <a:gd name="connsiteY7" fmla="*/ 1848674 h 4414592"/>
                <a:gd name="connsiteX8" fmla="*/ 1101012 w 5308238"/>
                <a:gd name="connsiteY8" fmla="*/ 4414592 h 4414592"/>
                <a:gd name="connsiteX9" fmla="*/ 200811 w 5308238"/>
                <a:gd name="connsiteY9" fmla="*/ 4408100 h 4414592"/>
                <a:gd name="connsiteX10" fmla="*/ 419877 w 5308238"/>
                <a:gd name="connsiteY10" fmla="*/ 1354152 h 4414592"/>
                <a:gd name="connsiteX11" fmla="*/ 0 w 5308238"/>
                <a:gd name="connsiteY11" fmla="*/ 1046241 h 4414592"/>
                <a:gd name="connsiteX12" fmla="*/ 200811 w 5308238"/>
                <a:gd name="connsiteY12" fmla="*/ 303644 h 4414592"/>
                <a:gd name="connsiteX0" fmla="*/ 200811 w 5308238"/>
                <a:gd name="connsiteY0" fmla="*/ 303644 h 4414592"/>
                <a:gd name="connsiteX1" fmla="*/ 2873829 w 5308238"/>
                <a:gd name="connsiteY1" fmla="*/ 1802019 h 4414592"/>
                <a:gd name="connsiteX2" fmla="*/ 4048374 w 5308238"/>
                <a:gd name="connsiteY2" fmla="*/ 0 h 4414592"/>
                <a:gd name="connsiteX3" fmla="*/ 5308238 w 5308238"/>
                <a:gd name="connsiteY3" fmla="*/ 494986 h 4414592"/>
                <a:gd name="connsiteX4" fmla="*/ 3722914 w 5308238"/>
                <a:gd name="connsiteY4" fmla="*/ 2455164 h 4414592"/>
                <a:gd name="connsiteX5" fmla="*/ 4840154 w 5308238"/>
                <a:gd name="connsiteY5" fmla="*/ 4053537 h 4414592"/>
                <a:gd name="connsiteX6" fmla="*/ 4198775 w 5308238"/>
                <a:gd name="connsiteY6" fmla="*/ 4227980 h 4414592"/>
                <a:gd name="connsiteX7" fmla="*/ 1063690 w 5308238"/>
                <a:gd name="connsiteY7" fmla="*/ 1848674 h 4414592"/>
                <a:gd name="connsiteX8" fmla="*/ 1101012 w 5308238"/>
                <a:gd name="connsiteY8" fmla="*/ 4414592 h 4414592"/>
                <a:gd name="connsiteX9" fmla="*/ 200811 w 5308238"/>
                <a:gd name="connsiteY9" fmla="*/ 4408100 h 4414592"/>
                <a:gd name="connsiteX10" fmla="*/ 419877 w 5308238"/>
                <a:gd name="connsiteY10" fmla="*/ 1354152 h 4414592"/>
                <a:gd name="connsiteX11" fmla="*/ 0 w 5308238"/>
                <a:gd name="connsiteY11" fmla="*/ 1046241 h 4414592"/>
                <a:gd name="connsiteX12" fmla="*/ 200811 w 5308238"/>
                <a:gd name="connsiteY12" fmla="*/ 303644 h 4414592"/>
                <a:gd name="connsiteX0" fmla="*/ 200811 w 5308238"/>
                <a:gd name="connsiteY0" fmla="*/ 303644 h 4414592"/>
                <a:gd name="connsiteX1" fmla="*/ 2873829 w 5308238"/>
                <a:gd name="connsiteY1" fmla="*/ 1802019 h 4414592"/>
                <a:gd name="connsiteX2" fmla="*/ 4048374 w 5308238"/>
                <a:gd name="connsiteY2" fmla="*/ 0 h 4414592"/>
                <a:gd name="connsiteX3" fmla="*/ 5308238 w 5308238"/>
                <a:gd name="connsiteY3" fmla="*/ 494986 h 4414592"/>
                <a:gd name="connsiteX4" fmla="*/ 3722914 w 5308238"/>
                <a:gd name="connsiteY4" fmla="*/ 2455164 h 4414592"/>
                <a:gd name="connsiteX5" fmla="*/ 4982098 w 5308238"/>
                <a:gd name="connsiteY5" fmla="*/ 4145084 h 4414592"/>
                <a:gd name="connsiteX6" fmla="*/ 4198775 w 5308238"/>
                <a:gd name="connsiteY6" fmla="*/ 4227980 h 4414592"/>
                <a:gd name="connsiteX7" fmla="*/ 1063690 w 5308238"/>
                <a:gd name="connsiteY7" fmla="*/ 1848674 h 4414592"/>
                <a:gd name="connsiteX8" fmla="*/ 1101012 w 5308238"/>
                <a:gd name="connsiteY8" fmla="*/ 4414592 h 4414592"/>
                <a:gd name="connsiteX9" fmla="*/ 200811 w 5308238"/>
                <a:gd name="connsiteY9" fmla="*/ 4408100 h 4414592"/>
                <a:gd name="connsiteX10" fmla="*/ 419877 w 5308238"/>
                <a:gd name="connsiteY10" fmla="*/ 1354152 h 4414592"/>
                <a:gd name="connsiteX11" fmla="*/ 0 w 5308238"/>
                <a:gd name="connsiteY11" fmla="*/ 1046241 h 4414592"/>
                <a:gd name="connsiteX12" fmla="*/ 200811 w 5308238"/>
                <a:gd name="connsiteY12" fmla="*/ 303644 h 4414592"/>
                <a:gd name="connsiteX0" fmla="*/ 200811 w 5308238"/>
                <a:gd name="connsiteY0" fmla="*/ 303644 h 4414592"/>
                <a:gd name="connsiteX1" fmla="*/ 2873829 w 5308238"/>
                <a:gd name="connsiteY1" fmla="*/ 1802019 h 4414592"/>
                <a:gd name="connsiteX2" fmla="*/ 4048374 w 5308238"/>
                <a:gd name="connsiteY2" fmla="*/ 0 h 4414592"/>
                <a:gd name="connsiteX3" fmla="*/ 5308238 w 5308238"/>
                <a:gd name="connsiteY3" fmla="*/ 494986 h 4414592"/>
                <a:gd name="connsiteX4" fmla="*/ 3722914 w 5308238"/>
                <a:gd name="connsiteY4" fmla="*/ 2455164 h 4414592"/>
                <a:gd name="connsiteX5" fmla="*/ 4982098 w 5308238"/>
                <a:gd name="connsiteY5" fmla="*/ 4145084 h 4414592"/>
                <a:gd name="connsiteX6" fmla="*/ 4198775 w 5308238"/>
                <a:gd name="connsiteY6" fmla="*/ 4227980 h 4414592"/>
                <a:gd name="connsiteX7" fmla="*/ 1063690 w 5308238"/>
                <a:gd name="connsiteY7" fmla="*/ 1848674 h 4414592"/>
                <a:gd name="connsiteX8" fmla="*/ 1101012 w 5308238"/>
                <a:gd name="connsiteY8" fmla="*/ 4414592 h 4414592"/>
                <a:gd name="connsiteX9" fmla="*/ 200811 w 5308238"/>
                <a:gd name="connsiteY9" fmla="*/ 4408100 h 4414592"/>
                <a:gd name="connsiteX10" fmla="*/ 419877 w 5308238"/>
                <a:gd name="connsiteY10" fmla="*/ 1354152 h 4414592"/>
                <a:gd name="connsiteX11" fmla="*/ 0 w 5308238"/>
                <a:gd name="connsiteY11" fmla="*/ 1046241 h 4414592"/>
                <a:gd name="connsiteX12" fmla="*/ 200811 w 5308238"/>
                <a:gd name="connsiteY12" fmla="*/ 303644 h 4414592"/>
                <a:gd name="connsiteX0" fmla="*/ 200811 w 5308238"/>
                <a:gd name="connsiteY0" fmla="*/ 303644 h 4414592"/>
                <a:gd name="connsiteX1" fmla="*/ 2873829 w 5308238"/>
                <a:gd name="connsiteY1" fmla="*/ 1802019 h 4414592"/>
                <a:gd name="connsiteX2" fmla="*/ 4048374 w 5308238"/>
                <a:gd name="connsiteY2" fmla="*/ 0 h 4414592"/>
                <a:gd name="connsiteX3" fmla="*/ 5308238 w 5308238"/>
                <a:gd name="connsiteY3" fmla="*/ 494986 h 4414592"/>
                <a:gd name="connsiteX4" fmla="*/ 3722914 w 5308238"/>
                <a:gd name="connsiteY4" fmla="*/ 2455164 h 4414592"/>
                <a:gd name="connsiteX5" fmla="*/ 4982098 w 5308238"/>
                <a:gd name="connsiteY5" fmla="*/ 4145084 h 4414592"/>
                <a:gd name="connsiteX6" fmla="*/ 4198775 w 5308238"/>
                <a:gd name="connsiteY6" fmla="*/ 4227980 h 4414592"/>
                <a:gd name="connsiteX7" fmla="*/ 1063690 w 5308238"/>
                <a:gd name="connsiteY7" fmla="*/ 1848674 h 4414592"/>
                <a:gd name="connsiteX8" fmla="*/ 1101012 w 5308238"/>
                <a:gd name="connsiteY8" fmla="*/ 4414592 h 4414592"/>
                <a:gd name="connsiteX9" fmla="*/ 200811 w 5308238"/>
                <a:gd name="connsiteY9" fmla="*/ 4408100 h 4414592"/>
                <a:gd name="connsiteX10" fmla="*/ 632792 w 5308238"/>
                <a:gd name="connsiteY10" fmla="*/ 1528926 h 4414592"/>
                <a:gd name="connsiteX11" fmla="*/ 0 w 5308238"/>
                <a:gd name="connsiteY11" fmla="*/ 1046241 h 4414592"/>
                <a:gd name="connsiteX12" fmla="*/ 200811 w 5308238"/>
                <a:gd name="connsiteY12" fmla="*/ 303644 h 4414592"/>
                <a:gd name="connsiteX0" fmla="*/ 200811 w 5308238"/>
                <a:gd name="connsiteY0" fmla="*/ 303644 h 4414592"/>
                <a:gd name="connsiteX1" fmla="*/ 2873829 w 5308238"/>
                <a:gd name="connsiteY1" fmla="*/ 1802019 h 4414592"/>
                <a:gd name="connsiteX2" fmla="*/ 4048374 w 5308238"/>
                <a:gd name="connsiteY2" fmla="*/ 0 h 4414592"/>
                <a:gd name="connsiteX3" fmla="*/ 5308238 w 5308238"/>
                <a:gd name="connsiteY3" fmla="*/ 494986 h 4414592"/>
                <a:gd name="connsiteX4" fmla="*/ 3722914 w 5308238"/>
                <a:gd name="connsiteY4" fmla="*/ 2455164 h 4414592"/>
                <a:gd name="connsiteX5" fmla="*/ 4982098 w 5308238"/>
                <a:gd name="connsiteY5" fmla="*/ 4145084 h 4414592"/>
                <a:gd name="connsiteX6" fmla="*/ 4198775 w 5308238"/>
                <a:gd name="connsiteY6" fmla="*/ 4227980 h 4414592"/>
                <a:gd name="connsiteX7" fmla="*/ 1063690 w 5308238"/>
                <a:gd name="connsiteY7" fmla="*/ 1848674 h 4414592"/>
                <a:gd name="connsiteX8" fmla="*/ 1101012 w 5308238"/>
                <a:gd name="connsiteY8" fmla="*/ 4414592 h 4414592"/>
                <a:gd name="connsiteX9" fmla="*/ 200811 w 5308238"/>
                <a:gd name="connsiteY9" fmla="*/ 4408100 h 4414592"/>
                <a:gd name="connsiteX10" fmla="*/ 632792 w 5308238"/>
                <a:gd name="connsiteY10" fmla="*/ 1528926 h 4414592"/>
                <a:gd name="connsiteX11" fmla="*/ 0 w 5308238"/>
                <a:gd name="connsiteY11" fmla="*/ 1046241 h 4414592"/>
                <a:gd name="connsiteX12" fmla="*/ 200811 w 5308238"/>
                <a:gd name="connsiteY12" fmla="*/ 303644 h 4414592"/>
                <a:gd name="connsiteX0" fmla="*/ 200811 w 5308238"/>
                <a:gd name="connsiteY0" fmla="*/ 303644 h 4414592"/>
                <a:gd name="connsiteX1" fmla="*/ 2873829 w 5308238"/>
                <a:gd name="connsiteY1" fmla="*/ 1802019 h 4414592"/>
                <a:gd name="connsiteX2" fmla="*/ 4048374 w 5308238"/>
                <a:gd name="connsiteY2" fmla="*/ 0 h 4414592"/>
                <a:gd name="connsiteX3" fmla="*/ 5308238 w 5308238"/>
                <a:gd name="connsiteY3" fmla="*/ 494986 h 4414592"/>
                <a:gd name="connsiteX4" fmla="*/ 3722914 w 5308238"/>
                <a:gd name="connsiteY4" fmla="*/ 2455164 h 4414592"/>
                <a:gd name="connsiteX5" fmla="*/ 4982098 w 5308238"/>
                <a:gd name="connsiteY5" fmla="*/ 4145084 h 4414592"/>
                <a:gd name="connsiteX6" fmla="*/ 4198775 w 5308238"/>
                <a:gd name="connsiteY6" fmla="*/ 4227980 h 4414592"/>
                <a:gd name="connsiteX7" fmla="*/ 1063690 w 5308238"/>
                <a:gd name="connsiteY7" fmla="*/ 1848674 h 4414592"/>
                <a:gd name="connsiteX8" fmla="*/ 1101012 w 5308238"/>
                <a:gd name="connsiteY8" fmla="*/ 4414592 h 4414592"/>
                <a:gd name="connsiteX9" fmla="*/ 200811 w 5308238"/>
                <a:gd name="connsiteY9" fmla="*/ 4408100 h 4414592"/>
                <a:gd name="connsiteX10" fmla="*/ 632792 w 5308238"/>
                <a:gd name="connsiteY10" fmla="*/ 1528926 h 4414592"/>
                <a:gd name="connsiteX11" fmla="*/ 0 w 5308238"/>
                <a:gd name="connsiteY11" fmla="*/ 1046241 h 4414592"/>
                <a:gd name="connsiteX12" fmla="*/ 200811 w 5308238"/>
                <a:gd name="connsiteY12" fmla="*/ 303644 h 4414592"/>
                <a:gd name="connsiteX0" fmla="*/ 200811 w 5308238"/>
                <a:gd name="connsiteY0" fmla="*/ 303644 h 4414592"/>
                <a:gd name="connsiteX1" fmla="*/ 2873829 w 5308238"/>
                <a:gd name="connsiteY1" fmla="*/ 1802019 h 4414592"/>
                <a:gd name="connsiteX2" fmla="*/ 4048374 w 5308238"/>
                <a:gd name="connsiteY2" fmla="*/ 0 h 4414592"/>
                <a:gd name="connsiteX3" fmla="*/ 5308238 w 5308238"/>
                <a:gd name="connsiteY3" fmla="*/ 494986 h 4414592"/>
                <a:gd name="connsiteX4" fmla="*/ 3722914 w 5308238"/>
                <a:gd name="connsiteY4" fmla="*/ 2455164 h 4414592"/>
                <a:gd name="connsiteX5" fmla="*/ 4982098 w 5308238"/>
                <a:gd name="connsiteY5" fmla="*/ 4145084 h 4414592"/>
                <a:gd name="connsiteX6" fmla="*/ 4198775 w 5308238"/>
                <a:gd name="connsiteY6" fmla="*/ 4227980 h 4414592"/>
                <a:gd name="connsiteX7" fmla="*/ 1063690 w 5308238"/>
                <a:gd name="connsiteY7" fmla="*/ 1848674 h 4414592"/>
                <a:gd name="connsiteX8" fmla="*/ 1101012 w 5308238"/>
                <a:gd name="connsiteY8" fmla="*/ 4414592 h 4414592"/>
                <a:gd name="connsiteX9" fmla="*/ 200811 w 5308238"/>
                <a:gd name="connsiteY9" fmla="*/ 4408100 h 4414592"/>
                <a:gd name="connsiteX10" fmla="*/ 632792 w 5308238"/>
                <a:gd name="connsiteY10" fmla="*/ 1528926 h 4414592"/>
                <a:gd name="connsiteX11" fmla="*/ 0 w 5308238"/>
                <a:gd name="connsiteY11" fmla="*/ 1046241 h 4414592"/>
                <a:gd name="connsiteX12" fmla="*/ 200811 w 5308238"/>
                <a:gd name="connsiteY12" fmla="*/ 303644 h 4414592"/>
                <a:gd name="connsiteX0" fmla="*/ 200811 w 5308238"/>
                <a:gd name="connsiteY0" fmla="*/ 303644 h 4414592"/>
                <a:gd name="connsiteX1" fmla="*/ 2873829 w 5308238"/>
                <a:gd name="connsiteY1" fmla="*/ 1802019 h 4414592"/>
                <a:gd name="connsiteX2" fmla="*/ 4048374 w 5308238"/>
                <a:gd name="connsiteY2" fmla="*/ 0 h 4414592"/>
                <a:gd name="connsiteX3" fmla="*/ 5308238 w 5308238"/>
                <a:gd name="connsiteY3" fmla="*/ 494986 h 4414592"/>
                <a:gd name="connsiteX4" fmla="*/ 3722914 w 5308238"/>
                <a:gd name="connsiteY4" fmla="*/ 2455164 h 4414592"/>
                <a:gd name="connsiteX5" fmla="*/ 4982098 w 5308238"/>
                <a:gd name="connsiteY5" fmla="*/ 4145084 h 4414592"/>
                <a:gd name="connsiteX6" fmla="*/ 4198775 w 5308238"/>
                <a:gd name="connsiteY6" fmla="*/ 4227980 h 4414592"/>
                <a:gd name="connsiteX7" fmla="*/ 1063690 w 5308238"/>
                <a:gd name="connsiteY7" fmla="*/ 1848674 h 4414592"/>
                <a:gd name="connsiteX8" fmla="*/ 1101012 w 5308238"/>
                <a:gd name="connsiteY8" fmla="*/ 4414592 h 4414592"/>
                <a:gd name="connsiteX9" fmla="*/ 200811 w 5308238"/>
                <a:gd name="connsiteY9" fmla="*/ 4408100 h 4414592"/>
                <a:gd name="connsiteX10" fmla="*/ 632792 w 5308238"/>
                <a:gd name="connsiteY10" fmla="*/ 1528926 h 4414592"/>
                <a:gd name="connsiteX11" fmla="*/ 0 w 5308238"/>
                <a:gd name="connsiteY11" fmla="*/ 1046241 h 4414592"/>
                <a:gd name="connsiteX12" fmla="*/ 200811 w 5308238"/>
                <a:gd name="connsiteY12" fmla="*/ 303644 h 4414592"/>
                <a:gd name="connsiteX0" fmla="*/ 200811 w 5308238"/>
                <a:gd name="connsiteY0" fmla="*/ 303644 h 4414592"/>
                <a:gd name="connsiteX1" fmla="*/ 2873829 w 5308238"/>
                <a:gd name="connsiteY1" fmla="*/ 1802019 h 4414592"/>
                <a:gd name="connsiteX2" fmla="*/ 4048374 w 5308238"/>
                <a:gd name="connsiteY2" fmla="*/ 0 h 4414592"/>
                <a:gd name="connsiteX3" fmla="*/ 5308238 w 5308238"/>
                <a:gd name="connsiteY3" fmla="*/ 494986 h 4414592"/>
                <a:gd name="connsiteX4" fmla="*/ 3722914 w 5308238"/>
                <a:gd name="connsiteY4" fmla="*/ 2455164 h 4414592"/>
                <a:gd name="connsiteX5" fmla="*/ 4982098 w 5308238"/>
                <a:gd name="connsiteY5" fmla="*/ 4145084 h 4414592"/>
                <a:gd name="connsiteX6" fmla="*/ 4198775 w 5308238"/>
                <a:gd name="connsiteY6" fmla="*/ 4227980 h 4414592"/>
                <a:gd name="connsiteX7" fmla="*/ 1063690 w 5308238"/>
                <a:gd name="connsiteY7" fmla="*/ 1848674 h 4414592"/>
                <a:gd name="connsiteX8" fmla="*/ 1101012 w 5308238"/>
                <a:gd name="connsiteY8" fmla="*/ 4414592 h 4414592"/>
                <a:gd name="connsiteX9" fmla="*/ 200811 w 5308238"/>
                <a:gd name="connsiteY9" fmla="*/ 4408100 h 4414592"/>
                <a:gd name="connsiteX10" fmla="*/ 470571 w 5308238"/>
                <a:gd name="connsiteY10" fmla="*/ 1379120 h 4414592"/>
                <a:gd name="connsiteX11" fmla="*/ 0 w 5308238"/>
                <a:gd name="connsiteY11" fmla="*/ 1046241 h 4414592"/>
                <a:gd name="connsiteX12" fmla="*/ 200811 w 5308238"/>
                <a:gd name="connsiteY12" fmla="*/ 303644 h 4414592"/>
                <a:gd name="connsiteX0" fmla="*/ 200811 w 5308238"/>
                <a:gd name="connsiteY0" fmla="*/ 303644 h 4414592"/>
                <a:gd name="connsiteX1" fmla="*/ 2873829 w 5308238"/>
                <a:gd name="connsiteY1" fmla="*/ 1802019 h 4414592"/>
                <a:gd name="connsiteX2" fmla="*/ 4048374 w 5308238"/>
                <a:gd name="connsiteY2" fmla="*/ 0 h 4414592"/>
                <a:gd name="connsiteX3" fmla="*/ 5308238 w 5308238"/>
                <a:gd name="connsiteY3" fmla="*/ 494986 h 4414592"/>
                <a:gd name="connsiteX4" fmla="*/ 3722914 w 5308238"/>
                <a:gd name="connsiteY4" fmla="*/ 2455164 h 4414592"/>
                <a:gd name="connsiteX5" fmla="*/ 4982098 w 5308238"/>
                <a:gd name="connsiteY5" fmla="*/ 4145084 h 4414592"/>
                <a:gd name="connsiteX6" fmla="*/ 4198775 w 5308238"/>
                <a:gd name="connsiteY6" fmla="*/ 4227980 h 4414592"/>
                <a:gd name="connsiteX7" fmla="*/ 1063690 w 5308238"/>
                <a:gd name="connsiteY7" fmla="*/ 1848674 h 4414592"/>
                <a:gd name="connsiteX8" fmla="*/ 1101012 w 5308238"/>
                <a:gd name="connsiteY8" fmla="*/ 4414592 h 4414592"/>
                <a:gd name="connsiteX9" fmla="*/ 200811 w 5308238"/>
                <a:gd name="connsiteY9" fmla="*/ 4408100 h 4414592"/>
                <a:gd name="connsiteX10" fmla="*/ 328629 w 5308238"/>
                <a:gd name="connsiteY10" fmla="*/ 1254282 h 4414592"/>
                <a:gd name="connsiteX11" fmla="*/ 0 w 5308238"/>
                <a:gd name="connsiteY11" fmla="*/ 1046241 h 4414592"/>
                <a:gd name="connsiteX12" fmla="*/ 200811 w 5308238"/>
                <a:gd name="connsiteY12" fmla="*/ 303644 h 4414592"/>
                <a:gd name="connsiteX0" fmla="*/ 200811 w 5308238"/>
                <a:gd name="connsiteY0" fmla="*/ 303644 h 4414592"/>
                <a:gd name="connsiteX1" fmla="*/ 2346611 w 5308238"/>
                <a:gd name="connsiteY1" fmla="*/ 1802019 h 4414592"/>
                <a:gd name="connsiteX2" fmla="*/ 4048374 w 5308238"/>
                <a:gd name="connsiteY2" fmla="*/ 0 h 4414592"/>
                <a:gd name="connsiteX3" fmla="*/ 5308238 w 5308238"/>
                <a:gd name="connsiteY3" fmla="*/ 494986 h 4414592"/>
                <a:gd name="connsiteX4" fmla="*/ 3722914 w 5308238"/>
                <a:gd name="connsiteY4" fmla="*/ 2455164 h 4414592"/>
                <a:gd name="connsiteX5" fmla="*/ 4982098 w 5308238"/>
                <a:gd name="connsiteY5" fmla="*/ 4145084 h 4414592"/>
                <a:gd name="connsiteX6" fmla="*/ 4198775 w 5308238"/>
                <a:gd name="connsiteY6" fmla="*/ 4227980 h 4414592"/>
                <a:gd name="connsiteX7" fmla="*/ 1063690 w 5308238"/>
                <a:gd name="connsiteY7" fmla="*/ 1848674 h 4414592"/>
                <a:gd name="connsiteX8" fmla="*/ 1101012 w 5308238"/>
                <a:gd name="connsiteY8" fmla="*/ 4414592 h 4414592"/>
                <a:gd name="connsiteX9" fmla="*/ 200811 w 5308238"/>
                <a:gd name="connsiteY9" fmla="*/ 4408100 h 4414592"/>
                <a:gd name="connsiteX10" fmla="*/ 328629 w 5308238"/>
                <a:gd name="connsiteY10" fmla="*/ 1254282 h 4414592"/>
                <a:gd name="connsiteX11" fmla="*/ 0 w 5308238"/>
                <a:gd name="connsiteY11" fmla="*/ 1046241 h 4414592"/>
                <a:gd name="connsiteX12" fmla="*/ 200811 w 5308238"/>
                <a:gd name="connsiteY12" fmla="*/ 303644 h 4414592"/>
                <a:gd name="connsiteX0" fmla="*/ 200811 w 5308238"/>
                <a:gd name="connsiteY0" fmla="*/ 303644 h 4414592"/>
                <a:gd name="connsiteX1" fmla="*/ 2346611 w 5308238"/>
                <a:gd name="connsiteY1" fmla="*/ 1802019 h 4414592"/>
                <a:gd name="connsiteX2" fmla="*/ 4048374 w 5308238"/>
                <a:gd name="connsiteY2" fmla="*/ 0 h 4414592"/>
                <a:gd name="connsiteX3" fmla="*/ 5308238 w 5308238"/>
                <a:gd name="connsiteY3" fmla="*/ 494986 h 4414592"/>
                <a:gd name="connsiteX4" fmla="*/ 3337639 w 5308238"/>
                <a:gd name="connsiteY4" fmla="*/ 2621615 h 4414592"/>
                <a:gd name="connsiteX5" fmla="*/ 4982098 w 5308238"/>
                <a:gd name="connsiteY5" fmla="*/ 4145084 h 4414592"/>
                <a:gd name="connsiteX6" fmla="*/ 4198775 w 5308238"/>
                <a:gd name="connsiteY6" fmla="*/ 4227980 h 4414592"/>
                <a:gd name="connsiteX7" fmla="*/ 1063690 w 5308238"/>
                <a:gd name="connsiteY7" fmla="*/ 1848674 h 4414592"/>
                <a:gd name="connsiteX8" fmla="*/ 1101012 w 5308238"/>
                <a:gd name="connsiteY8" fmla="*/ 4414592 h 4414592"/>
                <a:gd name="connsiteX9" fmla="*/ 200811 w 5308238"/>
                <a:gd name="connsiteY9" fmla="*/ 4408100 h 4414592"/>
                <a:gd name="connsiteX10" fmla="*/ 328629 w 5308238"/>
                <a:gd name="connsiteY10" fmla="*/ 1254282 h 4414592"/>
                <a:gd name="connsiteX11" fmla="*/ 0 w 5308238"/>
                <a:gd name="connsiteY11" fmla="*/ 1046241 h 4414592"/>
                <a:gd name="connsiteX12" fmla="*/ 200811 w 5308238"/>
                <a:gd name="connsiteY12" fmla="*/ 303644 h 4414592"/>
                <a:gd name="connsiteX0" fmla="*/ 200811 w 5308238"/>
                <a:gd name="connsiteY0" fmla="*/ 62290 h 4173238"/>
                <a:gd name="connsiteX1" fmla="*/ 2346611 w 5308238"/>
                <a:gd name="connsiteY1" fmla="*/ 1560665 h 4173238"/>
                <a:gd name="connsiteX2" fmla="*/ 2405888 w 5308238"/>
                <a:gd name="connsiteY2" fmla="*/ 0 h 4173238"/>
                <a:gd name="connsiteX3" fmla="*/ 5308238 w 5308238"/>
                <a:gd name="connsiteY3" fmla="*/ 253632 h 4173238"/>
                <a:gd name="connsiteX4" fmla="*/ 3337639 w 5308238"/>
                <a:gd name="connsiteY4" fmla="*/ 2380261 h 4173238"/>
                <a:gd name="connsiteX5" fmla="*/ 4982098 w 5308238"/>
                <a:gd name="connsiteY5" fmla="*/ 3903730 h 4173238"/>
                <a:gd name="connsiteX6" fmla="*/ 4198775 w 5308238"/>
                <a:gd name="connsiteY6" fmla="*/ 3986626 h 4173238"/>
                <a:gd name="connsiteX7" fmla="*/ 1063690 w 5308238"/>
                <a:gd name="connsiteY7" fmla="*/ 1607320 h 4173238"/>
                <a:gd name="connsiteX8" fmla="*/ 1101012 w 5308238"/>
                <a:gd name="connsiteY8" fmla="*/ 4173238 h 4173238"/>
                <a:gd name="connsiteX9" fmla="*/ 200811 w 5308238"/>
                <a:gd name="connsiteY9" fmla="*/ 4166746 h 4173238"/>
                <a:gd name="connsiteX10" fmla="*/ 328629 w 5308238"/>
                <a:gd name="connsiteY10" fmla="*/ 1012928 h 4173238"/>
                <a:gd name="connsiteX11" fmla="*/ 0 w 5308238"/>
                <a:gd name="connsiteY11" fmla="*/ 804887 h 4173238"/>
                <a:gd name="connsiteX12" fmla="*/ 200811 w 5308238"/>
                <a:gd name="connsiteY12" fmla="*/ 62290 h 4173238"/>
                <a:gd name="connsiteX0" fmla="*/ 200811 w 5308238"/>
                <a:gd name="connsiteY0" fmla="*/ 62290 h 4173238"/>
                <a:gd name="connsiteX1" fmla="*/ 2346611 w 5308238"/>
                <a:gd name="connsiteY1" fmla="*/ 1560665 h 4173238"/>
                <a:gd name="connsiteX2" fmla="*/ 2405888 w 5308238"/>
                <a:gd name="connsiteY2" fmla="*/ 0 h 4173238"/>
                <a:gd name="connsiteX3" fmla="*/ 5308238 w 5308238"/>
                <a:gd name="connsiteY3" fmla="*/ 253632 h 4173238"/>
                <a:gd name="connsiteX4" fmla="*/ 3337639 w 5308238"/>
                <a:gd name="connsiteY4" fmla="*/ 2380261 h 4173238"/>
                <a:gd name="connsiteX5" fmla="*/ 4982098 w 5308238"/>
                <a:gd name="connsiteY5" fmla="*/ 3903730 h 4173238"/>
                <a:gd name="connsiteX6" fmla="*/ 4198775 w 5308238"/>
                <a:gd name="connsiteY6" fmla="*/ 3986626 h 4173238"/>
                <a:gd name="connsiteX7" fmla="*/ 1063690 w 5308238"/>
                <a:gd name="connsiteY7" fmla="*/ 1607320 h 4173238"/>
                <a:gd name="connsiteX8" fmla="*/ 1101012 w 5308238"/>
                <a:gd name="connsiteY8" fmla="*/ 4173238 h 4173238"/>
                <a:gd name="connsiteX9" fmla="*/ 200811 w 5308238"/>
                <a:gd name="connsiteY9" fmla="*/ 4166746 h 4173238"/>
                <a:gd name="connsiteX10" fmla="*/ 328629 w 5308238"/>
                <a:gd name="connsiteY10" fmla="*/ 1012928 h 4173238"/>
                <a:gd name="connsiteX11" fmla="*/ 0 w 5308238"/>
                <a:gd name="connsiteY11" fmla="*/ 804887 h 4173238"/>
                <a:gd name="connsiteX12" fmla="*/ 200811 w 5308238"/>
                <a:gd name="connsiteY12" fmla="*/ 62290 h 4173238"/>
                <a:gd name="connsiteX0" fmla="*/ 200811 w 5308238"/>
                <a:gd name="connsiteY0" fmla="*/ 62290 h 4173238"/>
                <a:gd name="connsiteX1" fmla="*/ 2346611 w 5308238"/>
                <a:gd name="connsiteY1" fmla="*/ 1560665 h 4173238"/>
                <a:gd name="connsiteX2" fmla="*/ 2405888 w 5308238"/>
                <a:gd name="connsiteY2" fmla="*/ 0 h 4173238"/>
                <a:gd name="connsiteX3" fmla="*/ 5308238 w 5308238"/>
                <a:gd name="connsiteY3" fmla="*/ 253632 h 4173238"/>
                <a:gd name="connsiteX4" fmla="*/ 3337639 w 5308238"/>
                <a:gd name="connsiteY4" fmla="*/ 2380261 h 4173238"/>
                <a:gd name="connsiteX5" fmla="*/ 4982098 w 5308238"/>
                <a:gd name="connsiteY5" fmla="*/ 3903730 h 4173238"/>
                <a:gd name="connsiteX6" fmla="*/ 4198775 w 5308238"/>
                <a:gd name="connsiteY6" fmla="*/ 3986626 h 4173238"/>
                <a:gd name="connsiteX7" fmla="*/ 1063690 w 5308238"/>
                <a:gd name="connsiteY7" fmla="*/ 1607320 h 4173238"/>
                <a:gd name="connsiteX8" fmla="*/ 1101012 w 5308238"/>
                <a:gd name="connsiteY8" fmla="*/ 4173238 h 4173238"/>
                <a:gd name="connsiteX9" fmla="*/ 200811 w 5308238"/>
                <a:gd name="connsiteY9" fmla="*/ 4166746 h 4173238"/>
                <a:gd name="connsiteX10" fmla="*/ 328629 w 5308238"/>
                <a:gd name="connsiteY10" fmla="*/ 1012928 h 4173238"/>
                <a:gd name="connsiteX11" fmla="*/ 0 w 5308238"/>
                <a:gd name="connsiteY11" fmla="*/ 804887 h 4173238"/>
                <a:gd name="connsiteX12" fmla="*/ 200811 w 5308238"/>
                <a:gd name="connsiteY12" fmla="*/ 62290 h 4173238"/>
                <a:gd name="connsiteX0" fmla="*/ 200811 w 4982098"/>
                <a:gd name="connsiteY0" fmla="*/ 62290 h 4173238"/>
                <a:gd name="connsiteX1" fmla="*/ 2346611 w 4982098"/>
                <a:gd name="connsiteY1" fmla="*/ 1560665 h 4173238"/>
                <a:gd name="connsiteX2" fmla="*/ 2405888 w 4982098"/>
                <a:gd name="connsiteY2" fmla="*/ 0 h 4173238"/>
                <a:gd name="connsiteX3" fmla="*/ 4294358 w 4982098"/>
                <a:gd name="connsiteY3" fmla="*/ 162083 h 4173238"/>
                <a:gd name="connsiteX4" fmla="*/ 3337639 w 4982098"/>
                <a:gd name="connsiteY4" fmla="*/ 2380261 h 4173238"/>
                <a:gd name="connsiteX5" fmla="*/ 4982098 w 4982098"/>
                <a:gd name="connsiteY5" fmla="*/ 3903730 h 4173238"/>
                <a:gd name="connsiteX6" fmla="*/ 4198775 w 4982098"/>
                <a:gd name="connsiteY6" fmla="*/ 3986626 h 4173238"/>
                <a:gd name="connsiteX7" fmla="*/ 1063690 w 4982098"/>
                <a:gd name="connsiteY7" fmla="*/ 1607320 h 4173238"/>
                <a:gd name="connsiteX8" fmla="*/ 1101012 w 4982098"/>
                <a:gd name="connsiteY8" fmla="*/ 4173238 h 4173238"/>
                <a:gd name="connsiteX9" fmla="*/ 200811 w 4982098"/>
                <a:gd name="connsiteY9" fmla="*/ 4166746 h 4173238"/>
                <a:gd name="connsiteX10" fmla="*/ 328629 w 4982098"/>
                <a:gd name="connsiteY10" fmla="*/ 1012928 h 4173238"/>
                <a:gd name="connsiteX11" fmla="*/ 0 w 4982098"/>
                <a:gd name="connsiteY11" fmla="*/ 804887 h 4173238"/>
                <a:gd name="connsiteX12" fmla="*/ 200811 w 4982098"/>
                <a:gd name="connsiteY12" fmla="*/ 62290 h 4173238"/>
                <a:gd name="connsiteX0" fmla="*/ 200811 w 4982098"/>
                <a:gd name="connsiteY0" fmla="*/ 62290 h 4173238"/>
                <a:gd name="connsiteX1" fmla="*/ 2346611 w 4982098"/>
                <a:gd name="connsiteY1" fmla="*/ 1560665 h 4173238"/>
                <a:gd name="connsiteX2" fmla="*/ 2405888 w 4982098"/>
                <a:gd name="connsiteY2" fmla="*/ 0 h 4173238"/>
                <a:gd name="connsiteX3" fmla="*/ 4294358 w 4982098"/>
                <a:gd name="connsiteY3" fmla="*/ 162083 h 4173238"/>
                <a:gd name="connsiteX4" fmla="*/ 3469442 w 4982098"/>
                <a:gd name="connsiteY4" fmla="*/ 2488454 h 4173238"/>
                <a:gd name="connsiteX5" fmla="*/ 4982098 w 4982098"/>
                <a:gd name="connsiteY5" fmla="*/ 3903730 h 4173238"/>
                <a:gd name="connsiteX6" fmla="*/ 4198775 w 4982098"/>
                <a:gd name="connsiteY6" fmla="*/ 3986626 h 4173238"/>
                <a:gd name="connsiteX7" fmla="*/ 1063690 w 4982098"/>
                <a:gd name="connsiteY7" fmla="*/ 1607320 h 4173238"/>
                <a:gd name="connsiteX8" fmla="*/ 1101012 w 4982098"/>
                <a:gd name="connsiteY8" fmla="*/ 4173238 h 4173238"/>
                <a:gd name="connsiteX9" fmla="*/ 200811 w 4982098"/>
                <a:gd name="connsiteY9" fmla="*/ 4166746 h 4173238"/>
                <a:gd name="connsiteX10" fmla="*/ 328629 w 4982098"/>
                <a:gd name="connsiteY10" fmla="*/ 1012928 h 4173238"/>
                <a:gd name="connsiteX11" fmla="*/ 0 w 4982098"/>
                <a:gd name="connsiteY11" fmla="*/ 804887 h 4173238"/>
                <a:gd name="connsiteX12" fmla="*/ 200811 w 4982098"/>
                <a:gd name="connsiteY12" fmla="*/ 62290 h 4173238"/>
                <a:gd name="connsiteX0" fmla="*/ 200811 w 4982098"/>
                <a:gd name="connsiteY0" fmla="*/ 62290 h 4173238"/>
                <a:gd name="connsiteX1" fmla="*/ 2488554 w 4982098"/>
                <a:gd name="connsiteY1" fmla="*/ 1693825 h 4173238"/>
                <a:gd name="connsiteX2" fmla="*/ 2405888 w 4982098"/>
                <a:gd name="connsiteY2" fmla="*/ 0 h 4173238"/>
                <a:gd name="connsiteX3" fmla="*/ 4294358 w 4982098"/>
                <a:gd name="connsiteY3" fmla="*/ 162083 h 4173238"/>
                <a:gd name="connsiteX4" fmla="*/ 3469442 w 4982098"/>
                <a:gd name="connsiteY4" fmla="*/ 2488454 h 4173238"/>
                <a:gd name="connsiteX5" fmla="*/ 4982098 w 4982098"/>
                <a:gd name="connsiteY5" fmla="*/ 3903730 h 4173238"/>
                <a:gd name="connsiteX6" fmla="*/ 4198775 w 4982098"/>
                <a:gd name="connsiteY6" fmla="*/ 3986626 h 4173238"/>
                <a:gd name="connsiteX7" fmla="*/ 1063690 w 4982098"/>
                <a:gd name="connsiteY7" fmla="*/ 1607320 h 4173238"/>
                <a:gd name="connsiteX8" fmla="*/ 1101012 w 4982098"/>
                <a:gd name="connsiteY8" fmla="*/ 4173238 h 4173238"/>
                <a:gd name="connsiteX9" fmla="*/ 200811 w 4982098"/>
                <a:gd name="connsiteY9" fmla="*/ 4166746 h 4173238"/>
                <a:gd name="connsiteX10" fmla="*/ 328629 w 4982098"/>
                <a:gd name="connsiteY10" fmla="*/ 1012928 h 4173238"/>
                <a:gd name="connsiteX11" fmla="*/ 0 w 4982098"/>
                <a:gd name="connsiteY11" fmla="*/ 804887 h 4173238"/>
                <a:gd name="connsiteX12" fmla="*/ 200811 w 4982098"/>
                <a:gd name="connsiteY12" fmla="*/ 62290 h 4173238"/>
                <a:gd name="connsiteX0" fmla="*/ 200811 w 4982098"/>
                <a:gd name="connsiteY0" fmla="*/ 20677 h 4131625"/>
                <a:gd name="connsiteX1" fmla="*/ 2488554 w 4982098"/>
                <a:gd name="connsiteY1" fmla="*/ 1652212 h 4131625"/>
                <a:gd name="connsiteX2" fmla="*/ 2710051 w 4982098"/>
                <a:gd name="connsiteY2" fmla="*/ 0 h 4131625"/>
                <a:gd name="connsiteX3" fmla="*/ 4294358 w 4982098"/>
                <a:gd name="connsiteY3" fmla="*/ 120470 h 4131625"/>
                <a:gd name="connsiteX4" fmla="*/ 3469442 w 4982098"/>
                <a:gd name="connsiteY4" fmla="*/ 2446841 h 4131625"/>
                <a:gd name="connsiteX5" fmla="*/ 4982098 w 4982098"/>
                <a:gd name="connsiteY5" fmla="*/ 3862117 h 4131625"/>
                <a:gd name="connsiteX6" fmla="*/ 4198775 w 4982098"/>
                <a:gd name="connsiteY6" fmla="*/ 3945013 h 4131625"/>
                <a:gd name="connsiteX7" fmla="*/ 1063690 w 4982098"/>
                <a:gd name="connsiteY7" fmla="*/ 1565707 h 4131625"/>
                <a:gd name="connsiteX8" fmla="*/ 1101012 w 4982098"/>
                <a:gd name="connsiteY8" fmla="*/ 4131625 h 4131625"/>
                <a:gd name="connsiteX9" fmla="*/ 200811 w 4982098"/>
                <a:gd name="connsiteY9" fmla="*/ 4125133 h 4131625"/>
                <a:gd name="connsiteX10" fmla="*/ 328629 w 4982098"/>
                <a:gd name="connsiteY10" fmla="*/ 971315 h 4131625"/>
                <a:gd name="connsiteX11" fmla="*/ 0 w 4982098"/>
                <a:gd name="connsiteY11" fmla="*/ 763274 h 4131625"/>
                <a:gd name="connsiteX12" fmla="*/ 200811 w 4982098"/>
                <a:gd name="connsiteY12" fmla="*/ 20677 h 4131625"/>
                <a:gd name="connsiteX0" fmla="*/ 200811 w 5438344"/>
                <a:gd name="connsiteY0" fmla="*/ 20677 h 4131625"/>
                <a:gd name="connsiteX1" fmla="*/ 2488554 w 5438344"/>
                <a:gd name="connsiteY1" fmla="*/ 1652212 h 4131625"/>
                <a:gd name="connsiteX2" fmla="*/ 2710051 w 5438344"/>
                <a:gd name="connsiteY2" fmla="*/ 0 h 4131625"/>
                <a:gd name="connsiteX3" fmla="*/ 4294358 w 5438344"/>
                <a:gd name="connsiteY3" fmla="*/ 120470 h 4131625"/>
                <a:gd name="connsiteX4" fmla="*/ 3469442 w 5438344"/>
                <a:gd name="connsiteY4" fmla="*/ 2446841 h 4131625"/>
                <a:gd name="connsiteX5" fmla="*/ 5438344 w 5438344"/>
                <a:gd name="connsiteY5" fmla="*/ 3770569 h 4131625"/>
                <a:gd name="connsiteX6" fmla="*/ 4198775 w 5438344"/>
                <a:gd name="connsiteY6" fmla="*/ 3945013 h 4131625"/>
                <a:gd name="connsiteX7" fmla="*/ 1063690 w 5438344"/>
                <a:gd name="connsiteY7" fmla="*/ 1565707 h 4131625"/>
                <a:gd name="connsiteX8" fmla="*/ 1101012 w 5438344"/>
                <a:gd name="connsiteY8" fmla="*/ 4131625 h 4131625"/>
                <a:gd name="connsiteX9" fmla="*/ 200811 w 5438344"/>
                <a:gd name="connsiteY9" fmla="*/ 4125133 h 4131625"/>
                <a:gd name="connsiteX10" fmla="*/ 328629 w 5438344"/>
                <a:gd name="connsiteY10" fmla="*/ 971315 h 4131625"/>
                <a:gd name="connsiteX11" fmla="*/ 0 w 5438344"/>
                <a:gd name="connsiteY11" fmla="*/ 763274 h 4131625"/>
                <a:gd name="connsiteX12" fmla="*/ 200811 w 5438344"/>
                <a:gd name="connsiteY12" fmla="*/ 20677 h 4131625"/>
                <a:gd name="connsiteX0" fmla="*/ 200811 w 5438344"/>
                <a:gd name="connsiteY0" fmla="*/ 20677 h 4131625"/>
                <a:gd name="connsiteX1" fmla="*/ 2488554 w 5438344"/>
                <a:gd name="connsiteY1" fmla="*/ 1652212 h 4131625"/>
                <a:gd name="connsiteX2" fmla="*/ 2710051 w 5438344"/>
                <a:gd name="connsiteY2" fmla="*/ 0 h 4131625"/>
                <a:gd name="connsiteX3" fmla="*/ 4294358 w 5438344"/>
                <a:gd name="connsiteY3" fmla="*/ 120470 h 4131625"/>
                <a:gd name="connsiteX4" fmla="*/ 3743191 w 5438344"/>
                <a:gd name="connsiteY4" fmla="*/ 1722781 h 4131625"/>
                <a:gd name="connsiteX5" fmla="*/ 5438344 w 5438344"/>
                <a:gd name="connsiteY5" fmla="*/ 3770569 h 4131625"/>
                <a:gd name="connsiteX6" fmla="*/ 4198775 w 5438344"/>
                <a:gd name="connsiteY6" fmla="*/ 3945013 h 4131625"/>
                <a:gd name="connsiteX7" fmla="*/ 1063690 w 5438344"/>
                <a:gd name="connsiteY7" fmla="*/ 1565707 h 4131625"/>
                <a:gd name="connsiteX8" fmla="*/ 1101012 w 5438344"/>
                <a:gd name="connsiteY8" fmla="*/ 4131625 h 4131625"/>
                <a:gd name="connsiteX9" fmla="*/ 200811 w 5438344"/>
                <a:gd name="connsiteY9" fmla="*/ 4125133 h 4131625"/>
                <a:gd name="connsiteX10" fmla="*/ 328629 w 5438344"/>
                <a:gd name="connsiteY10" fmla="*/ 971315 h 4131625"/>
                <a:gd name="connsiteX11" fmla="*/ 0 w 5438344"/>
                <a:gd name="connsiteY11" fmla="*/ 763274 h 4131625"/>
                <a:gd name="connsiteX12" fmla="*/ 200811 w 5438344"/>
                <a:gd name="connsiteY12" fmla="*/ 20677 h 4131625"/>
                <a:gd name="connsiteX0" fmla="*/ 200811 w 5620842"/>
                <a:gd name="connsiteY0" fmla="*/ 20677 h 4131625"/>
                <a:gd name="connsiteX1" fmla="*/ 2488554 w 5620842"/>
                <a:gd name="connsiteY1" fmla="*/ 1652212 h 4131625"/>
                <a:gd name="connsiteX2" fmla="*/ 2710051 w 5620842"/>
                <a:gd name="connsiteY2" fmla="*/ 0 h 4131625"/>
                <a:gd name="connsiteX3" fmla="*/ 4294358 w 5620842"/>
                <a:gd name="connsiteY3" fmla="*/ 120470 h 4131625"/>
                <a:gd name="connsiteX4" fmla="*/ 3743191 w 5620842"/>
                <a:gd name="connsiteY4" fmla="*/ 1722781 h 4131625"/>
                <a:gd name="connsiteX5" fmla="*/ 5620842 w 5620842"/>
                <a:gd name="connsiteY5" fmla="*/ 3787214 h 4131625"/>
                <a:gd name="connsiteX6" fmla="*/ 4198775 w 5620842"/>
                <a:gd name="connsiteY6" fmla="*/ 3945013 h 4131625"/>
                <a:gd name="connsiteX7" fmla="*/ 1063690 w 5620842"/>
                <a:gd name="connsiteY7" fmla="*/ 1565707 h 4131625"/>
                <a:gd name="connsiteX8" fmla="*/ 1101012 w 5620842"/>
                <a:gd name="connsiteY8" fmla="*/ 4131625 h 4131625"/>
                <a:gd name="connsiteX9" fmla="*/ 200811 w 5620842"/>
                <a:gd name="connsiteY9" fmla="*/ 4125133 h 4131625"/>
                <a:gd name="connsiteX10" fmla="*/ 328629 w 5620842"/>
                <a:gd name="connsiteY10" fmla="*/ 971315 h 4131625"/>
                <a:gd name="connsiteX11" fmla="*/ 0 w 5620842"/>
                <a:gd name="connsiteY11" fmla="*/ 763274 h 4131625"/>
                <a:gd name="connsiteX12" fmla="*/ 200811 w 5620842"/>
                <a:gd name="connsiteY12" fmla="*/ 20677 h 4131625"/>
                <a:gd name="connsiteX0" fmla="*/ 200811 w 5620842"/>
                <a:gd name="connsiteY0" fmla="*/ 20677 h 4131625"/>
                <a:gd name="connsiteX1" fmla="*/ 2671053 w 5620842"/>
                <a:gd name="connsiteY1" fmla="*/ 1286021 h 4131625"/>
                <a:gd name="connsiteX2" fmla="*/ 2710051 w 5620842"/>
                <a:gd name="connsiteY2" fmla="*/ 0 h 4131625"/>
                <a:gd name="connsiteX3" fmla="*/ 4294358 w 5620842"/>
                <a:gd name="connsiteY3" fmla="*/ 120470 h 4131625"/>
                <a:gd name="connsiteX4" fmla="*/ 3743191 w 5620842"/>
                <a:gd name="connsiteY4" fmla="*/ 1722781 h 4131625"/>
                <a:gd name="connsiteX5" fmla="*/ 5620842 w 5620842"/>
                <a:gd name="connsiteY5" fmla="*/ 3787214 h 4131625"/>
                <a:gd name="connsiteX6" fmla="*/ 4198775 w 5620842"/>
                <a:gd name="connsiteY6" fmla="*/ 3945013 h 4131625"/>
                <a:gd name="connsiteX7" fmla="*/ 1063690 w 5620842"/>
                <a:gd name="connsiteY7" fmla="*/ 1565707 h 4131625"/>
                <a:gd name="connsiteX8" fmla="*/ 1101012 w 5620842"/>
                <a:gd name="connsiteY8" fmla="*/ 4131625 h 4131625"/>
                <a:gd name="connsiteX9" fmla="*/ 200811 w 5620842"/>
                <a:gd name="connsiteY9" fmla="*/ 4125133 h 4131625"/>
                <a:gd name="connsiteX10" fmla="*/ 328629 w 5620842"/>
                <a:gd name="connsiteY10" fmla="*/ 971315 h 4131625"/>
                <a:gd name="connsiteX11" fmla="*/ 0 w 5620842"/>
                <a:gd name="connsiteY11" fmla="*/ 763274 h 4131625"/>
                <a:gd name="connsiteX12" fmla="*/ 200811 w 5620842"/>
                <a:gd name="connsiteY12" fmla="*/ 20677 h 4131625"/>
                <a:gd name="connsiteX0" fmla="*/ 200811 w 5620842"/>
                <a:gd name="connsiteY0" fmla="*/ 20677 h 4131625"/>
                <a:gd name="connsiteX1" fmla="*/ 2671053 w 5620842"/>
                <a:gd name="connsiteY1" fmla="*/ 1286021 h 4131625"/>
                <a:gd name="connsiteX2" fmla="*/ 2710051 w 5620842"/>
                <a:gd name="connsiteY2" fmla="*/ 0 h 4131625"/>
                <a:gd name="connsiteX3" fmla="*/ 4294358 w 5620842"/>
                <a:gd name="connsiteY3" fmla="*/ 120470 h 4131625"/>
                <a:gd name="connsiteX4" fmla="*/ 3743191 w 5620842"/>
                <a:gd name="connsiteY4" fmla="*/ 1722781 h 4131625"/>
                <a:gd name="connsiteX5" fmla="*/ 5620842 w 5620842"/>
                <a:gd name="connsiteY5" fmla="*/ 3787214 h 4131625"/>
                <a:gd name="connsiteX6" fmla="*/ 4198775 w 5620842"/>
                <a:gd name="connsiteY6" fmla="*/ 3945013 h 4131625"/>
                <a:gd name="connsiteX7" fmla="*/ 1063690 w 5620842"/>
                <a:gd name="connsiteY7" fmla="*/ 1565707 h 4131625"/>
                <a:gd name="connsiteX8" fmla="*/ 1101012 w 5620842"/>
                <a:gd name="connsiteY8" fmla="*/ 4131625 h 4131625"/>
                <a:gd name="connsiteX9" fmla="*/ 200811 w 5620842"/>
                <a:gd name="connsiteY9" fmla="*/ 4125133 h 4131625"/>
                <a:gd name="connsiteX10" fmla="*/ 328629 w 5620842"/>
                <a:gd name="connsiteY10" fmla="*/ 971315 h 4131625"/>
                <a:gd name="connsiteX11" fmla="*/ 0 w 5620842"/>
                <a:gd name="connsiteY11" fmla="*/ 763274 h 4131625"/>
                <a:gd name="connsiteX12" fmla="*/ 200811 w 5620842"/>
                <a:gd name="connsiteY12" fmla="*/ 20677 h 4131625"/>
                <a:gd name="connsiteX0" fmla="*/ 200811 w 5620842"/>
                <a:gd name="connsiteY0" fmla="*/ 20677 h 4131625"/>
                <a:gd name="connsiteX1" fmla="*/ 2671053 w 5620842"/>
                <a:gd name="connsiteY1" fmla="*/ 1286021 h 4131625"/>
                <a:gd name="connsiteX2" fmla="*/ 2710051 w 5620842"/>
                <a:gd name="connsiteY2" fmla="*/ 0 h 4131625"/>
                <a:gd name="connsiteX3" fmla="*/ 4294358 w 5620842"/>
                <a:gd name="connsiteY3" fmla="*/ 120470 h 4131625"/>
                <a:gd name="connsiteX4" fmla="*/ 3439027 w 5620842"/>
                <a:gd name="connsiteY4" fmla="*/ 1830974 h 4131625"/>
                <a:gd name="connsiteX5" fmla="*/ 5620842 w 5620842"/>
                <a:gd name="connsiteY5" fmla="*/ 3787214 h 4131625"/>
                <a:gd name="connsiteX6" fmla="*/ 4198775 w 5620842"/>
                <a:gd name="connsiteY6" fmla="*/ 3945013 h 4131625"/>
                <a:gd name="connsiteX7" fmla="*/ 1063690 w 5620842"/>
                <a:gd name="connsiteY7" fmla="*/ 1565707 h 4131625"/>
                <a:gd name="connsiteX8" fmla="*/ 1101012 w 5620842"/>
                <a:gd name="connsiteY8" fmla="*/ 4131625 h 4131625"/>
                <a:gd name="connsiteX9" fmla="*/ 200811 w 5620842"/>
                <a:gd name="connsiteY9" fmla="*/ 4125133 h 4131625"/>
                <a:gd name="connsiteX10" fmla="*/ 328629 w 5620842"/>
                <a:gd name="connsiteY10" fmla="*/ 971315 h 4131625"/>
                <a:gd name="connsiteX11" fmla="*/ 0 w 5620842"/>
                <a:gd name="connsiteY11" fmla="*/ 763274 h 4131625"/>
                <a:gd name="connsiteX12" fmla="*/ 200811 w 5620842"/>
                <a:gd name="connsiteY12" fmla="*/ 20677 h 4131625"/>
                <a:gd name="connsiteX0" fmla="*/ 200811 w 5620842"/>
                <a:gd name="connsiteY0" fmla="*/ 20677 h 4131625"/>
                <a:gd name="connsiteX1" fmla="*/ 2478415 w 5620842"/>
                <a:gd name="connsiteY1" fmla="*/ 1277699 h 4131625"/>
                <a:gd name="connsiteX2" fmla="*/ 2710051 w 5620842"/>
                <a:gd name="connsiteY2" fmla="*/ 0 h 4131625"/>
                <a:gd name="connsiteX3" fmla="*/ 4294358 w 5620842"/>
                <a:gd name="connsiteY3" fmla="*/ 120470 h 4131625"/>
                <a:gd name="connsiteX4" fmla="*/ 3439027 w 5620842"/>
                <a:gd name="connsiteY4" fmla="*/ 1830974 h 4131625"/>
                <a:gd name="connsiteX5" fmla="*/ 5620842 w 5620842"/>
                <a:gd name="connsiteY5" fmla="*/ 3787214 h 4131625"/>
                <a:gd name="connsiteX6" fmla="*/ 4198775 w 5620842"/>
                <a:gd name="connsiteY6" fmla="*/ 3945013 h 4131625"/>
                <a:gd name="connsiteX7" fmla="*/ 1063690 w 5620842"/>
                <a:gd name="connsiteY7" fmla="*/ 1565707 h 4131625"/>
                <a:gd name="connsiteX8" fmla="*/ 1101012 w 5620842"/>
                <a:gd name="connsiteY8" fmla="*/ 4131625 h 4131625"/>
                <a:gd name="connsiteX9" fmla="*/ 200811 w 5620842"/>
                <a:gd name="connsiteY9" fmla="*/ 4125133 h 4131625"/>
                <a:gd name="connsiteX10" fmla="*/ 328629 w 5620842"/>
                <a:gd name="connsiteY10" fmla="*/ 971315 h 4131625"/>
                <a:gd name="connsiteX11" fmla="*/ 0 w 5620842"/>
                <a:gd name="connsiteY11" fmla="*/ 763274 h 4131625"/>
                <a:gd name="connsiteX12" fmla="*/ 200811 w 5620842"/>
                <a:gd name="connsiteY12" fmla="*/ 20677 h 4131625"/>
                <a:gd name="connsiteX0" fmla="*/ 200811 w 5620842"/>
                <a:gd name="connsiteY0" fmla="*/ 20677 h 4131625"/>
                <a:gd name="connsiteX1" fmla="*/ 2478415 w 5620842"/>
                <a:gd name="connsiteY1" fmla="*/ 1277699 h 4131625"/>
                <a:gd name="connsiteX2" fmla="*/ 2710051 w 5620842"/>
                <a:gd name="connsiteY2" fmla="*/ 0 h 4131625"/>
                <a:gd name="connsiteX3" fmla="*/ 4294358 w 5620842"/>
                <a:gd name="connsiteY3" fmla="*/ 120470 h 4131625"/>
                <a:gd name="connsiteX4" fmla="*/ 3692497 w 5620842"/>
                <a:gd name="connsiteY4" fmla="*/ 2097295 h 4131625"/>
                <a:gd name="connsiteX5" fmla="*/ 5620842 w 5620842"/>
                <a:gd name="connsiteY5" fmla="*/ 3787214 h 4131625"/>
                <a:gd name="connsiteX6" fmla="*/ 4198775 w 5620842"/>
                <a:gd name="connsiteY6" fmla="*/ 3945013 h 4131625"/>
                <a:gd name="connsiteX7" fmla="*/ 1063690 w 5620842"/>
                <a:gd name="connsiteY7" fmla="*/ 1565707 h 4131625"/>
                <a:gd name="connsiteX8" fmla="*/ 1101012 w 5620842"/>
                <a:gd name="connsiteY8" fmla="*/ 4131625 h 4131625"/>
                <a:gd name="connsiteX9" fmla="*/ 200811 w 5620842"/>
                <a:gd name="connsiteY9" fmla="*/ 4125133 h 4131625"/>
                <a:gd name="connsiteX10" fmla="*/ 328629 w 5620842"/>
                <a:gd name="connsiteY10" fmla="*/ 971315 h 4131625"/>
                <a:gd name="connsiteX11" fmla="*/ 0 w 5620842"/>
                <a:gd name="connsiteY11" fmla="*/ 763274 h 4131625"/>
                <a:gd name="connsiteX12" fmla="*/ 200811 w 5620842"/>
                <a:gd name="connsiteY12" fmla="*/ 20677 h 4131625"/>
                <a:gd name="connsiteX0" fmla="*/ 200811 w 5620842"/>
                <a:gd name="connsiteY0" fmla="*/ 20677 h 4131625"/>
                <a:gd name="connsiteX1" fmla="*/ 2478415 w 5620842"/>
                <a:gd name="connsiteY1" fmla="*/ 1277699 h 4131625"/>
                <a:gd name="connsiteX2" fmla="*/ 3277824 w 5620842"/>
                <a:gd name="connsiteY2" fmla="*/ 0 h 4131625"/>
                <a:gd name="connsiteX3" fmla="*/ 4294358 w 5620842"/>
                <a:gd name="connsiteY3" fmla="*/ 120470 h 4131625"/>
                <a:gd name="connsiteX4" fmla="*/ 3692497 w 5620842"/>
                <a:gd name="connsiteY4" fmla="*/ 2097295 h 4131625"/>
                <a:gd name="connsiteX5" fmla="*/ 5620842 w 5620842"/>
                <a:gd name="connsiteY5" fmla="*/ 3787214 h 4131625"/>
                <a:gd name="connsiteX6" fmla="*/ 4198775 w 5620842"/>
                <a:gd name="connsiteY6" fmla="*/ 3945013 h 4131625"/>
                <a:gd name="connsiteX7" fmla="*/ 1063690 w 5620842"/>
                <a:gd name="connsiteY7" fmla="*/ 1565707 h 4131625"/>
                <a:gd name="connsiteX8" fmla="*/ 1101012 w 5620842"/>
                <a:gd name="connsiteY8" fmla="*/ 4131625 h 4131625"/>
                <a:gd name="connsiteX9" fmla="*/ 200811 w 5620842"/>
                <a:gd name="connsiteY9" fmla="*/ 4125133 h 4131625"/>
                <a:gd name="connsiteX10" fmla="*/ 328629 w 5620842"/>
                <a:gd name="connsiteY10" fmla="*/ 971315 h 4131625"/>
                <a:gd name="connsiteX11" fmla="*/ 0 w 5620842"/>
                <a:gd name="connsiteY11" fmla="*/ 763274 h 4131625"/>
                <a:gd name="connsiteX12" fmla="*/ 200811 w 5620842"/>
                <a:gd name="connsiteY12" fmla="*/ 20677 h 4131625"/>
                <a:gd name="connsiteX0" fmla="*/ 200811 w 5620842"/>
                <a:gd name="connsiteY0" fmla="*/ 20677 h 4131625"/>
                <a:gd name="connsiteX1" fmla="*/ 2985354 w 5620842"/>
                <a:gd name="connsiteY1" fmla="*/ 1635568 h 4131625"/>
                <a:gd name="connsiteX2" fmla="*/ 3277824 w 5620842"/>
                <a:gd name="connsiteY2" fmla="*/ 0 h 4131625"/>
                <a:gd name="connsiteX3" fmla="*/ 4294358 w 5620842"/>
                <a:gd name="connsiteY3" fmla="*/ 120470 h 4131625"/>
                <a:gd name="connsiteX4" fmla="*/ 3692497 w 5620842"/>
                <a:gd name="connsiteY4" fmla="*/ 2097295 h 4131625"/>
                <a:gd name="connsiteX5" fmla="*/ 5620842 w 5620842"/>
                <a:gd name="connsiteY5" fmla="*/ 3787214 h 4131625"/>
                <a:gd name="connsiteX6" fmla="*/ 4198775 w 5620842"/>
                <a:gd name="connsiteY6" fmla="*/ 3945013 h 4131625"/>
                <a:gd name="connsiteX7" fmla="*/ 1063690 w 5620842"/>
                <a:gd name="connsiteY7" fmla="*/ 1565707 h 4131625"/>
                <a:gd name="connsiteX8" fmla="*/ 1101012 w 5620842"/>
                <a:gd name="connsiteY8" fmla="*/ 4131625 h 4131625"/>
                <a:gd name="connsiteX9" fmla="*/ 200811 w 5620842"/>
                <a:gd name="connsiteY9" fmla="*/ 4125133 h 4131625"/>
                <a:gd name="connsiteX10" fmla="*/ 328629 w 5620842"/>
                <a:gd name="connsiteY10" fmla="*/ 971315 h 4131625"/>
                <a:gd name="connsiteX11" fmla="*/ 0 w 5620842"/>
                <a:gd name="connsiteY11" fmla="*/ 763274 h 4131625"/>
                <a:gd name="connsiteX12" fmla="*/ 200811 w 5620842"/>
                <a:gd name="connsiteY12" fmla="*/ 20677 h 4131625"/>
                <a:gd name="connsiteX0" fmla="*/ 200811 w 5620842"/>
                <a:gd name="connsiteY0" fmla="*/ 20677 h 4131625"/>
                <a:gd name="connsiteX1" fmla="*/ 2985354 w 5620842"/>
                <a:gd name="connsiteY1" fmla="*/ 1635568 h 4131625"/>
                <a:gd name="connsiteX2" fmla="*/ 3277824 w 5620842"/>
                <a:gd name="connsiteY2" fmla="*/ 0 h 4131625"/>
                <a:gd name="connsiteX3" fmla="*/ 4294358 w 5620842"/>
                <a:gd name="connsiteY3" fmla="*/ 120470 h 4131625"/>
                <a:gd name="connsiteX4" fmla="*/ 3499860 w 5620842"/>
                <a:gd name="connsiteY4" fmla="*/ 2238778 h 4131625"/>
                <a:gd name="connsiteX5" fmla="*/ 5620842 w 5620842"/>
                <a:gd name="connsiteY5" fmla="*/ 3787214 h 4131625"/>
                <a:gd name="connsiteX6" fmla="*/ 4198775 w 5620842"/>
                <a:gd name="connsiteY6" fmla="*/ 3945013 h 4131625"/>
                <a:gd name="connsiteX7" fmla="*/ 1063690 w 5620842"/>
                <a:gd name="connsiteY7" fmla="*/ 1565707 h 4131625"/>
                <a:gd name="connsiteX8" fmla="*/ 1101012 w 5620842"/>
                <a:gd name="connsiteY8" fmla="*/ 4131625 h 4131625"/>
                <a:gd name="connsiteX9" fmla="*/ 200811 w 5620842"/>
                <a:gd name="connsiteY9" fmla="*/ 4125133 h 4131625"/>
                <a:gd name="connsiteX10" fmla="*/ 328629 w 5620842"/>
                <a:gd name="connsiteY10" fmla="*/ 971315 h 4131625"/>
                <a:gd name="connsiteX11" fmla="*/ 0 w 5620842"/>
                <a:gd name="connsiteY11" fmla="*/ 763274 h 4131625"/>
                <a:gd name="connsiteX12" fmla="*/ 200811 w 5620842"/>
                <a:gd name="connsiteY12" fmla="*/ 20677 h 4131625"/>
                <a:gd name="connsiteX0" fmla="*/ 200811 w 5620842"/>
                <a:gd name="connsiteY0" fmla="*/ 20677 h 4131625"/>
                <a:gd name="connsiteX1" fmla="*/ 2843411 w 5620842"/>
                <a:gd name="connsiteY1" fmla="*/ 1752083 h 4131625"/>
                <a:gd name="connsiteX2" fmla="*/ 3277824 w 5620842"/>
                <a:gd name="connsiteY2" fmla="*/ 0 h 4131625"/>
                <a:gd name="connsiteX3" fmla="*/ 4294358 w 5620842"/>
                <a:gd name="connsiteY3" fmla="*/ 120470 h 4131625"/>
                <a:gd name="connsiteX4" fmla="*/ 3499860 w 5620842"/>
                <a:gd name="connsiteY4" fmla="*/ 2238778 h 4131625"/>
                <a:gd name="connsiteX5" fmla="*/ 5620842 w 5620842"/>
                <a:gd name="connsiteY5" fmla="*/ 3787214 h 4131625"/>
                <a:gd name="connsiteX6" fmla="*/ 4198775 w 5620842"/>
                <a:gd name="connsiteY6" fmla="*/ 3945013 h 4131625"/>
                <a:gd name="connsiteX7" fmla="*/ 1063690 w 5620842"/>
                <a:gd name="connsiteY7" fmla="*/ 1565707 h 4131625"/>
                <a:gd name="connsiteX8" fmla="*/ 1101012 w 5620842"/>
                <a:gd name="connsiteY8" fmla="*/ 4131625 h 4131625"/>
                <a:gd name="connsiteX9" fmla="*/ 200811 w 5620842"/>
                <a:gd name="connsiteY9" fmla="*/ 4125133 h 4131625"/>
                <a:gd name="connsiteX10" fmla="*/ 328629 w 5620842"/>
                <a:gd name="connsiteY10" fmla="*/ 971315 h 4131625"/>
                <a:gd name="connsiteX11" fmla="*/ 0 w 5620842"/>
                <a:gd name="connsiteY11" fmla="*/ 763274 h 4131625"/>
                <a:gd name="connsiteX12" fmla="*/ 200811 w 5620842"/>
                <a:gd name="connsiteY12" fmla="*/ 20677 h 4131625"/>
                <a:gd name="connsiteX0" fmla="*/ 413726 w 5620842"/>
                <a:gd name="connsiteY0" fmla="*/ 0 h 4135915"/>
                <a:gd name="connsiteX1" fmla="*/ 2843411 w 5620842"/>
                <a:gd name="connsiteY1" fmla="*/ 1756373 h 4135915"/>
                <a:gd name="connsiteX2" fmla="*/ 3277824 w 5620842"/>
                <a:gd name="connsiteY2" fmla="*/ 4290 h 4135915"/>
                <a:gd name="connsiteX3" fmla="*/ 4294358 w 5620842"/>
                <a:gd name="connsiteY3" fmla="*/ 124760 h 4135915"/>
                <a:gd name="connsiteX4" fmla="*/ 3499860 w 5620842"/>
                <a:gd name="connsiteY4" fmla="*/ 2243068 h 4135915"/>
                <a:gd name="connsiteX5" fmla="*/ 5620842 w 5620842"/>
                <a:gd name="connsiteY5" fmla="*/ 3791504 h 4135915"/>
                <a:gd name="connsiteX6" fmla="*/ 4198775 w 5620842"/>
                <a:gd name="connsiteY6" fmla="*/ 3949303 h 4135915"/>
                <a:gd name="connsiteX7" fmla="*/ 1063690 w 5620842"/>
                <a:gd name="connsiteY7" fmla="*/ 1569997 h 4135915"/>
                <a:gd name="connsiteX8" fmla="*/ 1101012 w 5620842"/>
                <a:gd name="connsiteY8" fmla="*/ 4135915 h 4135915"/>
                <a:gd name="connsiteX9" fmla="*/ 200811 w 5620842"/>
                <a:gd name="connsiteY9" fmla="*/ 4129423 h 4135915"/>
                <a:gd name="connsiteX10" fmla="*/ 328629 w 5620842"/>
                <a:gd name="connsiteY10" fmla="*/ 975605 h 4135915"/>
                <a:gd name="connsiteX11" fmla="*/ 0 w 5620842"/>
                <a:gd name="connsiteY11" fmla="*/ 767564 h 4135915"/>
                <a:gd name="connsiteX12" fmla="*/ 413726 w 5620842"/>
                <a:gd name="connsiteY12" fmla="*/ 0 h 4135915"/>
                <a:gd name="connsiteX0" fmla="*/ 413726 w 5174735"/>
                <a:gd name="connsiteY0" fmla="*/ 0 h 4135915"/>
                <a:gd name="connsiteX1" fmla="*/ 2843411 w 5174735"/>
                <a:gd name="connsiteY1" fmla="*/ 1756373 h 4135915"/>
                <a:gd name="connsiteX2" fmla="*/ 3277824 w 5174735"/>
                <a:gd name="connsiteY2" fmla="*/ 4290 h 4135915"/>
                <a:gd name="connsiteX3" fmla="*/ 4294358 w 5174735"/>
                <a:gd name="connsiteY3" fmla="*/ 124760 h 4135915"/>
                <a:gd name="connsiteX4" fmla="*/ 3499860 w 5174735"/>
                <a:gd name="connsiteY4" fmla="*/ 2243068 h 4135915"/>
                <a:gd name="connsiteX5" fmla="*/ 5174735 w 5174735"/>
                <a:gd name="connsiteY5" fmla="*/ 3824794 h 4135915"/>
                <a:gd name="connsiteX6" fmla="*/ 4198775 w 5174735"/>
                <a:gd name="connsiteY6" fmla="*/ 3949303 h 4135915"/>
                <a:gd name="connsiteX7" fmla="*/ 1063690 w 5174735"/>
                <a:gd name="connsiteY7" fmla="*/ 1569997 h 4135915"/>
                <a:gd name="connsiteX8" fmla="*/ 1101012 w 5174735"/>
                <a:gd name="connsiteY8" fmla="*/ 4135915 h 4135915"/>
                <a:gd name="connsiteX9" fmla="*/ 200811 w 5174735"/>
                <a:gd name="connsiteY9" fmla="*/ 4129423 h 4135915"/>
                <a:gd name="connsiteX10" fmla="*/ 328629 w 5174735"/>
                <a:gd name="connsiteY10" fmla="*/ 975605 h 4135915"/>
                <a:gd name="connsiteX11" fmla="*/ 0 w 5174735"/>
                <a:gd name="connsiteY11" fmla="*/ 767564 h 4135915"/>
                <a:gd name="connsiteX12" fmla="*/ 413726 w 5174735"/>
                <a:gd name="connsiteY12" fmla="*/ 0 h 4135915"/>
                <a:gd name="connsiteX0" fmla="*/ 413726 w 5174735"/>
                <a:gd name="connsiteY0" fmla="*/ 0 h 4135915"/>
                <a:gd name="connsiteX1" fmla="*/ 2843411 w 5174735"/>
                <a:gd name="connsiteY1" fmla="*/ 1756373 h 4135915"/>
                <a:gd name="connsiteX2" fmla="*/ 4294358 w 5174735"/>
                <a:gd name="connsiteY2" fmla="*/ 124760 h 4135915"/>
                <a:gd name="connsiteX3" fmla="*/ 3499860 w 5174735"/>
                <a:gd name="connsiteY3" fmla="*/ 2243068 h 4135915"/>
                <a:gd name="connsiteX4" fmla="*/ 5174735 w 5174735"/>
                <a:gd name="connsiteY4" fmla="*/ 3824794 h 4135915"/>
                <a:gd name="connsiteX5" fmla="*/ 4198775 w 5174735"/>
                <a:gd name="connsiteY5" fmla="*/ 3949303 h 4135915"/>
                <a:gd name="connsiteX6" fmla="*/ 1063690 w 5174735"/>
                <a:gd name="connsiteY6" fmla="*/ 1569997 h 4135915"/>
                <a:gd name="connsiteX7" fmla="*/ 1101012 w 5174735"/>
                <a:gd name="connsiteY7" fmla="*/ 4135915 h 4135915"/>
                <a:gd name="connsiteX8" fmla="*/ 200811 w 5174735"/>
                <a:gd name="connsiteY8" fmla="*/ 4129423 h 4135915"/>
                <a:gd name="connsiteX9" fmla="*/ 328629 w 5174735"/>
                <a:gd name="connsiteY9" fmla="*/ 975605 h 4135915"/>
                <a:gd name="connsiteX10" fmla="*/ 0 w 5174735"/>
                <a:gd name="connsiteY10" fmla="*/ 767564 h 4135915"/>
                <a:gd name="connsiteX11" fmla="*/ 413726 w 5174735"/>
                <a:gd name="connsiteY11" fmla="*/ 0 h 4135915"/>
                <a:gd name="connsiteX0" fmla="*/ 413726 w 5174735"/>
                <a:gd name="connsiteY0" fmla="*/ 0 h 4135915"/>
                <a:gd name="connsiteX1" fmla="*/ 2843411 w 5174735"/>
                <a:gd name="connsiteY1" fmla="*/ 1756373 h 4135915"/>
                <a:gd name="connsiteX2" fmla="*/ 3499860 w 5174735"/>
                <a:gd name="connsiteY2" fmla="*/ 2243068 h 4135915"/>
                <a:gd name="connsiteX3" fmla="*/ 5174735 w 5174735"/>
                <a:gd name="connsiteY3" fmla="*/ 3824794 h 4135915"/>
                <a:gd name="connsiteX4" fmla="*/ 4198775 w 5174735"/>
                <a:gd name="connsiteY4" fmla="*/ 3949303 h 4135915"/>
                <a:gd name="connsiteX5" fmla="*/ 1063690 w 5174735"/>
                <a:gd name="connsiteY5" fmla="*/ 1569997 h 4135915"/>
                <a:gd name="connsiteX6" fmla="*/ 1101012 w 5174735"/>
                <a:gd name="connsiteY6" fmla="*/ 4135915 h 4135915"/>
                <a:gd name="connsiteX7" fmla="*/ 200811 w 5174735"/>
                <a:gd name="connsiteY7" fmla="*/ 4129423 h 4135915"/>
                <a:gd name="connsiteX8" fmla="*/ 328629 w 5174735"/>
                <a:gd name="connsiteY8" fmla="*/ 975605 h 4135915"/>
                <a:gd name="connsiteX9" fmla="*/ 0 w 5174735"/>
                <a:gd name="connsiteY9" fmla="*/ 767564 h 4135915"/>
                <a:gd name="connsiteX10" fmla="*/ 413726 w 5174735"/>
                <a:gd name="connsiteY10" fmla="*/ 0 h 4135915"/>
                <a:gd name="connsiteX0" fmla="*/ 413726 w 5174735"/>
                <a:gd name="connsiteY0" fmla="*/ 32930 h 4168845"/>
                <a:gd name="connsiteX1" fmla="*/ 4414926 w 5174735"/>
                <a:gd name="connsiteY1" fmla="*/ 191376 h 4168845"/>
                <a:gd name="connsiteX2" fmla="*/ 3499860 w 5174735"/>
                <a:gd name="connsiteY2" fmla="*/ 2275998 h 4168845"/>
                <a:gd name="connsiteX3" fmla="*/ 5174735 w 5174735"/>
                <a:gd name="connsiteY3" fmla="*/ 3857724 h 4168845"/>
                <a:gd name="connsiteX4" fmla="*/ 4198775 w 5174735"/>
                <a:gd name="connsiteY4" fmla="*/ 3982233 h 4168845"/>
                <a:gd name="connsiteX5" fmla="*/ 1063690 w 5174735"/>
                <a:gd name="connsiteY5" fmla="*/ 1602927 h 4168845"/>
                <a:gd name="connsiteX6" fmla="*/ 1101012 w 5174735"/>
                <a:gd name="connsiteY6" fmla="*/ 4168845 h 4168845"/>
                <a:gd name="connsiteX7" fmla="*/ 200811 w 5174735"/>
                <a:gd name="connsiteY7" fmla="*/ 4162353 h 4168845"/>
                <a:gd name="connsiteX8" fmla="*/ 328629 w 5174735"/>
                <a:gd name="connsiteY8" fmla="*/ 1008535 h 4168845"/>
                <a:gd name="connsiteX9" fmla="*/ 0 w 5174735"/>
                <a:gd name="connsiteY9" fmla="*/ 800494 h 4168845"/>
                <a:gd name="connsiteX10" fmla="*/ 413726 w 5174735"/>
                <a:gd name="connsiteY10" fmla="*/ 32930 h 4168845"/>
                <a:gd name="connsiteX0" fmla="*/ 413726 w 5174735"/>
                <a:gd name="connsiteY0" fmla="*/ 32930 h 4168845"/>
                <a:gd name="connsiteX1" fmla="*/ 4414926 w 5174735"/>
                <a:gd name="connsiteY1" fmla="*/ 191376 h 4168845"/>
                <a:gd name="connsiteX2" fmla="*/ 3499860 w 5174735"/>
                <a:gd name="connsiteY2" fmla="*/ 2275998 h 4168845"/>
                <a:gd name="connsiteX3" fmla="*/ 5174735 w 5174735"/>
                <a:gd name="connsiteY3" fmla="*/ 3857724 h 4168845"/>
                <a:gd name="connsiteX4" fmla="*/ 4198775 w 5174735"/>
                <a:gd name="connsiteY4" fmla="*/ 3982233 h 4168845"/>
                <a:gd name="connsiteX5" fmla="*/ 1063690 w 5174735"/>
                <a:gd name="connsiteY5" fmla="*/ 1602927 h 4168845"/>
                <a:gd name="connsiteX6" fmla="*/ 1101012 w 5174735"/>
                <a:gd name="connsiteY6" fmla="*/ 4168845 h 4168845"/>
                <a:gd name="connsiteX7" fmla="*/ 200811 w 5174735"/>
                <a:gd name="connsiteY7" fmla="*/ 4162353 h 4168845"/>
                <a:gd name="connsiteX8" fmla="*/ 328629 w 5174735"/>
                <a:gd name="connsiteY8" fmla="*/ 1008535 h 4168845"/>
                <a:gd name="connsiteX9" fmla="*/ 0 w 5174735"/>
                <a:gd name="connsiteY9" fmla="*/ 800494 h 4168845"/>
                <a:gd name="connsiteX10" fmla="*/ 413726 w 5174735"/>
                <a:gd name="connsiteY10" fmla="*/ 32930 h 4168845"/>
                <a:gd name="connsiteX0" fmla="*/ 413726 w 5174735"/>
                <a:gd name="connsiteY0" fmla="*/ 0 h 4135915"/>
                <a:gd name="connsiteX1" fmla="*/ 4414926 w 5174735"/>
                <a:gd name="connsiteY1" fmla="*/ 158446 h 4135915"/>
                <a:gd name="connsiteX2" fmla="*/ 3499860 w 5174735"/>
                <a:gd name="connsiteY2" fmla="*/ 2243068 h 4135915"/>
                <a:gd name="connsiteX3" fmla="*/ 5174735 w 5174735"/>
                <a:gd name="connsiteY3" fmla="*/ 3824794 h 4135915"/>
                <a:gd name="connsiteX4" fmla="*/ 4198775 w 5174735"/>
                <a:gd name="connsiteY4" fmla="*/ 3949303 h 4135915"/>
                <a:gd name="connsiteX5" fmla="*/ 1063690 w 5174735"/>
                <a:gd name="connsiteY5" fmla="*/ 1569997 h 4135915"/>
                <a:gd name="connsiteX6" fmla="*/ 1101012 w 5174735"/>
                <a:gd name="connsiteY6" fmla="*/ 4135915 h 4135915"/>
                <a:gd name="connsiteX7" fmla="*/ 200811 w 5174735"/>
                <a:gd name="connsiteY7" fmla="*/ 4129423 h 4135915"/>
                <a:gd name="connsiteX8" fmla="*/ 328629 w 5174735"/>
                <a:gd name="connsiteY8" fmla="*/ 975605 h 4135915"/>
                <a:gd name="connsiteX9" fmla="*/ 0 w 5174735"/>
                <a:gd name="connsiteY9" fmla="*/ 767564 h 4135915"/>
                <a:gd name="connsiteX10" fmla="*/ 413726 w 5174735"/>
                <a:gd name="connsiteY10" fmla="*/ 0 h 4135915"/>
                <a:gd name="connsiteX0" fmla="*/ 413726 w 5174735"/>
                <a:gd name="connsiteY0" fmla="*/ 0 h 4135915"/>
                <a:gd name="connsiteX1" fmla="*/ 4414926 w 5174735"/>
                <a:gd name="connsiteY1" fmla="*/ 158446 h 4135915"/>
                <a:gd name="connsiteX2" fmla="*/ 4969987 w 5174735"/>
                <a:gd name="connsiteY2" fmla="*/ 2234745 h 4135915"/>
                <a:gd name="connsiteX3" fmla="*/ 5174735 w 5174735"/>
                <a:gd name="connsiteY3" fmla="*/ 3824794 h 4135915"/>
                <a:gd name="connsiteX4" fmla="*/ 4198775 w 5174735"/>
                <a:gd name="connsiteY4" fmla="*/ 3949303 h 4135915"/>
                <a:gd name="connsiteX5" fmla="*/ 1063690 w 5174735"/>
                <a:gd name="connsiteY5" fmla="*/ 1569997 h 4135915"/>
                <a:gd name="connsiteX6" fmla="*/ 1101012 w 5174735"/>
                <a:gd name="connsiteY6" fmla="*/ 4135915 h 4135915"/>
                <a:gd name="connsiteX7" fmla="*/ 200811 w 5174735"/>
                <a:gd name="connsiteY7" fmla="*/ 4129423 h 4135915"/>
                <a:gd name="connsiteX8" fmla="*/ 328629 w 5174735"/>
                <a:gd name="connsiteY8" fmla="*/ 975605 h 4135915"/>
                <a:gd name="connsiteX9" fmla="*/ 0 w 5174735"/>
                <a:gd name="connsiteY9" fmla="*/ 767564 h 4135915"/>
                <a:gd name="connsiteX10" fmla="*/ 413726 w 5174735"/>
                <a:gd name="connsiteY10" fmla="*/ 0 h 4135915"/>
                <a:gd name="connsiteX0" fmla="*/ 413726 w 5174735"/>
                <a:gd name="connsiteY0" fmla="*/ 0 h 4135915"/>
                <a:gd name="connsiteX1" fmla="*/ 4414926 w 5174735"/>
                <a:gd name="connsiteY1" fmla="*/ 158446 h 4135915"/>
                <a:gd name="connsiteX2" fmla="*/ 4969987 w 5174735"/>
                <a:gd name="connsiteY2" fmla="*/ 2234745 h 4135915"/>
                <a:gd name="connsiteX3" fmla="*/ 5174735 w 5174735"/>
                <a:gd name="connsiteY3" fmla="*/ 3824794 h 4135915"/>
                <a:gd name="connsiteX4" fmla="*/ 3539752 w 5174735"/>
                <a:gd name="connsiteY4" fmla="*/ 936545 h 4135915"/>
                <a:gd name="connsiteX5" fmla="*/ 1063690 w 5174735"/>
                <a:gd name="connsiteY5" fmla="*/ 1569997 h 4135915"/>
                <a:gd name="connsiteX6" fmla="*/ 1101012 w 5174735"/>
                <a:gd name="connsiteY6" fmla="*/ 4135915 h 4135915"/>
                <a:gd name="connsiteX7" fmla="*/ 200811 w 5174735"/>
                <a:gd name="connsiteY7" fmla="*/ 4129423 h 4135915"/>
                <a:gd name="connsiteX8" fmla="*/ 328629 w 5174735"/>
                <a:gd name="connsiteY8" fmla="*/ 975605 h 4135915"/>
                <a:gd name="connsiteX9" fmla="*/ 0 w 5174735"/>
                <a:gd name="connsiteY9" fmla="*/ 767564 h 4135915"/>
                <a:gd name="connsiteX10" fmla="*/ 413726 w 5174735"/>
                <a:gd name="connsiteY10" fmla="*/ 0 h 4135915"/>
                <a:gd name="connsiteX0" fmla="*/ 413726 w 4969987"/>
                <a:gd name="connsiteY0" fmla="*/ 0 h 4135915"/>
                <a:gd name="connsiteX1" fmla="*/ 4414926 w 4969987"/>
                <a:gd name="connsiteY1" fmla="*/ 158446 h 4135915"/>
                <a:gd name="connsiteX2" fmla="*/ 4969987 w 4969987"/>
                <a:gd name="connsiteY2" fmla="*/ 2234745 h 4135915"/>
                <a:gd name="connsiteX3" fmla="*/ 4181132 w 4969987"/>
                <a:gd name="connsiteY3" fmla="*/ 3916342 h 4135915"/>
                <a:gd name="connsiteX4" fmla="*/ 3539752 w 4969987"/>
                <a:gd name="connsiteY4" fmla="*/ 936545 h 4135915"/>
                <a:gd name="connsiteX5" fmla="*/ 1063690 w 4969987"/>
                <a:gd name="connsiteY5" fmla="*/ 1569997 h 4135915"/>
                <a:gd name="connsiteX6" fmla="*/ 1101012 w 4969987"/>
                <a:gd name="connsiteY6" fmla="*/ 4135915 h 4135915"/>
                <a:gd name="connsiteX7" fmla="*/ 200811 w 4969987"/>
                <a:gd name="connsiteY7" fmla="*/ 4129423 h 4135915"/>
                <a:gd name="connsiteX8" fmla="*/ 328629 w 4969987"/>
                <a:gd name="connsiteY8" fmla="*/ 975605 h 4135915"/>
                <a:gd name="connsiteX9" fmla="*/ 0 w 4969987"/>
                <a:gd name="connsiteY9" fmla="*/ 767564 h 4135915"/>
                <a:gd name="connsiteX10" fmla="*/ 413726 w 4969987"/>
                <a:gd name="connsiteY10" fmla="*/ 0 h 4135915"/>
                <a:gd name="connsiteX0" fmla="*/ 413726 w 5203179"/>
                <a:gd name="connsiteY0" fmla="*/ 0 h 4135915"/>
                <a:gd name="connsiteX1" fmla="*/ 4414926 w 5203179"/>
                <a:gd name="connsiteY1" fmla="*/ 158446 h 4135915"/>
                <a:gd name="connsiteX2" fmla="*/ 5203179 w 5203179"/>
                <a:gd name="connsiteY2" fmla="*/ 3924220 h 4135915"/>
                <a:gd name="connsiteX3" fmla="*/ 4181132 w 5203179"/>
                <a:gd name="connsiteY3" fmla="*/ 3916342 h 4135915"/>
                <a:gd name="connsiteX4" fmla="*/ 3539752 w 5203179"/>
                <a:gd name="connsiteY4" fmla="*/ 936545 h 4135915"/>
                <a:gd name="connsiteX5" fmla="*/ 1063690 w 5203179"/>
                <a:gd name="connsiteY5" fmla="*/ 1569997 h 4135915"/>
                <a:gd name="connsiteX6" fmla="*/ 1101012 w 5203179"/>
                <a:gd name="connsiteY6" fmla="*/ 4135915 h 4135915"/>
                <a:gd name="connsiteX7" fmla="*/ 200811 w 5203179"/>
                <a:gd name="connsiteY7" fmla="*/ 4129423 h 4135915"/>
                <a:gd name="connsiteX8" fmla="*/ 328629 w 5203179"/>
                <a:gd name="connsiteY8" fmla="*/ 975605 h 4135915"/>
                <a:gd name="connsiteX9" fmla="*/ 0 w 5203179"/>
                <a:gd name="connsiteY9" fmla="*/ 767564 h 4135915"/>
                <a:gd name="connsiteX10" fmla="*/ 413726 w 5203179"/>
                <a:gd name="connsiteY10" fmla="*/ 0 h 4135915"/>
                <a:gd name="connsiteX0" fmla="*/ 413726 w 5203179"/>
                <a:gd name="connsiteY0" fmla="*/ 0 h 4135915"/>
                <a:gd name="connsiteX1" fmla="*/ 4414926 w 5203179"/>
                <a:gd name="connsiteY1" fmla="*/ 158446 h 4135915"/>
                <a:gd name="connsiteX2" fmla="*/ 5203179 w 5203179"/>
                <a:gd name="connsiteY2" fmla="*/ 3924220 h 4135915"/>
                <a:gd name="connsiteX3" fmla="*/ 4181132 w 5203179"/>
                <a:gd name="connsiteY3" fmla="*/ 3916342 h 4135915"/>
                <a:gd name="connsiteX4" fmla="*/ 3539752 w 5203179"/>
                <a:gd name="connsiteY4" fmla="*/ 936545 h 4135915"/>
                <a:gd name="connsiteX5" fmla="*/ 1063690 w 5203179"/>
                <a:gd name="connsiteY5" fmla="*/ 1569997 h 4135915"/>
                <a:gd name="connsiteX6" fmla="*/ 1101012 w 5203179"/>
                <a:gd name="connsiteY6" fmla="*/ 4135915 h 4135915"/>
                <a:gd name="connsiteX7" fmla="*/ 200811 w 5203179"/>
                <a:gd name="connsiteY7" fmla="*/ 4129423 h 4135915"/>
                <a:gd name="connsiteX8" fmla="*/ 328629 w 5203179"/>
                <a:gd name="connsiteY8" fmla="*/ 975605 h 4135915"/>
                <a:gd name="connsiteX9" fmla="*/ 0 w 5203179"/>
                <a:gd name="connsiteY9" fmla="*/ 767564 h 4135915"/>
                <a:gd name="connsiteX10" fmla="*/ 413726 w 5203179"/>
                <a:gd name="connsiteY10" fmla="*/ 0 h 4135915"/>
                <a:gd name="connsiteX0" fmla="*/ 413726 w 5203179"/>
                <a:gd name="connsiteY0" fmla="*/ 0 h 4135915"/>
                <a:gd name="connsiteX1" fmla="*/ 4414926 w 5203179"/>
                <a:gd name="connsiteY1" fmla="*/ 158446 h 4135915"/>
                <a:gd name="connsiteX2" fmla="*/ 5203179 w 5203179"/>
                <a:gd name="connsiteY2" fmla="*/ 3924220 h 4135915"/>
                <a:gd name="connsiteX3" fmla="*/ 4181132 w 5203179"/>
                <a:gd name="connsiteY3" fmla="*/ 3916342 h 4135915"/>
                <a:gd name="connsiteX4" fmla="*/ 3539752 w 5203179"/>
                <a:gd name="connsiteY4" fmla="*/ 936545 h 4135915"/>
                <a:gd name="connsiteX5" fmla="*/ 1063690 w 5203179"/>
                <a:gd name="connsiteY5" fmla="*/ 1569997 h 4135915"/>
                <a:gd name="connsiteX6" fmla="*/ 1101012 w 5203179"/>
                <a:gd name="connsiteY6" fmla="*/ 4135915 h 4135915"/>
                <a:gd name="connsiteX7" fmla="*/ 200811 w 5203179"/>
                <a:gd name="connsiteY7" fmla="*/ 4129423 h 4135915"/>
                <a:gd name="connsiteX8" fmla="*/ 328629 w 5203179"/>
                <a:gd name="connsiteY8" fmla="*/ 975605 h 4135915"/>
                <a:gd name="connsiteX9" fmla="*/ 0 w 5203179"/>
                <a:gd name="connsiteY9" fmla="*/ 767564 h 4135915"/>
                <a:gd name="connsiteX10" fmla="*/ 413726 w 5203179"/>
                <a:gd name="connsiteY10" fmla="*/ 0 h 4135915"/>
                <a:gd name="connsiteX0" fmla="*/ 413726 w 5203179"/>
                <a:gd name="connsiteY0" fmla="*/ 0 h 4135915"/>
                <a:gd name="connsiteX1" fmla="*/ 4414926 w 5203179"/>
                <a:gd name="connsiteY1" fmla="*/ 158446 h 4135915"/>
                <a:gd name="connsiteX2" fmla="*/ 5203179 w 5203179"/>
                <a:gd name="connsiteY2" fmla="*/ 3924220 h 4135915"/>
                <a:gd name="connsiteX3" fmla="*/ 4181132 w 5203179"/>
                <a:gd name="connsiteY3" fmla="*/ 3916342 h 4135915"/>
                <a:gd name="connsiteX4" fmla="*/ 3539752 w 5203179"/>
                <a:gd name="connsiteY4" fmla="*/ 936545 h 4135915"/>
                <a:gd name="connsiteX5" fmla="*/ 1063690 w 5203179"/>
                <a:gd name="connsiteY5" fmla="*/ 1569997 h 4135915"/>
                <a:gd name="connsiteX6" fmla="*/ 1101012 w 5203179"/>
                <a:gd name="connsiteY6" fmla="*/ 4135915 h 4135915"/>
                <a:gd name="connsiteX7" fmla="*/ 200811 w 5203179"/>
                <a:gd name="connsiteY7" fmla="*/ 4129423 h 4135915"/>
                <a:gd name="connsiteX8" fmla="*/ 328629 w 5203179"/>
                <a:gd name="connsiteY8" fmla="*/ 975605 h 4135915"/>
                <a:gd name="connsiteX9" fmla="*/ 0 w 5203179"/>
                <a:gd name="connsiteY9" fmla="*/ 767564 h 4135915"/>
                <a:gd name="connsiteX10" fmla="*/ 413726 w 5203179"/>
                <a:gd name="connsiteY10" fmla="*/ 0 h 4135915"/>
                <a:gd name="connsiteX0" fmla="*/ 413726 w 5203179"/>
                <a:gd name="connsiteY0" fmla="*/ 0 h 4135915"/>
                <a:gd name="connsiteX1" fmla="*/ 4414926 w 5203179"/>
                <a:gd name="connsiteY1" fmla="*/ 158446 h 4135915"/>
                <a:gd name="connsiteX2" fmla="*/ 5203179 w 5203179"/>
                <a:gd name="connsiteY2" fmla="*/ 3924220 h 4135915"/>
                <a:gd name="connsiteX3" fmla="*/ 4181132 w 5203179"/>
                <a:gd name="connsiteY3" fmla="*/ 3916342 h 4135915"/>
                <a:gd name="connsiteX4" fmla="*/ 3539752 w 5203179"/>
                <a:gd name="connsiteY4" fmla="*/ 936545 h 4135915"/>
                <a:gd name="connsiteX5" fmla="*/ 1083969 w 5203179"/>
                <a:gd name="connsiteY5" fmla="*/ 979097 h 4135915"/>
                <a:gd name="connsiteX6" fmla="*/ 1101012 w 5203179"/>
                <a:gd name="connsiteY6" fmla="*/ 4135915 h 4135915"/>
                <a:gd name="connsiteX7" fmla="*/ 200811 w 5203179"/>
                <a:gd name="connsiteY7" fmla="*/ 4129423 h 4135915"/>
                <a:gd name="connsiteX8" fmla="*/ 328629 w 5203179"/>
                <a:gd name="connsiteY8" fmla="*/ 975605 h 4135915"/>
                <a:gd name="connsiteX9" fmla="*/ 0 w 5203179"/>
                <a:gd name="connsiteY9" fmla="*/ 767564 h 4135915"/>
                <a:gd name="connsiteX10" fmla="*/ 413726 w 5203179"/>
                <a:gd name="connsiteY10" fmla="*/ 0 h 4135915"/>
                <a:gd name="connsiteX0" fmla="*/ 413726 w 5203179"/>
                <a:gd name="connsiteY0" fmla="*/ 0 h 4135915"/>
                <a:gd name="connsiteX1" fmla="*/ 4414926 w 5203179"/>
                <a:gd name="connsiteY1" fmla="*/ 158446 h 4135915"/>
                <a:gd name="connsiteX2" fmla="*/ 5203179 w 5203179"/>
                <a:gd name="connsiteY2" fmla="*/ 3924220 h 4135915"/>
                <a:gd name="connsiteX3" fmla="*/ 4181132 w 5203179"/>
                <a:gd name="connsiteY3" fmla="*/ 3916342 h 4135915"/>
                <a:gd name="connsiteX4" fmla="*/ 3539752 w 5203179"/>
                <a:gd name="connsiteY4" fmla="*/ 936545 h 4135915"/>
                <a:gd name="connsiteX5" fmla="*/ 1083969 w 5203179"/>
                <a:gd name="connsiteY5" fmla="*/ 979097 h 4135915"/>
                <a:gd name="connsiteX6" fmla="*/ 1101012 w 5203179"/>
                <a:gd name="connsiteY6" fmla="*/ 4135915 h 4135915"/>
                <a:gd name="connsiteX7" fmla="*/ 200811 w 5203179"/>
                <a:gd name="connsiteY7" fmla="*/ 4129423 h 4135915"/>
                <a:gd name="connsiteX8" fmla="*/ 328629 w 5203179"/>
                <a:gd name="connsiteY8" fmla="*/ 975605 h 4135915"/>
                <a:gd name="connsiteX9" fmla="*/ 0 w 5203179"/>
                <a:gd name="connsiteY9" fmla="*/ 767564 h 4135915"/>
                <a:gd name="connsiteX10" fmla="*/ 413726 w 5203179"/>
                <a:gd name="connsiteY10" fmla="*/ 0 h 4135915"/>
                <a:gd name="connsiteX0" fmla="*/ 413726 w 5203179"/>
                <a:gd name="connsiteY0" fmla="*/ 0 h 4135915"/>
                <a:gd name="connsiteX1" fmla="*/ 4414926 w 5203179"/>
                <a:gd name="connsiteY1" fmla="*/ 158446 h 4135915"/>
                <a:gd name="connsiteX2" fmla="*/ 5203179 w 5203179"/>
                <a:gd name="connsiteY2" fmla="*/ 3924220 h 4135915"/>
                <a:gd name="connsiteX3" fmla="*/ 4181132 w 5203179"/>
                <a:gd name="connsiteY3" fmla="*/ 3916342 h 4135915"/>
                <a:gd name="connsiteX4" fmla="*/ 3539752 w 5203179"/>
                <a:gd name="connsiteY4" fmla="*/ 936545 h 4135915"/>
                <a:gd name="connsiteX5" fmla="*/ 1083969 w 5203179"/>
                <a:gd name="connsiteY5" fmla="*/ 979097 h 4135915"/>
                <a:gd name="connsiteX6" fmla="*/ 1101012 w 5203179"/>
                <a:gd name="connsiteY6" fmla="*/ 4135915 h 4135915"/>
                <a:gd name="connsiteX7" fmla="*/ 200811 w 5203179"/>
                <a:gd name="connsiteY7" fmla="*/ 4129423 h 4135915"/>
                <a:gd name="connsiteX8" fmla="*/ 328629 w 5203179"/>
                <a:gd name="connsiteY8" fmla="*/ 975605 h 4135915"/>
                <a:gd name="connsiteX9" fmla="*/ 0 w 5203179"/>
                <a:gd name="connsiteY9" fmla="*/ 767564 h 4135915"/>
                <a:gd name="connsiteX10" fmla="*/ 413726 w 5203179"/>
                <a:gd name="connsiteY10" fmla="*/ 0 h 4135915"/>
                <a:gd name="connsiteX0" fmla="*/ 413726 w 5203179"/>
                <a:gd name="connsiteY0" fmla="*/ 0 h 4135915"/>
                <a:gd name="connsiteX1" fmla="*/ 4414926 w 5203179"/>
                <a:gd name="connsiteY1" fmla="*/ 158446 h 4135915"/>
                <a:gd name="connsiteX2" fmla="*/ 5203179 w 5203179"/>
                <a:gd name="connsiteY2" fmla="*/ 3924220 h 4135915"/>
                <a:gd name="connsiteX3" fmla="*/ 4181132 w 5203179"/>
                <a:gd name="connsiteY3" fmla="*/ 3916342 h 4135915"/>
                <a:gd name="connsiteX4" fmla="*/ 3539752 w 5203179"/>
                <a:gd name="connsiteY4" fmla="*/ 936545 h 4135915"/>
                <a:gd name="connsiteX5" fmla="*/ 1083969 w 5203179"/>
                <a:gd name="connsiteY5" fmla="*/ 979097 h 4135915"/>
                <a:gd name="connsiteX6" fmla="*/ 1101012 w 5203179"/>
                <a:gd name="connsiteY6" fmla="*/ 4135915 h 4135915"/>
                <a:gd name="connsiteX7" fmla="*/ 200811 w 5203179"/>
                <a:gd name="connsiteY7" fmla="*/ 4129423 h 4135915"/>
                <a:gd name="connsiteX8" fmla="*/ 328629 w 5203179"/>
                <a:gd name="connsiteY8" fmla="*/ 975605 h 4135915"/>
                <a:gd name="connsiteX9" fmla="*/ 0 w 5203179"/>
                <a:gd name="connsiteY9" fmla="*/ 767564 h 4135915"/>
                <a:gd name="connsiteX10" fmla="*/ 413726 w 5203179"/>
                <a:gd name="connsiteY10" fmla="*/ 0 h 4135915"/>
                <a:gd name="connsiteX0" fmla="*/ 413726 w 5203179"/>
                <a:gd name="connsiteY0" fmla="*/ 0 h 4135915"/>
                <a:gd name="connsiteX1" fmla="*/ 4414926 w 5203179"/>
                <a:gd name="connsiteY1" fmla="*/ 158446 h 4135915"/>
                <a:gd name="connsiteX2" fmla="*/ 5203179 w 5203179"/>
                <a:gd name="connsiteY2" fmla="*/ 3924220 h 4135915"/>
                <a:gd name="connsiteX3" fmla="*/ 3907384 w 5203179"/>
                <a:gd name="connsiteY3" fmla="*/ 3916342 h 4135915"/>
                <a:gd name="connsiteX4" fmla="*/ 3539752 w 5203179"/>
                <a:gd name="connsiteY4" fmla="*/ 936545 h 4135915"/>
                <a:gd name="connsiteX5" fmla="*/ 1083969 w 5203179"/>
                <a:gd name="connsiteY5" fmla="*/ 979097 h 4135915"/>
                <a:gd name="connsiteX6" fmla="*/ 1101012 w 5203179"/>
                <a:gd name="connsiteY6" fmla="*/ 4135915 h 4135915"/>
                <a:gd name="connsiteX7" fmla="*/ 200811 w 5203179"/>
                <a:gd name="connsiteY7" fmla="*/ 4129423 h 4135915"/>
                <a:gd name="connsiteX8" fmla="*/ 328629 w 5203179"/>
                <a:gd name="connsiteY8" fmla="*/ 975605 h 4135915"/>
                <a:gd name="connsiteX9" fmla="*/ 0 w 5203179"/>
                <a:gd name="connsiteY9" fmla="*/ 767564 h 4135915"/>
                <a:gd name="connsiteX10" fmla="*/ 413726 w 5203179"/>
                <a:gd name="connsiteY10" fmla="*/ 0 h 4135915"/>
                <a:gd name="connsiteX0" fmla="*/ 413726 w 4797626"/>
                <a:gd name="connsiteY0" fmla="*/ 0 h 4135915"/>
                <a:gd name="connsiteX1" fmla="*/ 4414926 w 4797626"/>
                <a:gd name="connsiteY1" fmla="*/ 158446 h 4135915"/>
                <a:gd name="connsiteX2" fmla="*/ 4797626 w 4797626"/>
                <a:gd name="connsiteY2" fmla="*/ 3915899 h 4135915"/>
                <a:gd name="connsiteX3" fmla="*/ 3907384 w 4797626"/>
                <a:gd name="connsiteY3" fmla="*/ 3916342 h 4135915"/>
                <a:gd name="connsiteX4" fmla="*/ 3539752 w 4797626"/>
                <a:gd name="connsiteY4" fmla="*/ 936545 h 4135915"/>
                <a:gd name="connsiteX5" fmla="*/ 1083969 w 4797626"/>
                <a:gd name="connsiteY5" fmla="*/ 979097 h 4135915"/>
                <a:gd name="connsiteX6" fmla="*/ 1101012 w 4797626"/>
                <a:gd name="connsiteY6" fmla="*/ 4135915 h 4135915"/>
                <a:gd name="connsiteX7" fmla="*/ 200811 w 4797626"/>
                <a:gd name="connsiteY7" fmla="*/ 4129423 h 4135915"/>
                <a:gd name="connsiteX8" fmla="*/ 328629 w 4797626"/>
                <a:gd name="connsiteY8" fmla="*/ 975605 h 4135915"/>
                <a:gd name="connsiteX9" fmla="*/ 0 w 4797626"/>
                <a:gd name="connsiteY9" fmla="*/ 767564 h 4135915"/>
                <a:gd name="connsiteX10" fmla="*/ 413726 w 4797626"/>
                <a:gd name="connsiteY10" fmla="*/ 0 h 4135915"/>
                <a:gd name="connsiteX0" fmla="*/ 657056 w 5040956"/>
                <a:gd name="connsiteY0" fmla="*/ 0 h 4135915"/>
                <a:gd name="connsiteX1" fmla="*/ 4658256 w 5040956"/>
                <a:gd name="connsiteY1" fmla="*/ 158446 h 4135915"/>
                <a:gd name="connsiteX2" fmla="*/ 5040956 w 5040956"/>
                <a:gd name="connsiteY2" fmla="*/ 3915899 h 4135915"/>
                <a:gd name="connsiteX3" fmla="*/ 4150714 w 5040956"/>
                <a:gd name="connsiteY3" fmla="*/ 3916342 h 4135915"/>
                <a:gd name="connsiteX4" fmla="*/ 3783082 w 5040956"/>
                <a:gd name="connsiteY4" fmla="*/ 936545 h 4135915"/>
                <a:gd name="connsiteX5" fmla="*/ 1327299 w 5040956"/>
                <a:gd name="connsiteY5" fmla="*/ 979097 h 4135915"/>
                <a:gd name="connsiteX6" fmla="*/ 1344342 w 5040956"/>
                <a:gd name="connsiteY6" fmla="*/ 4135915 h 4135915"/>
                <a:gd name="connsiteX7" fmla="*/ 444141 w 5040956"/>
                <a:gd name="connsiteY7" fmla="*/ 4129423 h 4135915"/>
                <a:gd name="connsiteX8" fmla="*/ 571959 w 5040956"/>
                <a:gd name="connsiteY8" fmla="*/ 975605 h 4135915"/>
                <a:gd name="connsiteX9" fmla="*/ 0 w 5040956"/>
                <a:gd name="connsiteY9" fmla="*/ 900725 h 4135915"/>
                <a:gd name="connsiteX10" fmla="*/ 657056 w 5040956"/>
                <a:gd name="connsiteY10" fmla="*/ 0 h 4135915"/>
                <a:gd name="connsiteX0" fmla="*/ 657056 w 5040956"/>
                <a:gd name="connsiteY0" fmla="*/ 0 h 4135915"/>
                <a:gd name="connsiteX1" fmla="*/ 4658256 w 5040956"/>
                <a:gd name="connsiteY1" fmla="*/ 158446 h 4135915"/>
                <a:gd name="connsiteX2" fmla="*/ 5040956 w 5040956"/>
                <a:gd name="connsiteY2" fmla="*/ 3915899 h 4135915"/>
                <a:gd name="connsiteX3" fmla="*/ 4150714 w 5040956"/>
                <a:gd name="connsiteY3" fmla="*/ 3916342 h 4135915"/>
                <a:gd name="connsiteX4" fmla="*/ 3783082 w 5040956"/>
                <a:gd name="connsiteY4" fmla="*/ 936545 h 4135915"/>
                <a:gd name="connsiteX5" fmla="*/ 1327299 w 5040956"/>
                <a:gd name="connsiteY5" fmla="*/ 979097 h 4135915"/>
                <a:gd name="connsiteX6" fmla="*/ 1344342 w 5040956"/>
                <a:gd name="connsiteY6" fmla="*/ 4135915 h 4135915"/>
                <a:gd name="connsiteX7" fmla="*/ 444141 w 5040956"/>
                <a:gd name="connsiteY7" fmla="*/ 4129423 h 4135915"/>
                <a:gd name="connsiteX8" fmla="*/ 571959 w 5040956"/>
                <a:gd name="connsiteY8" fmla="*/ 975605 h 4135915"/>
                <a:gd name="connsiteX9" fmla="*/ 0 w 5040956"/>
                <a:gd name="connsiteY9" fmla="*/ 900725 h 4135915"/>
                <a:gd name="connsiteX10" fmla="*/ 657056 w 5040956"/>
                <a:gd name="connsiteY10" fmla="*/ 0 h 4135915"/>
                <a:gd name="connsiteX0" fmla="*/ 985586 w 5369486"/>
                <a:gd name="connsiteY0" fmla="*/ 176706 h 4312621"/>
                <a:gd name="connsiteX1" fmla="*/ 163005 w 5369486"/>
                <a:gd name="connsiteY1" fmla="*/ 156340 h 4312621"/>
                <a:gd name="connsiteX2" fmla="*/ 4986786 w 5369486"/>
                <a:gd name="connsiteY2" fmla="*/ 335152 h 4312621"/>
                <a:gd name="connsiteX3" fmla="*/ 5369486 w 5369486"/>
                <a:gd name="connsiteY3" fmla="*/ 4092605 h 4312621"/>
                <a:gd name="connsiteX4" fmla="*/ 4479244 w 5369486"/>
                <a:gd name="connsiteY4" fmla="*/ 4093048 h 4312621"/>
                <a:gd name="connsiteX5" fmla="*/ 4111612 w 5369486"/>
                <a:gd name="connsiteY5" fmla="*/ 1113251 h 4312621"/>
                <a:gd name="connsiteX6" fmla="*/ 1655829 w 5369486"/>
                <a:gd name="connsiteY6" fmla="*/ 1155803 h 4312621"/>
                <a:gd name="connsiteX7" fmla="*/ 1672872 w 5369486"/>
                <a:gd name="connsiteY7" fmla="*/ 4312621 h 4312621"/>
                <a:gd name="connsiteX8" fmla="*/ 772671 w 5369486"/>
                <a:gd name="connsiteY8" fmla="*/ 4306129 h 4312621"/>
                <a:gd name="connsiteX9" fmla="*/ 900489 w 5369486"/>
                <a:gd name="connsiteY9" fmla="*/ 1152311 h 4312621"/>
                <a:gd name="connsiteX10" fmla="*/ 328530 w 5369486"/>
                <a:gd name="connsiteY10" fmla="*/ 1077431 h 4312621"/>
                <a:gd name="connsiteX11" fmla="*/ 985586 w 5369486"/>
                <a:gd name="connsiteY11" fmla="*/ 176706 h 4312621"/>
                <a:gd name="connsiteX0" fmla="*/ 985586 w 5369486"/>
                <a:gd name="connsiteY0" fmla="*/ 261062 h 4396977"/>
                <a:gd name="connsiteX1" fmla="*/ 163005 w 5369486"/>
                <a:gd name="connsiteY1" fmla="*/ 240696 h 4396977"/>
                <a:gd name="connsiteX2" fmla="*/ 4986786 w 5369486"/>
                <a:gd name="connsiteY2" fmla="*/ 419508 h 4396977"/>
                <a:gd name="connsiteX3" fmla="*/ 5369486 w 5369486"/>
                <a:gd name="connsiteY3" fmla="*/ 4176961 h 4396977"/>
                <a:gd name="connsiteX4" fmla="*/ 4479244 w 5369486"/>
                <a:gd name="connsiteY4" fmla="*/ 4177404 h 4396977"/>
                <a:gd name="connsiteX5" fmla="*/ 4111612 w 5369486"/>
                <a:gd name="connsiteY5" fmla="*/ 1197607 h 4396977"/>
                <a:gd name="connsiteX6" fmla="*/ 1655829 w 5369486"/>
                <a:gd name="connsiteY6" fmla="*/ 1240159 h 4396977"/>
                <a:gd name="connsiteX7" fmla="*/ 1672872 w 5369486"/>
                <a:gd name="connsiteY7" fmla="*/ 4396977 h 4396977"/>
                <a:gd name="connsiteX8" fmla="*/ 772671 w 5369486"/>
                <a:gd name="connsiteY8" fmla="*/ 4390485 h 4396977"/>
                <a:gd name="connsiteX9" fmla="*/ 900489 w 5369486"/>
                <a:gd name="connsiteY9" fmla="*/ 1236667 h 4396977"/>
                <a:gd name="connsiteX10" fmla="*/ 328530 w 5369486"/>
                <a:gd name="connsiteY10" fmla="*/ 1161787 h 4396977"/>
                <a:gd name="connsiteX11" fmla="*/ 985586 w 5369486"/>
                <a:gd name="connsiteY11" fmla="*/ 261062 h 4396977"/>
                <a:gd name="connsiteX0" fmla="*/ 823186 w 5207086"/>
                <a:gd name="connsiteY0" fmla="*/ 261062 h 4396977"/>
                <a:gd name="connsiteX1" fmla="*/ 605 w 5207086"/>
                <a:gd name="connsiteY1" fmla="*/ 240696 h 4396977"/>
                <a:gd name="connsiteX2" fmla="*/ 4824386 w 5207086"/>
                <a:gd name="connsiteY2" fmla="*/ 419508 h 4396977"/>
                <a:gd name="connsiteX3" fmla="*/ 5207086 w 5207086"/>
                <a:gd name="connsiteY3" fmla="*/ 4176961 h 4396977"/>
                <a:gd name="connsiteX4" fmla="*/ 4316844 w 5207086"/>
                <a:gd name="connsiteY4" fmla="*/ 4177404 h 4396977"/>
                <a:gd name="connsiteX5" fmla="*/ 3949212 w 5207086"/>
                <a:gd name="connsiteY5" fmla="*/ 1197607 h 4396977"/>
                <a:gd name="connsiteX6" fmla="*/ 1493429 w 5207086"/>
                <a:gd name="connsiteY6" fmla="*/ 1240159 h 4396977"/>
                <a:gd name="connsiteX7" fmla="*/ 1510472 w 5207086"/>
                <a:gd name="connsiteY7" fmla="*/ 4396977 h 4396977"/>
                <a:gd name="connsiteX8" fmla="*/ 610271 w 5207086"/>
                <a:gd name="connsiteY8" fmla="*/ 4390485 h 4396977"/>
                <a:gd name="connsiteX9" fmla="*/ 738089 w 5207086"/>
                <a:gd name="connsiteY9" fmla="*/ 1236667 h 4396977"/>
                <a:gd name="connsiteX10" fmla="*/ 166130 w 5207086"/>
                <a:gd name="connsiteY10" fmla="*/ 1161787 h 4396977"/>
                <a:gd name="connsiteX11" fmla="*/ 823186 w 5207086"/>
                <a:gd name="connsiteY11" fmla="*/ 261062 h 4396977"/>
                <a:gd name="connsiteX0" fmla="*/ 165525 w 5206481"/>
                <a:gd name="connsiteY0" fmla="*/ 1161787 h 4396977"/>
                <a:gd name="connsiteX1" fmla="*/ 0 w 5206481"/>
                <a:gd name="connsiteY1" fmla="*/ 240696 h 4396977"/>
                <a:gd name="connsiteX2" fmla="*/ 4823781 w 5206481"/>
                <a:gd name="connsiteY2" fmla="*/ 419508 h 4396977"/>
                <a:gd name="connsiteX3" fmla="*/ 5206481 w 5206481"/>
                <a:gd name="connsiteY3" fmla="*/ 4176961 h 4396977"/>
                <a:gd name="connsiteX4" fmla="*/ 4316239 w 5206481"/>
                <a:gd name="connsiteY4" fmla="*/ 4177404 h 4396977"/>
                <a:gd name="connsiteX5" fmla="*/ 3948607 w 5206481"/>
                <a:gd name="connsiteY5" fmla="*/ 1197607 h 4396977"/>
                <a:gd name="connsiteX6" fmla="*/ 1492824 w 5206481"/>
                <a:gd name="connsiteY6" fmla="*/ 1240159 h 4396977"/>
                <a:gd name="connsiteX7" fmla="*/ 1509867 w 5206481"/>
                <a:gd name="connsiteY7" fmla="*/ 4396977 h 4396977"/>
                <a:gd name="connsiteX8" fmla="*/ 609666 w 5206481"/>
                <a:gd name="connsiteY8" fmla="*/ 4390485 h 4396977"/>
                <a:gd name="connsiteX9" fmla="*/ 737484 w 5206481"/>
                <a:gd name="connsiteY9" fmla="*/ 1236667 h 4396977"/>
                <a:gd name="connsiteX10" fmla="*/ 165525 w 5206481"/>
                <a:gd name="connsiteY10" fmla="*/ 1161787 h 4396977"/>
                <a:gd name="connsiteX0" fmla="*/ 165525 w 5206481"/>
                <a:gd name="connsiteY0" fmla="*/ 1161787 h 4396977"/>
                <a:gd name="connsiteX1" fmla="*/ 0 w 5206481"/>
                <a:gd name="connsiteY1" fmla="*/ 240696 h 4396977"/>
                <a:gd name="connsiteX2" fmla="*/ 4823781 w 5206481"/>
                <a:gd name="connsiteY2" fmla="*/ 419508 h 4396977"/>
                <a:gd name="connsiteX3" fmla="*/ 5206481 w 5206481"/>
                <a:gd name="connsiteY3" fmla="*/ 4176961 h 4396977"/>
                <a:gd name="connsiteX4" fmla="*/ 4316239 w 5206481"/>
                <a:gd name="connsiteY4" fmla="*/ 4177404 h 4396977"/>
                <a:gd name="connsiteX5" fmla="*/ 3948607 w 5206481"/>
                <a:gd name="connsiteY5" fmla="*/ 1197607 h 4396977"/>
                <a:gd name="connsiteX6" fmla="*/ 1492824 w 5206481"/>
                <a:gd name="connsiteY6" fmla="*/ 1240159 h 4396977"/>
                <a:gd name="connsiteX7" fmla="*/ 1509867 w 5206481"/>
                <a:gd name="connsiteY7" fmla="*/ 4396977 h 4396977"/>
                <a:gd name="connsiteX8" fmla="*/ 609666 w 5206481"/>
                <a:gd name="connsiteY8" fmla="*/ 4390485 h 4396977"/>
                <a:gd name="connsiteX9" fmla="*/ 737484 w 5206481"/>
                <a:gd name="connsiteY9" fmla="*/ 1236667 h 4396977"/>
                <a:gd name="connsiteX10" fmla="*/ 165525 w 5206481"/>
                <a:gd name="connsiteY10" fmla="*/ 1161787 h 4396977"/>
                <a:gd name="connsiteX0" fmla="*/ 0 w 5040956"/>
                <a:gd name="connsiteY0" fmla="*/ 1121567 h 4356757"/>
                <a:gd name="connsiteX1" fmla="*/ 57528 w 5040956"/>
                <a:gd name="connsiteY1" fmla="*/ 292024 h 4356757"/>
                <a:gd name="connsiteX2" fmla="*/ 4658256 w 5040956"/>
                <a:gd name="connsiteY2" fmla="*/ 379288 h 4356757"/>
                <a:gd name="connsiteX3" fmla="*/ 5040956 w 5040956"/>
                <a:gd name="connsiteY3" fmla="*/ 4136741 h 4356757"/>
                <a:gd name="connsiteX4" fmla="*/ 4150714 w 5040956"/>
                <a:gd name="connsiteY4" fmla="*/ 4137184 h 4356757"/>
                <a:gd name="connsiteX5" fmla="*/ 3783082 w 5040956"/>
                <a:gd name="connsiteY5" fmla="*/ 1157387 h 4356757"/>
                <a:gd name="connsiteX6" fmla="*/ 1327299 w 5040956"/>
                <a:gd name="connsiteY6" fmla="*/ 1199939 h 4356757"/>
                <a:gd name="connsiteX7" fmla="*/ 1344342 w 5040956"/>
                <a:gd name="connsiteY7" fmla="*/ 4356757 h 4356757"/>
                <a:gd name="connsiteX8" fmla="*/ 444141 w 5040956"/>
                <a:gd name="connsiteY8" fmla="*/ 4350265 h 4356757"/>
                <a:gd name="connsiteX9" fmla="*/ 571959 w 5040956"/>
                <a:gd name="connsiteY9" fmla="*/ 1196447 h 4356757"/>
                <a:gd name="connsiteX10" fmla="*/ 0 w 5040956"/>
                <a:gd name="connsiteY10" fmla="*/ 1121567 h 4356757"/>
                <a:gd name="connsiteX0" fmla="*/ 0 w 5040956"/>
                <a:gd name="connsiteY0" fmla="*/ 1039953 h 4275143"/>
                <a:gd name="connsiteX1" fmla="*/ 57528 w 5040956"/>
                <a:gd name="connsiteY1" fmla="*/ 210410 h 4275143"/>
                <a:gd name="connsiteX2" fmla="*/ 4658256 w 5040956"/>
                <a:gd name="connsiteY2" fmla="*/ 297674 h 4275143"/>
                <a:gd name="connsiteX3" fmla="*/ 5040956 w 5040956"/>
                <a:gd name="connsiteY3" fmla="*/ 4055127 h 4275143"/>
                <a:gd name="connsiteX4" fmla="*/ 4150714 w 5040956"/>
                <a:gd name="connsiteY4" fmla="*/ 4055570 h 4275143"/>
                <a:gd name="connsiteX5" fmla="*/ 3783082 w 5040956"/>
                <a:gd name="connsiteY5" fmla="*/ 1075773 h 4275143"/>
                <a:gd name="connsiteX6" fmla="*/ 1327299 w 5040956"/>
                <a:gd name="connsiteY6" fmla="*/ 1118325 h 4275143"/>
                <a:gd name="connsiteX7" fmla="*/ 1344342 w 5040956"/>
                <a:gd name="connsiteY7" fmla="*/ 4275143 h 4275143"/>
                <a:gd name="connsiteX8" fmla="*/ 444141 w 5040956"/>
                <a:gd name="connsiteY8" fmla="*/ 4268651 h 4275143"/>
                <a:gd name="connsiteX9" fmla="*/ 571959 w 5040956"/>
                <a:gd name="connsiteY9" fmla="*/ 1114833 h 4275143"/>
                <a:gd name="connsiteX10" fmla="*/ 0 w 5040956"/>
                <a:gd name="connsiteY10" fmla="*/ 1039953 h 4275143"/>
                <a:gd name="connsiteX0" fmla="*/ 0 w 5040956"/>
                <a:gd name="connsiteY0" fmla="*/ 829543 h 4064733"/>
                <a:gd name="connsiteX1" fmla="*/ 57528 w 5040956"/>
                <a:gd name="connsiteY1" fmla="*/ 0 h 4064733"/>
                <a:gd name="connsiteX2" fmla="*/ 4658256 w 5040956"/>
                <a:gd name="connsiteY2" fmla="*/ 87264 h 4064733"/>
                <a:gd name="connsiteX3" fmla="*/ 5040956 w 5040956"/>
                <a:gd name="connsiteY3" fmla="*/ 3844717 h 4064733"/>
                <a:gd name="connsiteX4" fmla="*/ 4150714 w 5040956"/>
                <a:gd name="connsiteY4" fmla="*/ 3845160 h 4064733"/>
                <a:gd name="connsiteX5" fmla="*/ 3783082 w 5040956"/>
                <a:gd name="connsiteY5" fmla="*/ 865363 h 4064733"/>
                <a:gd name="connsiteX6" fmla="*/ 1327299 w 5040956"/>
                <a:gd name="connsiteY6" fmla="*/ 907915 h 4064733"/>
                <a:gd name="connsiteX7" fmla="*/ 1344342 w 5040956"/>
                <a:gd name="connsiteY7" fmla="*/ 4064733 h 4064733"/>
                <a:gd name="connsiteX8" fmla="*/ 444141 w 5040956"/>
                <a:gd name="connsiteY8" fmla="*/ 4058241 h 4064733"/>
                <a:gd name="connsiteX9" fmla="*/ 571959 w 5040956"/>
                <a:gd name="connsiteY9" fmla="*/ 904423 h 4064733"/>
                <a:gd name="connsiteX10" fmla="*/ 0 w 5040956"/>
                <a:gd name="connsiteY10" fmla="*/ 829543 h 4064733"/>
                <a:gd name="connsiteX0" fmla="*/ 731801 w 5200798"/>
                <a:gd name="connsiteY0" fmla="*/ 904423 h 4064733"/>
                <a:gd name="connsiteX1" fmla="*/ 217370 w 5200798"/>
                <a:gd name="connsiteY1" fmla="*/ 0 h 4064733"/>
                <a:gd name="connsiteX2" fmla="*/ 4818098 w 5200798"/>
                <a:gd name="connsiteY2" fmla="*/ 87264 h 4064733"/>
                <a:gd name="connsiteX3" fmla="*/ 5200798 w 5200798"/>
                <a:gd name="connsiteY3" fmla="*/ 3844717 h 4064733"/>
                <a:gd name="connsiteX4" fmla="*/ 4310556 w 5200798"/>
                <a:gd name="connsiteY4" fmla="*/ 3845160 h 4064733"/>
                <a:gd name="connsiteX5" fmla="*/ 3942924 w 5200798"/>
                <a:gd name="connsiteY5" fmla="*/ 865363 h 4064733"/>
                <a:gd name="connsiteX6" fmla="*/ 1487141 w 5200798"/>
                <a:gd name="connsiteY6" fmla="*/ 907915 h 4064733"/>
                <a:gd name="connsiteX7" fmla="*/ 1504184 w 5200798"/>
                <a:gd name="connsiteY7" fmla="*/ 4064733 h 4064733"/>
                <a:gd name="connsiteX8" fmla="*/ 603983 w 5200798"/>
                <a:gd name="connsiteY8" fmla="*/ 4058241 h 4064733"/>
                <a:gd name="connsiteX9" fmla="*/ 731801 w 5200798"/>
                <a:gd name="connsiteY9" fmla="*/ 904423 h 4064733"/>
                <a:gd name="connsiteX0" fmla="*/ 294016 w 4763013"/>
                <a:gd name="connsiteY0" fmla="*/ 929391 h 4089701"/>
                <a:gd name="connsiteX1" fmla="*/ 327083 w 4763013"/>
                <a:gd name="connsiteY1" fmla="*/ 0 h 4089701"/>
                <a:gd name="connsiteX2" fmla="*/ 4380313 w 4763013"/>
                <a:gd name="connsiteY2" fmla="*/ 112232 h 4089701"/>
                <a:gd name="connsiteX3" fmla="*/ 4763013 w 4763013"/>
                <a:gd name="connsiteY3" fmla="*/ 3869685 h 4089701"/>
                <a:gd name="connsiteX4" fmla="*/ 3872771 w 4763013"/>
                <a:gd name="connsiteY4" fmla="*/ 3870128 h 4089701"/>
                <a:gd name="connsiteX5" fmla="*/ 3505139 w 4763013"/>
                <a:gd name="connsiteY5" fmla="*/ 890331 h 4089701"/>
                <a:gd name="connsiteX6" fmla="*/ 1049356 w 4763013"/>
                <a:gd name="connsiteY6" fmla="*/ 932883 h 4089701"/>
                <a:gd name="connsiteX7" fmla="*/ 1066399 w 4763013"/>
                <a:gd name="connsiteY7" fmla="*/ 4089701 h 4089701"/>
                <a:gd name="connsiteX8" fmla="*/ 166198 w 4763013"/>
                <a:gd name="connsiteY8" fmla="*/ 4083209 h 4089701"/>
                <a:gd name="connsiteX9" fmla="*/ 294016 w 4763013"/>
                <a:gd name="connsiteY9" fmla="*/ 929391 h 4089701"/>
                <a:gd name="connsiteX0" fmla="*/ 127818 w 4596815"/>
                <a:gd name="connsiteY0" fmla="*/ 929391 h 4089701"/>
                <a:gd name="connsiteX1" fmla="*/ 160885 w 4596815"/>
                <a:gd name="connsiteY1" fmla="*/ 0 h 4089701"/>
                <a:gd name="connsiteX2" fmla="*/ 4214115 w 4596815"/>
                <a:gd name="connsiteY2" fmla="*/ 112232 h 4089701"/>
                <a:gd name="connsiteX3" fmla="*/ 4596815 w 4596815"/>
                <a:gd name="connsiteY3" fmla="*/ 3869685 h 4089701"/>
                <a:gd name="connsiteX4" fmla="*/ 3706573 w 4596815"/>
                <a:gd name="connsiteY4" fmla="*/ 3870128 h 4089701"/>
                <a:gd name="connsiteX5" fmla="*/ 3338941 w 4596815"/>
                <a:gd name="connsiteY5" fmla="*/ 890331 h 4089701"/>
                <a:gd name="connsiteX6" fmla="*/ 883158 w 4596815"/>
                <a:gd name="connsiteY6" fmla="*/ 932883 h 4089701"/>
                <a:gd name="connsiteX7" fmla="*/ 900201 w 4596815"/>
                <a:gd name="connsiteY7" fmla="*/ 4089701 h 4089701"/>
                <a:gd name="connsiteX8" fmla="*/ 0 w 4596815"/>
                <a:gd name="connsiteY8" fmla="*/ 4083209 h 4089701"/>
                <a:gd name="connsiteX9" fmla="*/ 127818 w 4596815"/>
                <a:gd name="connsiteY9" fmla="*/ 929391 h 4089701"/>
                <a:gd name="connsiteX0" fmla="*/ 236104 w 4832919"/>
                <a:gd name="connsiteY0" fmla="*/ 4083209 h 4089701"/>
                <a:gd name="connsiteX1" fmla="*/ 396989 w 4832919"/>
                <a:gd name="connsiteY1" fmla="*/ 0 h 4089701"/>
                <a:gd name="connsiteX2" fmla="*/ 4450219 w 4832919"/>
                <a:gd name="connsiteY2" fmla="*/ 112232 h 4089701"/>
                <a:gd name="connsiteX3" fmla="*/ 4832919 w 4832919"/>
                <a:gd name="connsiteY3" fmla="*/ 3869685 h 4089701"/>
                <a:gd name="connsiteX4" fmla="*/ 3942677 w 4832919"/>
                <a:gd name="connsiteY4" fmla="*/ 3870128 h 4089701"/>
                <a:gd name="connsiteX5" fmla="*/ 3575045 w 4832919"/>
                <a:gd name="connsiteY5" fmla="*/ 890331 h 4089701"/>
                <a:gd name="connsiteX6" fmla="*/ 1119262 w 4832919"/>
                <a:gd name="connsiteY6" fmla="*/ 932883 h 4089701"/>
                <a:gd name="connsiteX7" fmla="*/ 1136305 w 4832919"/>
                <a:gd name="connsiteY7" fmla="*/ 4089701 h 4089701"/>
                <a:gd name="connsiteX8" fmla="*/ 236104 w 4832919"/>
                <a:gd name="connsiteY8" fmla="*/ 4083209 h 4089701"/>
                <a:gd name="connsiteX0" fmla="*/ 40283 w 4637098"/>
                <a:gd name="connsiteY0" fmla="*/ 4083209 h 4089701"/>
                <a:gd name="connsiteX1" fmla="*/ 201168 w 4637098"/>
                <a:gd name="connsiteY1" fmla="*/ 0 h 4089701"/>
                <a:gd name="connsiteX2" fmla="*/ 4254398 w 4637098"/>
                <a:gd name="connsiteY2" fmla="*/ 112232 h 4089701"/>
                <a:gd name="connsiteX3" fmla="*/ 4637098 w 4637098"/>
                <a:gd name="connsiteY3" fmla="*/ 3869685 h 4089701"/>
                <a:gd name="connsiteX4" fmla="*/ 3746856 w 4637098"/>
                <a:gd name="connsiteY4" fmla="*/ 3870128 h 4089701"/>
                <a:gd name="connsiteX5" fmla="*/ 3379224 w 4637098"/>
                <a:gd name="connsiteY5" fmla="*/ 890331 h 4089701"/>
                <a:gd name="connsiteX6" fmla="*/ 923441 w 4637098"/>
                <a:gd name="connsiteY6" fmla="*/ 932883 h 4089701"/>
                <a:gd name="connsiteX7" fmla="*/ 940484 w 4637098"/>
                <a:gd name="connsiteY7" fmla="*/ 4089701 h 4089701"/>
                <a:gd name="connsiteX8" fmla="*/ 40283 w 4637098"/>
                <a:gd name="connsiteY8" fmla="*/ 4083209 h 4089701"/>
                <a:gd name="connsiteX0" fmla="*/ 1241561 w 5838376"/>
                <a:gd name="connsiteY0" fmla="*/ 4083209 h 4089701"/>
                <a:gd name="connsiteX1" fmla="*/ 478 w 5838376"/>
                <a:gd name="connsiteY1" fmla="*/ 3438239 h 4089701"/>
                <a:gd name="connsiteX2" fmla="*/ 1402446 w 5838376"/>
                <a:gd name="connsiteY2" fmla="*/ 0 h 4089701"/>
                <a:gd name="connsiteX3" fmla="*/ 5455676 w 5838376"/>
                <a:gd name="connsiteY3" fmla="*/ 112232 h 4089701"/>
                <a:gd name="connsiteX4" fmla="*/ 5838376 w 5838376"/>
                <a:gd name="connsiteY4" fmla="*/ 3869685 h 4089701"/>
                <a:gd name="connsiteX5" fmla="*/ 4948134 w 5838376"/>
                <a:gd name="connsiteY5" fmla="*/ 3870128 h 4089701"/>
                <a:gd name="connsiteX6" fmla="*/ 4580502 w 5838376"/>
                <a:gd name="connsiteY6" fmla="*/ 890331 h 4089701"/>
                <a:gd name="connsiteX7" fmla="*/ 2124719 w 5838376"/>
                <a:gd name="connsiteY7" fmla="*/ 932883 h 4089701"/>
                <a:gd name="connsiteX8" fmla="*/ 2141762 w 5838376"/>
                <a:gd name="connsiteY8" fmla="*/ 4089701 h 4089701"/>
                <a:gd name="connsiteX9" fmla="*/ 1241561 w 5838376"/>
                <a:gd name="connsiteY9" fmla="*/ 4083209 h 4089701"/>
                <a:gd name="connsiteX0" fmla="*/ 1256480 w 5853295"/>
                <a:gd name="connsiteY0" fmla="*/ 4083209 h 4089701"/>
                <a:gd name="connsiteX1" fmla="*/ 15397 w 5853295"/>
                <a:gd name="connsiteY1" fmla="*/ 3438239 h 4089701"/>
                <a:gd name="connsiteX2" fmla="*/ 1313164 w 5853295"/>
                <a:gd name="connsiteY2" fmla="*/ 2730823 h 4089701"/>
                <a:gd name="connsiteX3" fmla="*/ 1417365 w 5853295"/>
                <a:gd name="connsiteY3" fmla="*/ 0 h 4089701"/>
                <a:gd name="connsiteX4" fmla="*/ 5470595 w 5853295"/>
                <a:gd name="connsiteY4" fmla="*/ 112232 h 4089701"/>
                <a:gd name="connsiteX5" fmla="*/ 5853295 w 5853295"/>
                <a:gd name="connsiteY5" fmla="*/ 3869685 h 4089701"/>
                <a:gd name="connsiteX6" fmla="*/ 4963053 w 5853295"/>
                <a:gd name="connsiteY6" fmla="*/ 3870128 h 4089701"/>
                <a:gd name="connsiteX7" fmla="*/ 4595421 w 5853295"/>
                <a:gd name="connsiteY7" fmla="*/ 890331 h 4089701"/>
                <a:gd name="connsiteX8" fmla="*/ 2139638 w 5853295"/>
                <a:gd name="connsiteY8" fmla="*/ 932883 h 4089701"/>
                <a:gd name="connsiteX9" fmla="*/ 2156681 w 5853295"/>
                <a:gd name="connsiteY9" fmla="*/ 4089701 h 4089701"/>
                <a:gd name="connsiteX10" fmla="*/ 1256480 w 5853295"/>
                <a:gd name="connsiteY10" fmla="*/ 4083209 h 4089701"/>
                <a:gd name="connsiteX0" fmla="*/ 1346011 w 5942826"/>
                <a:gd name="connsiteY0" fmla="*/ 4083209 h 4101966"/>
                <a:gd name="connsiteX1" fmla="*/ 186039 w 5942826"/>
                <a:gd name="connsiteY1" fmla="*/ 4054106 h 4101966"/>
                <a:gd name="connsiteX2" fmla="*/ 104928 w 5942826"/>
                <a:gd name="connsiteY2" fmla="*/ 3438239 h 4101966"/>
                <a:gd name="connsiteX3" fmla="*/ 1402695 w 5942826"/>
                <a:gd name="connsiteY3" fmla="*/ 2730823 h 4101966"/>
                <a:gd name="connsiteX4" fmla="*/ 1506896 w 5942826"/>
                <a:gd name="connsiteY4" fmla="*/ 0 h 4101966"/>
                <a:gd name="connsiteX5" fmla="*/ 5560126 w 5942826"/>
                <a:gd name="connsiteY5" fmla="*/ 112232 h 4101966"/>
                <a:gd name="connsiteX6" fmla="*/ 5942826 w 5942826"/>
                <a:gd name="connsiteY6" fmla="*/ 3869685 h 4101966"/>
                <a:gd name="connsiteX7" fmla="*/ 5052584 w 5942826"/>
                <a:gd name="connsiteY7" fmla="*/ 3870128 h 4101966"/>
                <a:gd name="connsiteX8" fmla="*/ 4684952 w 5942826"/>
                <a:gd name="connsiteY8" fmla="*/ 890331 h 4101966"/>
                <a:gd name="connsiteX9" fmla="*/ 2229169 w 5942826"/>
                <a:gd name="connsiteY9" fmla="*/ 932883 h 4101966"/>
                <a:gd name="connsiteX10" fmla="*/ 2246212 w 5942826"/>
                <a:gd name="connsiteY10" fmla="*/ 4089701 h 4101966"/>
                <a:gd name="connsiteX11" fmla="*/ 1346011 w 5942826"/>
                <a:gd name="connsiteY11" fmla="*/ 4083209 h 4101966"/>
                <a:gd name="connsiteX0" fmla="*/ 1346011 w 5942826"/>
                <a:gd name="connsiteY0" fmla="*/ 4083209 h 4101966"/>
                <a:gd name="connsiteX1" fmla="*/ 186039 w 5942826"/>
                <a:gd name="connsiteY1" fmla="*/ 4054106 h 4101966"/>
                <a:gd name="connsiteX2" fmla="*/ 104928 w 5942826"/>
                <a:gd name="connsiteY2" fmla="*/ 3438239 h 4101966"/>
                <a:gd name="connsiteX3" fmla="*/ 1402695 w 5942826"/>
                <a:gd name="connsiteY3" fmla="*/ 2730823 h 4101966"/>
                <a:gd name="connsiteX4" fmla="*/ 1506896 w 5942826"/>
                <a:gd name="connsiteY4" fmla="*/ 0 h 4101966"/>
                <a:gd name="connsiteX5" fmla="*/ 5560126 w 5942826"/>
                <a:gd name="connsiteY5" fmla="*/ 112232 h 4101966"/>
                <a:gd name="connsiteX6" fmla="*/ 5942826 w 5942826"/>
                <a:gd name="connsiteY6" fmla="*/ 3869685 h 4101966"/>
                <a:gd name="connsiteX7" fmla="*/ 5052584 w 5942826"/>
                <a:gd name="connsiteY7" fmla="*/ 3870128 h 4101966"/>
                <a:gd name="connsiteX8" fmla="*/ 4684952 w 5942826"/>
                <a:gd name="connsiteY8" fmla="*/ 890331 h 4101966"/>
                <a:gd name="connsiteX9" fmla="*/ 2229169 w 5942826"/>
                <a:gd name="connsiteY9" fmla="*/ 932883 h 4101966"/>
                <a:gd name="connsiteX10" fmla="*/ 2246212 w 5942826"/>
                <a:gd name="connsiteY10" fmla="*/ 4089701 h 4101966"/>
                <a:gd name="connsiteX11" fmla="*/ 1346011 w 5942826"/>
                <a:gd name="connsiteY11" fmla="*/ 4083209 h 4101966"/>
                <a:gd name="connsiteX0" fmla="*/ 1281805 w 5878620"/>
                <a:gd name="connsiteY0" fmla="*/ 4083209 h 4101966"/>
                <a:gd name="connsiteX1" fmla="*/ 121833 w 5878620"/>
                <a:gd name="connsiteY1" fmla="*/ 4054106 h 4101966"/>
                <a:gd name="connsiteX2" fmla="*/ 40722 w 5878620"/>
                <a:gd name="connsiteY2" fmla="*/ 3438239 h 4101966"/>
                <a:gd name="connsiteX3" fmla="*/ 1338489 w 5878620"/>
                <a:gd name="connsiteY3" fmla="*/ 2730823 h 4101966"/>
                <a:gd name="connsiteX4" fmla="*/ 1442690 w 5878620"/>
                <a:gd name="connsiteY4" fmla="*/ 0 h 4101966"/>
                <a:gd name="connsiteX5" fmla="*/ 5495920 w 5878620"/>
                <a:gd name="connsiteY5" fmla="*/ 112232 h 4101966"/>
                <a:gd name="connsiteX6" fmla="*/ 5878620 w 5878620"/>
                <a:gd name="connsiteY6" fmla="*/ 3869685 h 4101966"/>
                <a:gd name="connsiteX7" fmla="*/ 4988378 w 5878620"/>
                <a:gd name="connsiteY7" fmla="*/ 3870128 h 4101966"/>
                <a:gd name="connsiteX8" fmla="*/ 4620746 w 5878620"/>
                <a:gd name="connsiteY8" fmla="*/ 890331 h 4101966"/>
                <a:gd name="connsiteX9" fmla="*/ 2164963 w 5878620"/>
                <a:gd name="connsiteY9" fmla="*/ 932883 h 4101966"/>
                <a:gd name="connsiteX10" fmla="*/ 2182006 w 5878620"/>
                <a:gd name="connsiteY10" fmla="*/ 4089701 h 4101966"/>
                <a:gd name="connsiteX11" fmla="*/ 1281805 w 5878620"/>
                <a:gd name="connsiteY11" fmla="*/ 4083209 h 4101966"/>
                <a:gd name="connsiteX0" fmla="*/ 1242115 w 5838930"/>
                <a:gd name="connsiteY0" fmla="*/ 4083209 h 4101966"/>
                <a:gd name="connsiteX1" fmla="*/ 82143 w 5838930"/>
                <a:gd name="connsiteY1" fmla="*/ 4054106 h 4101966"/>
                <a:gd name="connsiteX2" fmla="*/ 1032 w 5838930"/>
                <a:gd name="connsiteY2" fmla="*/ 3438239 h 4101966"/>
                <a:gd name="connsiteX3" fmla="*/ 1298799 w 5838930"/>
                <a:gd name="connsiteY3" fmla="*/ 2730823 h 4101966"/>
                <a:gd name="connsiteX4" fmla="*/ 1403000 w 5838930"/>
                <a:gd name="connsiteY4" fmla="*/ 0 h 4101966"/>
                <a:gd name="connsiteX5" fmla="*/ 5456230 w 5838930"/>
                <a:gd name="connsiteY5" fmla="*/ 112232 h 4101966"/>
                <a:gd name="connsiteX6" fmla="*/ 5838930 w 5838930"/>
                <a:gd name="connsiteY6" fmla="*/ 3869685 h 4101966"/>
                <a:gd name="connsiteX7" fmla="*/ 4948688 w 5838930"/>
                <a:gd name="connsiteY7" fmla="*/ 3870128 h 4101966"/>
                <a:gd name="connsiteX8" fmla="*/ 4581056 w 5838930"/>
                <a:gd name="connsiteY8" fmla="*/ 890331 h 4101966"/>
                <a:gd name="connsiteX9" fmla="*/ 2125273 w 5838930"/>
                <a:gd name="connsiteY9" fmla="*/ 932883 h 4101966"/>
                <a:gd name="connsiteX10" fmla="*/ 2142316 w 5838930"/>
                <a:gd name="connsiteY10" fmla="*/ 4089701 h 4101966"/>
                <a:gd name="connsiteX11" fmla="*/ 1242115 w 5838930"/>
                <a:gd name="connsiteY11" fmla="*/ 4083209 h 4101966"/>
                <a:gd name="connsiteX0" fmla="*/ 1242115 w 5838930"/>
                <a:gd name="connsiteY0" fmla="*/ 4083209 h 4089701"/>
                <a:gd name="connsiteX1" fmla="*/ 82143 w 5838930"/>
                <a:gd name="connsiteY1" fmla="*/ 4054106 h 4089701"/>
                <a:gd name="connsiteX2" fmla="*/ 1032 w 5838930"/>
                <a:gd name="connsiteY2" fmla="*/ 3438239 h 4089701"/>
                <a:gd name="connsiteX3" fmla="*/ 1298799 w 5838930"/>
                <a:gd name="connsiteY3" fmla="*/ 2730823 h 4089701"/>
                <a:gd name="connsiteX4" fmla="*/ 1403000 w 5838930"/>
                <a:gd name="connsiteY4" fmla="*/ 0 h 4089701"/>
                <a:gd name="connsiteX5" fmla="*/ 5456230 w 5838930"/>
                <a:gd name="connsiteY5" fmla="*/ 112232 h 4089701"/>
                <a:gd name="connsiteX6" fmla="*/ 5838930 w 5838930"/>
                <a:gd name="connsiteY6" fmla="*/ 3869685 h 4089701"/>
                <a:gd name="connsiteX7" fmla="*/ 4948688 w 5838930"/>
                <a:gd name="connsiteY7" fmla="*/ 3870128 h 4089701"/>
                <a:gd name="connsiteX8" fmla="*/ 4581056 w 5838930"/>
                <a:gd name="connsiteY8" fmla="*/ 890331 h 4089701"/>
                <a:gd name="connsiteX9" fmla="*/ 2125273 w 5838930"/>
                <a:gd name="connsiteY9" fmla="*/ 932883 h 4089701"/>
                <a:gd name="connsiteX10" fmla="*/ 2142316 w 5838930"/>
                <a:gd name="connsiteY10" fmla="*/ 4089701 h 4089701"/>
                <a:gd name="connsiteX11" fmla="*/ 1242115 w 5838930"/>
                <a:gd name="connsiteY11" fmla="*/ 4083209 h 4089701"/>
                <a:gd name="connsiteX0" fmla="*/ 2142316 w 5838930"/>
                <a:gd name="connsiteY0" fmla="*/ 4089701 h 4089701"/>
                <a:gd name="connsiteX1" fmla="*/ 82143 w 5838930"/>
                <a:gd name="connsiteY1" fmla="*/ 4054106 h 4089701"/>
                <a:gd name="connsiteX2" fmla="*/ 1032 w 5838930"/>
                <a:gd name="connsiteY2" fmla="*/ 3438239 h 4089701"/>
                <a:gd name="connsiteX3" fmla="*/ 1298799 w 5838930"/>
                <a:gd name="connsiteY3" fmla="*/ 2730823 h 4089701"/>
                <a:gd name="connsiteX4" fmla="*/ 1403000 w 5838930"/>
                <a:gd name="connsiteY4" fmla="*/ 0 h 4089701"/>
                <a:gd name="connsiteX5" fmla="*/ 5456230 w 5838930"/>
                <a:gd name="connsiteY5" fmla="*/ 112232 h 4089701"/>
                <a:gd name="connsiteX6" fmla="*/ 5838930 w 5838930"/>
                <a:gd name="connsiteY6" fmla="*/ 3869685 h 4089701"/>
                <a:gd name="connsiteX7" fmla="*/ 4948688 w 5838930"/>
                <a:gd name="connsiteY7" fmla="*/ 3870128 h 4089701"/>
                <a:gd name="connsiteX8" fmla="*/ 4581056 w 5838930"/>
                <a:gd name="connsiteY8" fmla="*/ 890331 h 4089701"/>
                <a:gd name="connsiteX9" fmla="*/ 2125273 w 5838930"/>
                <a:gd name="connsiteY9" fmla="*/ 932883 h 4089701"/>
                <a:gd name="connsiteX10" fmla="*/ 2142316 w 5838930"/>
                <a:gd name="connsiteY10" fmla="*/ 4089701 h 4089701"/>
                <a:gd name="connsiteX0" fmla="*/ 2142316 w 5838930"/>
                <a:gd name="connsiteY0" fmla="*/ 4089701 h 4089701"/>
                <a:gd name="connsiteX1" fmla="*/ 82143 w 5838930"/>
                <a:gd name="connsiteY1" fmla="*/ 4054106 h 4089701"/>
                <a:gd name="connsiteX2" fmla="*/ 1032 w 5838930"/>
                <a:gd name="connsiteY2" fmla="*/ 3438239 h 4089701"/>
                <a:gd name="connsiteX3" fmla="*/ 1359632 w 5838930"/>
                <a:gd name="connsiteY3" fmla="*/ 3105338 h 4089701"/>
                <a:gd name="connsiteX4" fmla="*/ 1403000 w 5838930"/>
                <a:gd name="connsiteY4" fmla="*/ 0 h 4089701"/>
                <a:gd name="connsiteX5" fmla="*/ 5456230 w 5838930"/>
                <a:gd name="connsiteY5" fmla="*/ 112232 h 4089701"/>
                <a:gd name="connsiteX6" fmla="*/ 5838930 w 5838930"/>
                <a:gd name="connsiteY6" fmla="*/ 3869685 h 4089701"/>
                <a:gd name="connsiteX7" fmla="*/ 4948688 w 5838930"/>
                <a:gd name="connsiteY7" fmla="*/ 3870128 h 4089701"/>
                <a:gd name="connsiteX8" fmla="*/ 4581056 w 5838930"/>
                <a:gd name="connsiteY8" fmla="*/ 890331 h 4089701"/>
                <a:gd name="connsiteX9" fmla="*/ 2125273 w 5838930"/>
                <a:gd name="connsiteY9" fmla="*/ 932883 h 4089701"/>
                <a:gd name="connsiteX10" fmla="*/ 2142316 w 5838930"/>
                <a:gd name="connsiteY10" fmla="*/ 4089701 h 4089701"/>
                <a:gd name="connsiteX0" fmla="*/ 2142316 w 5838930"/>
                <a:gd name="connsiteY0" fmla="*/ 4089701 h 4089701"/>
                <a:gd name="connsiteX1" fmla="*/ 82143 w 5838930"/>
                <a:gd name="connsiteY1" fmla="*/ 4054106 h 4089701"/>
                <a:gd name="connsiteX2" fmla="*/ 1032 w 5838930"/>
                <a:gd name="connsiteY2" fmla="*/ 3438239 h 4089701"/>
                <a:gd name="connsiteX3" fmla="*/ 1359632 w 5838930"/>
                <a:gd name="connsiteY3" fmla="*/ 3105338 h 4089701"/>
                <a:gd name="connsiteX4" fmla="*/ 1403000 w 5838930"/>
                <a:gd name="connsiteY4" fmla="*/ 0 h 4089701"/>
                <a:gd name="connsiteX5" fmla="*/ 5456230 w 5838930"/>
                <a:gd name="connsiteY5" fmla="*/ 112232 h 4089701"/>
                <a:gd name="connsiteX6" fmla="*/ 5838930 w 5838930"/>
                <a:gd name="connsiteY6" fmla="*/ 3869685 h 4089701"/>
                <a:gd name="connsiteX7" fmla="*/ 4948688 w 5838930"/>
                <a:gd name="connsiteY7" fmla="*/ 3870128 h 4089701"/>
                <a:gd name="connsiteX8" fmla="*/ 4581056 w 5838930"/>
                <a:gd name="connsiteY8" fmla="*/ 890331 h 4089701"/>
                <a:gd name="connsiteX9" fmla="*/ 2125273 w 5838930"/>
                <a:gd name="connsiteY9" fmla="*/ 932883 h 4089701"/>
                <a:gd name="connsiteX10" fmla="*/ 2142316 w 5838930"/>
                <a:gd name="connsiteY10" fmla="*/ 4089701 h 4089701"/>
                <a:gd name="connsiteX0" fmla="*/ 2142316 w 5838930"/>
                <a:gd name="connsiteY0" fmla="*/ 4089701 h 4089701"/>
                <a:gd name="connsiteX1" fmla="*/ 82143 w 5838930"/>
                <a:gd name="connsiteY1" fmla="*/ 4054106 h 4089701"/>
                <a:gd name="connsiteX2" fmla="*/ 1032 w 5838930"/>
                <a:gd name="connsiteY2" fmla="*/ 3438239 h 4089701"/>
                <a:gd name="connsiteX3" fmla="*/ 1359632 w 5838930"/>
                <a:gd name="connsiteY3" fmla="*/ 3105338 h 4089701"/>
                <a:gd name="connsiteX4" fmla="*/ 1403000 w 5838930"/>
                <a:gd name="connsiteY4" fmla="*/ 0 h 4089701"/>
                <a:gd name="connsiteX5" fmla="*/ 5456230 w 5838930"/>
                <a:gd name="connsiteY5" fmla="*/ 112232 h 4089701"/>
                <a:gd name="connsiteX6" fmla="*/ 5838930 w 5838930"/>
                <a:gd name="connsiteY6" fmla="*/ 3869685 h 4089701"/>
                <a:gd name="connsiteX7" fmla="*/ 4948688 w 5838930"/>
                <a:gd name="connsiteY7" fmla="*/ 3870128 h 4089701"/>
                <a:gd name="connsiteX8" fmla="*/ 4581056 w 5838930"/>
                <a:gd name="connsiteY8" fmla="*/ 890331 h 4089701"/>
                <a:gd name="connsiteX9" fmla="*/ 2125273 w 5838930"/>
                <a:gd name="connsiteY9" fmla="*/ 932883 h 4089701"/>
                <a:gd name="connsiteX10" fmla="*/ 2142316 w 5838930"/>
                <a:gd name="connsiteY10" fmla="*/ 4089701 h 4089701"/>
                <a:gd name="connsiteX0" fmla="*/ 2142316 w 5838930"/>
                <a:gd name="connsiteY0" fmla="*/ 4089701 h 4089701"/>
                <a:gd name="connsiteX1" fmla="*/ 82143 w 5838930"/>
                <a:gd name="connsiteY1" fmla="*/ 4054106 h 4089701"/>
                <a:gd name="connsiteX2" fmla="*/ 1032 w 5838930"/>
                <a:gd name="connsiteY2" fmla="*/ 3438239 h 4089701"/>
                <a:gd name="connsiteX3" fmla="*/ 1420464 w 5838930"/>
                <a:gd name="connsiteY3" fmla="*/ 3438240 h 4089701"/>
                <a:gd name="connsiteX4" fmla="*/ 1403000 w 5838930"/>
                <a:gd name="connsiteY4" fmla="*/ 0 h 4089701"/>
                <a:gd name="connsiteX5" fmla="*/ 5456230 w 5838930"/>
                <a:gd name="connsiteY5" fmla="*/ 112232 h 4089701"/>
                <a:gd name="connsiteX6" fmla="*/ 5838930 w 5838930"/>
                <a:gd name="connsiteY6" fmla="*/ 3869685 h 4089701"/>
                <a:gd name="connsiteX7" fmla="*/ 4948688 w 5838930"/>
                <a:gd name="connsiteY7" fmla="*/ 3870128 h 4089701"/>
                <a:gd name="connsiteX8" fmla="*/ 4581056 w 5838930"/>
                <a:gd name="connsiteY8" fmla="*/ 890331 h 4089701"/>
                <a:gd name="connsiteX9" fmla="*/ 2125273 w 5838930"/>
                <a:gd name="connsiteY9" fmla="*/ 932883 h 4089701"/>
                <a:gd name="connsiteX10" fmla="*/ 2142316 w 5838930"/>
                <a:gd name="connsiteY10" fmla="*/ 4089701 h 4089701"/>
                <a:gd name="connsiteX0" fmla="*/ 2142316 w 5838930"/>
                <a:gd name="connsiteY0" fmla="*/ 4089701 h 4089701"/>
                <a:gd name="connsiteX1" fmla="*/ 82143 w 5838930"/>
                <a:gd name="connsiteY1" fmla="*/ 4054106 h 4089701"/>
                <a:gd name="connsiteX2" fmla="*/ 1032 w 5838930"/>
                <a:gd name="connsiteY2" fmla="*/ 3438239 h 4089701"/>
                <a:gd name="connsiteX3" fmla="*/ 1420464 w 5838930"/>
                <a:gd name="connsiteY3" fmla="*/ 3438240 h 4089701"/>
                <a:gd name="connsiteX4" fmla="*/ 1403000 w 5838930"/>
                <a:gd name="connsiteY4" fmla="*/ 0 h 4089701"/>
                <a:gd name="connsiteX5" fmla="*/ 5456230 w 5838930"/>
                <a:gd name="connsiteY5" fmla="*/ 112232 h 4089701"/>
                <a:gd name="connsiteX6" fmla="*/ 5838930 w 5838930"/>
                <a:gd name="connsiteY6" fmla="*/ 3869685 h 4089701"/>
                <a:gd name="connsiteX7" fmla="*/ 4948688 w 5838930"/>
                <a:gd name="connsiteY7" fmla="*/ 3870128 h 4089701"/>
                <a:gd name="connsiteX8" fmla="*/ 4581056 w 5838930"/>
                <a:gd name="connsiteY8" fmla="*/ 890331 h 4089701"/>
                <a:gd name="connsiteX9" fmla="*/ 2125273 w 5838930"/>
                <a:gd name="connsiteY9" fmla="*/ 932883 h 4089701"/>
                <a:gd name="connsiteX10" fmla="*/ 2142316 w 5838930"/>
                <a:gd name="connsiteY10" fmla="*/ 4089701 h 4089701"/>
                <a:gd name="connsiteX0" fmla="*/ 2142316 w 5838930"/>
                <a:gd name="connsiteY0" fmla="*/ 4089701 h 4089701"/>
                <a:gd name="connsiteX1" fmla="*/ 82143 w 5838930"/>
                <a:gd name="connsiteY1" fmla="*/ 4054106 h 4089701"/>
                <a:gd name="connsiteX2" fmla="*/ 1032 w 5838930"/>
                <a:gd name="connsiteY2" fmla="*/ 3438239 h 4089701"/>
                <a:gd name="connsiteX3" fmla="*/ 1420464 w 5838930"/>
                <a:gd name="connsiteY3" fmla="*/ 3438240 h 4089701"/>
                <a:gd name="connsiteX4" fmla="*/ 1403000 w 5838930"/>
                <a:gd name="connsiteY4" fmla="*/ 0 h 4089701"/>
                <a:gd name="connsiteX5" fmla="*/ 5456230 w 5838930"/>
                <a:gd name="connsiteY5" fmla="*/ 112232 h 4089701"/>
                <a:gd name="connsiteX6" fmla="*/ 5838930 w 5838930"/>
                <a:gd name="connsiteY6" fmla="*/ 3869685 h 4089701"/>
                <a:gd name="connsiteX7" fmla="*/ 4581056 w 5838930"/>
                <a:gd name="connsiteY7" fmla="*/ 890331 h 4089701"/>
                <a:gd name="connsiteX8" fmla="*/ 2125273 w 5838930"/>
                <a:gd name="connsiteY8" fmla="*/ 932883 h 4089701"/>
                <a:gd name="connsiteX9" fmla="*/ 2142316 w 5838930"/>
                <a:gd name="connsiteY9" fmla="*/ 4089701 h 4089701"/>
                <a:gd name="connsiteX0" fmla="*/ 2142316 w 5623366"/>
                <a:gd name="connsiteY0" fmla="*/ 4089701 h 4089701"/>
                <a:gd name="connsiteX1" fmla="*/ 82143 w 5623366"/>
                <a:gd name="connsiteY1" fmla="*/ 4054106 h 4089701"/>
                <a:gd name="connsiteX2" fmla="*/ 1032 w 5623366"/>
                <a:gd name="connsiteY2" fmla="*/ 3438239 h 4089701"/>
                <a:gd name="connsiteX3" fmla="*/ 1420464 w 5623366"/>
                <a:gd name="connsiteY3" fmla="*/ 3438240 h 4089701"/>
                <a:gd name="connsiteX4" fmla="*/ 1403000 w 5623366"/>
                <a:gd name="connsiteY4" fmla="*/ 0 h 4089701"/>
                <a:gd name="connsiteX5" fmla="*/ 5456230 w 5623366"/>
                <a:gd name="connsiteY5" fmla="*/ 112232 h 4089701"/>
                <a:gd name="connsiteX6" fmla="*/ 4581056 w 5623366"/>
                <a:gd name="connsiteY6" fmla="*/ 890331 h 4089701"/>
                <a:gd name="connsiteX7" fmla="*/ 2125273 w 5623366"/>
                <a:gd name="connsiteY7" fmla="*/ 932883 h 4089701"/>
                <a:gd name="connsiteX8" fmla="*/ 2142316 w 5623366"/>
                <a:gd name="connsiteY8" fmla="*/ 4089701 h 4089701"/>
                <a:gd name="connsiteX0" fmla="*/ 2142316 w 5856357"/>
                <a:gd name="connsiteY0" fmla="*/ 4089701 h 4089701"/>
                <a:gd name="connsiteX1" fmla="*/ 82143 w 5856357"/>
                <a:gd name="connsiteY1" fmla="*/ 4054106 h 4089701"/>
                <a:gd name="connsiteX2" fmla="*/ 1032 w 5856357"/>
                <a:gd name="connsiteY2" fmla="*/ 3438239 h 4089701"/>
                <a:gd name="connsiteX3" fmla="*/ 1420464 w 5856357"/>
                <a:gd name="connsiteY3" fmla="*/ 3438240 h 4089701"/>
                <a:gd name="connsiteX4" fmla="*/ 1403000 w 5856357"/>
                <a:gd name="connsiteY4" fmla="*/ 0 h 4089701"/>
                <a:gd name="connsiteX5" fmla="*/ 5456230 w 5856357"/>
                <a:gd name="connsiteY5" fmla="*/ 112232 h 4089701"/>
                <a:gd name="connsiteX6" fmla="*/ 5442858 w 5856357"/>
                <a:gd name="connsiteY6" fmla="*/ 2912707 h 4089701"/>
                <a:gd name="connsiteX7" fmla="*/ 2125273 w 5856357"/>
                <a:gd name="connsiteY7" fmla="*/ 932883 h 4089701"/>
                <a:gd name="connsiteX8" fmla="*/ 2142316 w 5856357"/>
                <a:gd name="connsiteY8" fmla="*/ 4089701 h 4089701"/>
                <a:gd name="connsiteX0" fmla="*/ 2142316 w 5729662"/>
                <a:gd name="connsiteY0" fmla="*/ 4089701 h 4089701"/>
                <a:gd name="connsiteX1" fmla="*/ 82143 w 5729662"/>
                <a:gd name="connsiteY1" fmla="*/ 4054106 h 4089701"/>
                <a:gd name="connsiteX2" fmla="*/ 1032 w 5729662"/>
                <a:gd name="connsiteY2" fmla="*/ 3438239 h 4089701"/>
                <a:gd name="connsiteX3" fmla="*/ 1420464 w 5729662"/>
                <a:gd name="connsiteY3" fmla="*/ 3438240 h 4089701"/>
                <a:gd name="connsiteX4" fmla="*/ 1403000 w 5729662"/>
                <a:gd name="connsiteY4" fmla="*/ 0 h 4089701"/>
                <a:gd name="connsiteX5" fmla="*/ 5456230 w 5729662"/>
                <a:gd name="connsiteY5" fmla="*/ 112232 h 4089701"/>
                <a:gd name="connsiteX6" fmla="*/ 5442858 w 5729662"/>
                <a:gd name="connsiteY6" fmla="*/ 2912707 h 4089701"/>
                <a:gd name="connsiteX7" fmla="*/ 2125273 w 5729662"/>
                <a:gd name="connsiteY7" fmla="*/ 932883 h 4089701"/>
                <a:gd name="connsiteX8" fmla="*/ 2142316 w 5729662"/>
                <a:gd name="connsiteY8" fmla="*/ 4089701 h 4089701"/>
                <a:gd name="connsiteX0" fmla="*/ 2142316 w 5729662"/>
                <a:gd name="connsiteY0" fmla="*/ 4089701 h 4089701"/>
                <a:gd name="connsiteX1" fmla="*/ 82143 w 5729662"/>
                <a:gd name="connsiteY1" fmla="*/ 4054106 h 4089701"/>
                <a:gd name="connsiteX2" fmla="*/ 1032 w 5729662"/>
                <a:gd name="connsiteY2" fmla="*/ 3438239 h 4089701"/>
                <a:gd name="connsiteX3" fmla="*/ 1420464 w 5729662"/>
                <a:gd name="connsiteY3" fmla="*/ 3438240 h 4089701"/>
                <a:gd name="connsiteX4" fmla="*/ 1403000 w 5729662"/>
                <a:gd name="connsiteY4" fmla="*/ 0 h 4089701"/>
                <a:gd name="connsiteX5" fmla="*/ 5456230 w 5729662"/>
                <a:gd name="connsiteY5" fmla="*/ 112232 h 4089701"/>
                <a:gd name="connsiteX6" fmla="*/ 5442858 w 5729662"/>
                <a:gd name="connsiteY6" fmla="*/ 2912707 h 4089701"/>
                <a:gd name="connsiteX7" fmla="*/ 2125273 w 5729662"/>
                <a:gd name="connsiteY7" fmla="*/ 932883 h 4089701"/>
                <a:gd name="connsiteX8" fmla="*/ 2142316 w 5729662"/>
                <a:gd name="connsiteY8" fmla="*/ 4089701 h 4089701"/>
                <a:gd name="connsiteX0" fmla="*/ 2142316 w 5901982"/>
                <a:gd name="connsiteY0" fmla="*/ 4089701 h 4089701"/>
                <a:gd name="connsiteX1" fmla="*/ 82143 w 5901982"/>
                <a:gd name="connsiteY1" fmla="*/ 4054106 h 4089701"/>
                <a:gd name="connsiteX2" fmla="*/ 1032 w 5901982"/>
                <a:gd name="connsiteY2" fmla="*/ 3438239 h 4089701"/>
                <a:gd name="connsiteX3" fmla="*/ 1420464 w 5901982"/>
                <a:gd name="connsiteY3" fmla="*/ 3438240 h 4089701"/>
                <a:gd name="connsiteX4" fmla="*/ 1403000 w 5901982"/>
                <a:gd name="connsiteY4" fmla="*/ 0 h 4089701"/>
                <a:gd name="connsiteX5" fmla="*/ 5689423 w 5901982"/>
                <a:gd name="connsiteY5" fmla="*/ 1959835 h 4089701"/>
                <a:gd name="connsiteX6" fmla="*/ 5442858 w 5901982"/>
                <a:gd name="connsiteY6" fmla="*/ 2912707 h 4089701"/>
                <a:gd name="connsiteX7" fmla="*/ 2125273 w 5901982"/>
                <a:gd name="connsiteY7" fmla="*/ 932883 h 4089701"/>
                <a:gd name="connsiteX8" fmla="*/ 2142316 w 5901982"/>
                <a:gd name="connsiteY8" fmla="*/ 4089701 h 4089701"/>
                <a:gd name="connsiteX0" fmla="*/ 2142316 w 5689423"/>
                <a:gd name="connsiteY0" fmla="*/ 4089701 h 4089701"/>
                <a:gd name="connsiteX1" fmla="*/ 82143 w 5689423"/>
                <a:gd name="connsiteY1" fmla="*/ 4054106 h 4089701"/>
                <a:gd name="connsiteX2" fmla="*/ 1032 w 5689423"/>
                <a:gd name="connsiteY2" fmla="*/ 3438239 h 4089701"/>
                <a:gd name="connsiteX3" fmla="*/ 1420464 w 5689423"/>
                <a:gd name="connsiteY3" fmla="*/ 3438240 h 4089701"/>
                <a:gd name="connsiteX4" fmla="*/ 1403000 w 5689423"/>
                <a:gd name="connsiteY4" fmla="*/ 0 h 4089701"/>
                <a:gd name="connsiteX5" fmla="*/ 5689423 w 5689423"/>
                <a:gd name="connsiteY5" fmla="*/ 1959835 h 4089701"/>
                <a:gd name="connsiteX6" fmla="*/ 5442858 w 5689423"/>
                <a:gd name="connsiteY6" fmla="*/ 2912707 h 4089701"/>
                <a:gd name="connsiteX7" fmla="*/ 2125273 w 5689423"/>
                <a:gd name="connsiteY7" fmla="*/ 932883 h 4089701"/>
                <a:gd name="connsiteX8" fmla="*/ 2142316 w 5689423"/>
                <a:gd name="connsiteY8" fmla="*/ 4089701 h 4089701"/>
                <a:gd name="connsiteX0" fmla="*/ 2142316 w 5689423"/>
                <a:gd name="connsiteY0" fmla="*/ 4089701 h 4089701"/>
                <a:gd name="connsiteX1" fmla="*/ 82143 w 5689423"/>
                <a:gd name="connsiteY1" fmla="*/ 4054106 h 4089701"/>
                <a:gd name="connsiteX2" fmla="*/ 1032 w 5689423"/>
                <a:gd name="connsiteY2" fmla="*/ 3438239 h 4089701"/>
                <a:gd name="connsiteX3" fmla="*/ 1420464 w 5689423"/>
                <a:gd name="connsiteY3" fmla="*/ 3438240 h 4089701"/>
                <a:gd name="connsiteX4" fmla="*/ 1403000 w 5689423"/>
                <a:gd name="connsiteY4" fmla="*/ 0 h 4089701"/>
                <a:gd name="connsiteX5" fmla="*/ 5689423 w 5689423"/>
                <a:gd name="connsiteY5" fmla="*/ 1959835 h 4089701"/>
                <a:gd name="connsiteX6" fmla="*/ 5442858 w 5689423"/>
                <a:gd name="connsiteY6" fmla="*/ 2912707 h 4089701"/>
                <a:gd name="connsiteX7" fmla="*/ 2125273 w 5689423"/>
                <a:gd name="connsiteY7" fmla="*/ 932883 h 4089701"/>
                <a:gd name="connsiteX8" fmla="*/ 2142316 w 5689423"/>
                <a:gd name="connsiteY8" fmla="*/ 4089701 h 4089701"/>
                <a:gd name="connsiteX0" fmla="*/ 2142316 w 5519474"/>
                <a:gd name="connsiteY0" fmla="*/ 4089701 h 4089701"/>
                <a:gd name="connsiteX1" fmla="*/ 82143 w 5519474"/>
                <a:gd name="connsiteY1" fmla="*/ 4054106 h 4089701"/>
                <a:gd name="connsiteX2" fmla="*/ 1032 w 5519474"/>
                <a:gd name="connsiteY2" fmla="*/ 3438239 h 4089701"/>
                <a:gd name="connsiteX3" fmla="*/ 1420464 w 5519474"/>
                <a:gd name="connsiteY3" fmla="*/ 3438240 h 4089701"/>
                <a:gd name="connsiteX4" fmla="*/ 1403000 w 5519474"/>
                <a:gd name="connsiteY4" fmla="*/ 0 h 4089701"/>
                <a:gd name="connsiteX5" fmla="*/ 5496788 w 5519474"/>
                <a:gd name="connsiteY5" fmla="*/ 1943190 h 4089701"/>
                <a:gd name="connsiteX6" fmla="*/ 5442858 w 5519474"/>
                <a:gd name="connsiteY6" fmla="*/ 2912707 h 4089701"/>
                <a:gd name="connsiteX7" fmla="*/ 2125273 w 5519474"/>
                <a:gd name="connsiteY7" fmla="*/ 932883 h 4089701"/>
                <a:gd name="connsiteX8" fmla="*/ 2142316 w 5519474"/>
                <a:gd name="connsiteY8" fmla="*/ 4089701 h 4089701"/>
                <a:gd name="connsiteX0" fmla="*/ 2142316 w 5519474"/>
                <a:gd name="connsiteY0" fmla="*/ 4089701 h 4089701"/>
                <a:gd name="connsiteX1" fmla="*/ 82143 w 5519474"/>
                <a:gd name="connsiteY1" fmla="*/ 4054106 h 4089701"/>
                <a:gd name="connsiteX2" fmla="*/ 1032 w 5519474"/>
                <a:gd name="connsiteY2" fmla="*/ 3438239 h 4089701"/>
                <a:gd name="connsiteX3" fmla="*/ 1420464 w 5519474"/>
                <a:gd name="connsiteY3" fmla="*/ 3438240 h 4089701"/>
                <a:gd name="connsiteX4" fmla="*/ 1403000 w 5519474"/>
                <a:gd name="connsiteY4" fmla="*/ 0 h 4089701"/>
                <a:gd name="connsiteX5" fmla="*/ 5496788 w 5519474"/>
                <a:gd name="connsiteY5" fmla="*/ 1943190 h 4089701"/>
                <a:gd name="connsiteX6" fmla="*/ 5442858 w 5519474"/>
                <a:gd name="connsiteY6" fmla="*/ 2912707 h 4089701"/>
                <a:gd name="connsiteX7" fmla="*/ 2125273 w 5519474"/>
                <a:gd name="connsiteY7" fmla="*/ 932883 h 4089701"/>
                <a:gd name="connsiteX8" fmla="*/ 2142316 w 5519474"/>
                <a:gd name="connsiteY8" fmla="*/ 4089701 h 4089701"/>
                <a:gd name="connsiteX0" fmla="*/ 2142316 w 5519474"/>
                <a:gd name="connsiteY0" fmla="*/ 4089701 h 4089701"/>
                <a:gd name="connsiteX1" fmla="*/ 82143 w 5519474"/>
                <a:gd name="connsiteY1" fmla="*/ 4054106 h 4089701"/>
                <a:gd name="connsiteX2" fmla="*/ 1032 w 5519474"/>
                <a:gd name="connsiteY2" fmla="*/ 3438239 h 4089701"/>
                <a:gd name="connsiteX3" fmla="*/ 1420464 w 5519474"/>
                <a:gd name="connsiteY3" fmla="*/ 3438240 h 4089701"/>
                <a:gd name="connsiteX4" fmla="*/ 1403000 w 5519474"/>
                <a:gd name="connsiteY4" fmla="*/ 0 h 4089701"/>
                <a:gd name="connsiteX5" fmla="*/ 5496788 w 5519474"/>
                <a:gd name="connsiteY5" fmla="*/ 1943190 h 4089701"/>
                <a:gd name="connsiteX6" fmla="*/ 5442858 w 5519474"/>
                <a:gd name="connsiteY6" fmla="*/ 2912707 h 4089701"/>
                <a:gd name="connsiteX7" fmla="*/ 2125275 w 5519474"/>
                <a:gd name="connsiteY7" fmla="*/ 1199203 h 4089701"/>
                <a:gd name="connsiteX8" fmla="*/ 2142316 w 5519474"/>
                <a:gd name="connsiteY8" fmla="*/ 4089701 h 4089701"/>
                <a:gd name="connsiteX0" fmla="*/ 2142316 w 5565470"/>
                <a:gd name="connsiteY0" fmla="*/ 4089701 h 4089701"/>
                <a:gd name="connsiteX1" fmla="*/ 82143 w 5565470"/>
                <a:gd name="connsiteY1" fmla="*/ 4054106 h 4089701"/>
                <a:gd name="connsiteX2" fmla="*/ 1032 w 5565470"/>
                <a:gd name="connsiteY2" fmla="*/ 3438239 h 4089701"/>
                <a:gd name="connsiteX3" fmla="*/ 1420464 w 5565470"/>
                <a:gd name="connsiteY3" fmla="*/ 3438240 h 4089701"/>
                <a:gd name="connsiteX4" fmla="*/ 1403000 w 5565470"/>
                <a:gd name="connsiteY4" fmla="*/ 0 h 4089701"/>
                <a:gd name="connsiteX5" fmla="*/ 5496788 w 5565470"/>
                <a:gd name="connsiteY5" fmla="*/ 1943190 h 4089701"/>
                <a:gd name="connsiteX6" fmla="*/ 5442858 w 5565470"/>
                <a:gd name="connsiteY6" fmla="*/ 2912707 h 4089701"/>
                <a:gd name="connsiteX7" fmla="*/ 2125275 w 5565470"/>
                <a:gd name="connsiteY7" fmla="*/ 1199203 h 4089701"/>
                <a:gd name="connsiteX8" fmla="*/ 2142316 w 5565470"/>
                <a:gd name="connsiteY8" fmla="*/ 4089701 h 4089701"/>
                <a:gd name="connsiteX0" fmla="*/ 2142316 w 5602401"/>
                <a:gd name="connsiteY0" fmla="*/ 4089701 h 4089701"/>
                <a:gd name="connsiteX1" fmla="*/ 82143 w 5602401"/>
                <a:gd name="connsiteY1" fmla="*/ 4054106 h 4089701"/>
                <a:gd name="connsiteX2" fmla="*/ 1032 w 5602401"/>
                <a:gd name="connsiteY2" fmla="*/ 3438239 h 4089701"/>
                <a:gd name="connsiteX3" fmla="*/ 1420464 w 5602401"/>
                <a:gd name="connsiteY3" fmla="*/ 3438240 h 4089701"/>
                <a:gd name="connsiteX4" fmla="*/ 1403000 w 5602401"/>
                <a:gd name="connsiteY4" fmla="*/ 0 h 4089701"/>
                <a:gd name="connsiteX5" fmla="*/ 5496788 w 5602401"/>
                <a:gd name="connsiteY5" fmla="*/ 1943190 h 4089701"/>
                <a:gd name="connsiteX6" fmla="*/ 5442858 w 5602401"/>
                <a:gd name="connsiteY6" fmla="*/ 2912707 h 4089701"/>
                <a:gd name="connsiteX7" fmla="*/ 2125275 w 5602401"/>
                <a:gd name="connsiteY7" fmla="*/ 1199203 h 4089701"/>
                <a:gd name="connsiteX8" fmla="*/ 2142316 w 5602401"/>
                <a:gd name="connsiteY8" fmla="*/ 4089701 h 4089701"/>
                <a:gd name="connsiteX0" fmla="*/ 2142316 w 5602401"/>
                <a:gd name="connsiteY0" fmla="*/ 4089701 h 4089701"/>
                <a:gd name="connsiteX1" fmla="*/ 82143 w 5602401"/>
                <a:gd name="connsiteY1" fmla="*/ 4054106 h 4089701"/>
                <a:gd name="connsiteX2" fmla="*/ 1032 w 5602401"/>
                <a:gd name="connsiteY2" fmla="*/ 3438239 h 4089701"/>
                <a:gd name="connsiteX3" fmla="*/ 1420464 w 5602401"/>
                <a:gd name="connsiteY3" fmla="*/ 3438240 h 4089701"/>
                <a:gd name="connsiteX4" fmla="*/ 1403000 w 5602401"/>
                <a:gd name="connsiteY4" fmla="*/ 0 h 4089701"/>
                <a:gd name="connsiteX5" fmla="*/ 5496788 w 5602401"/>
                <a:gd name="connsiteY5" fmla="*/ 1943190 h 4089701"/>
                <a:gd name="connsiteX6" fmla="*/ 5442858 w 5602401"/>
                <a:gd name="connsiteY6" fmla="*/ 2912707 h 4089701"/>
                <a:gd name="connsiteX7" fmla="*/ 2125275 w 5602401"/>
                <a:gd name="connsiteY7" fmla="*/ 1199203 h 4089701"/>
                <a:gd name="connsiteX8" fmla="*/ 2142316 w 5602401"/>
                <a:gd name="connsiteY8" fmla="*/ 4089701 h 4089701"/>
                <a:gd name="connsiteX0" fmla="*/ 2142316 w 5602401"/>
                <a:gd name="connsiteY0" fmla="*/ 4089701 h 4089701"/>
                <a:gd name="connsiteX1" fmla="*/ 82143 w 5602401"/>
                <a:gd name="connsiteY1" fmla="*/ 4054106 h 4089701"/>
                <a:gd name="connsiteX2" fmla="*/ 1032 w 5602401"/>
                <a:gd name="connsiteY2" fmla="*/ 3438239 h 4089701"/>
                <a:gd name="connsiteX3" fmla="*/ 1420464 w 5602401"/>
                <a:gd name="connsiteY3" fmla="*/ 3438240 h 4089701"/>
                <a:gd name="connsiteX4" fmla="*/ 1403000 w 5602401"/>
                <a:gd name="connsiteY4" fmla="*/ 0 h 4089701"/>
                <a:gd name="connsiteX5" fmla="*/ 5496788 w 5602401"/>
                <a:gd name="connsiteY5" fmla="*/ 1943190 h 4089701"/>
                <a:gd name="connsiteX6" fmla="*/ 5442858 w 5602401"/>
                <a:gd name="connsiteY6" fmla="*/ 2912707 h 4089701"/>
                <a:gd name="connsiteX7" fmla="*/ 2125275 w 5602401"/>
                <a:gd name="connsiteY7" fmla="*/ 1199203 h 4089701"/>
                <a:gd name="connsiteX8" fmla="*/ 2142316 w 5602401"/>
                <a:gd name="connsiteY8" fmla="*/ 4089701 h 4089701"/>
                <a:gd name="connsiteX0" fmla="*/ 2142316 w 5591820"/>
                <a:gd name="connsiteY0" fmla="*/ 4089701 h 4089701"/>
                <a:gd name="connsiteX1" fmla="*/ 82143 w 5591820"/>
                <a:gd name="connsiteY1" fmla="*/ 4054106 h 4089701"/>
                <a:gd name="connsiteX2" fmla="*/ 1032 w 5591820"/>
                <a:gd name="connsiteY2" fmla="*/ 3438239 h 4089701"/>
                <a:gd name="connsiteX3" fmla="*/ 1420464 w 5591820"/>
                <a:gd name="connsiteY3" fmla="*/ 3438240 h 4089701"/>
                <a:gd name="connsiteX4" fmla="*/ 1403000 w 5591820"/>
                <a:gd name="connsiteY4" fmla="*/ 0 h 4089701"/>
                <a:gd name="connsiteX5" fmla="*/ 5496788 w 5591820"/>
                <a:gd name="connsiteY5" fmla="*/ 1943190 h 4089701"/>
                <a:gd name="connsiteX6" fmla="*/ 5423789 w 5591820"/>
                <a:gd name="connsiteY6" fmla="*/ 3092345 h 4089701"/>
                <a:gd name="connsiteX7" fmla="*/ 2125275 w 5591820"/>
                <a:gd name="connsiteY7" fmla="*/ 1199203 h 4089701"/>
                <a:gd name="connsiteX8" fmla="*/ 2142316 w 5591820"/>
                <a:gd name="connsiteY8" fmla="*/ 4089701 h 4089701"/>
                <a:gd name="connsiteX0" fmla="*/ 2142316 w 5587487"/>
                <a:gd name="connsiteY0" fmla="*/ 4089701 h 4089701"/>
                <a:gd name="connsiteX1" fmla="*/ 82143 w 5587487"/>
                <a:gd name="connsiteY1" fmla="*/ 4054106 h 4089701"/>
                <a:gd name="connsiteX2" fmla="*/ 1032 w 5587487"/>
                <a:gd name="connsiteY2" fmla="*/ 3438239 h 4089701"/>
                <a:gd name="connsiteX3" fmla="*/ 1420464 w 5587487"/>
                <a:gd name="connsiteY3" fmla="*/ 3438240 h 4089701"/>
                <a:gd name="connsiteX4" fmla="*/ 1403000 w 5587487"/>
                <a:gd name="connsiteY4" fmla="*/ 0 h 4089701"/>
                <a:gd name="connsiteX5" fmla="*/ 5487252 w 5587487"/>
                <a:gd name="connsiteY5" fmla="*/ 2203666 h 4089701"/>
                <a:gd name="connsiteX6" fmla="*/ 5423789 w 5587487"/>
                <a:gd name="connsiteY6" fmla="*/ 3092345 h 4089701"/>
                <a:gd name="connsiteX7" fmla="*/ 2125275 w 5587487"/>
                <a:gd name="connsiteY7" fmla="*/ 1199203 h 4089701"/>
                <a:gd name="connsiteX8" fmla="*/ 2142316 w 5587487"/>
                <a:gd name="connsiteY8" fmla="*/ 4089701 h 4089701"/>
                <a:gd name="connsiteX0" fmla="*/ 2142316 w 5587487"/>
                <a:gd name="connsiteY0" fmla="*/ 4089701 h 4089701"/>
                <a:gd name="connsiteX1" fmla="*/ 82143 w 5587487"/>
                <a:gd name="connsiteY1" fmla="*/ 4054106 h 4089701"/>
                <a:gd name="connsiteX2" fmla="*/ 1032 w 5587487"/>
                <a:gd name="connsiteY2" fmla="*/ 3438239 h 4089701"/>
                <a:gd name="connsiteX3" fmla="*/ 1420464 w 5587487"/>
                <a:gd name="connsiteY3" fmla="*/ 3438240 h 4089701"/>
                <a:gd name="connsiteX4" fmla="*/ 1403000 w 5587487"/>
                <a:gd name="connsiteY4" fmla="*/ 0 h 4089701"/>
                <a:gd name="connsiteX5" fmla="*/ 5487252 w 5587487"/>
                <a:gd name="connsiteY5" fmla="*/ 2203666 h 4089701"/>
                <a:gd name="connsiteX6" fmla="*/ 5423789 w 5587487"/>
                <a:gd name="connsiteY6" fmla="*/ 3092345 h 4089701"/>
                <a:gd name="connsiteX7" fmla="*/ 2125275 w 5587487"/>
                <a:gd name="connsiteY7" fmla="*/ 1199203 h 4089701"/>
                <a:gd name="connsiteX8" fmla="*/ 2142316 w 5587487"/>
                <a:gd name="connsiteY8" fmla="*/ 4089701 h 4089701"/>
                <a:gd name="connsiteX0" fmla="*/ 2142316 w 5587487"/>
                <a:gd name="connsiteY0" fmla="*/ 4089701 h 4089701"/>
                <a:gd name="connsiteX1" fmla="*/ 82143 w 5587487"/>
                <a:gd name="connsiteY1" fmla="*/ 4054106 h 4089701"/>
                <a:gd name="connsiteX2" fmla="*/ 1032 w 5587487"/>
                <a:gd name="connsiteY2" fmla="*/ 3438239 h 4089701"/>
                <a:gd name="connsiteX3" fmla="*/ 1420464 w 5587487"/>
                <a:gd name="connsiteY3" fmla="*/ 3438240 h 4089701"/>
                <a:gd name="connsiteX4" fmla="*/ 1403000 w 5587487"/>
                <a:gd name="connsiteY4" fmla="*/ 0 h 4089701"/>
                <a:gd name="connsiteX5" fmla="*/ 5487252 w 5587487"/>
                <a:gd name="connsiteY5" fmla="*/ 2203666 h 4089701"/>
                <a:gd name="connsiteX6" fmla="*/ 5423789 w 5587487"/>
                <a:gd name="connsiteY6" fmla="*/ 3092345 h 4089701"/>
                <a:gd name="connsiteX7" fmla="*/ 2125275 w 5587487"/>
                <a:gd name="connsiteY7" fmla="*/ 1199203 h 4089701"/>
                <a:gd name="connsiteX8" fmla="*/ 2142316 w 5587487"/>
                <a:gd name="connsiteY8" fmla="*/ 4089701 h 4089701"/>
                <a:gd name="connsiteX0" fmla="*/ 2142316 w 5587487"/>
                <a:gd name="connsiteY0" fmla="*/ 4089701 h 4089701"/>
                <a:gd name="connsiteX1" fmla="*/ 82143 w 5587487"/>
                <a:gd name="connsiteY1" fmla="*/ 4054106 h 4089701"/>
                <a:gd name="connsiteX2" fmla="*/ 1032 w 5587487"/>
                <a:gd name="connsiteY2" fmla="*/ 3438239 h 4089701"/>
                <a:gd name="connsiteX3" fmla="*/ 1420464 w 5587487"/>
                <a:gd name="connsiteY3" fmla="*/ 3438240 h 4089701"/>
                <a:gd name="connsiteX4" fmla="*/ 1403000 w 5587487"/>
                <a:gd name="connsiteY4" fmla="*/ 0 h 4089701"/>
                <a:gd name="connsiteX5" fmla="*/ 5487252 w 5587487"/>
                <a:gd name="connsiteY5" fmla="*/ 2203666 h 4089701"/>
                <a:gd name="connsiteX6" fmla="*/ 5423789 w 5587487"/>
                <a:gd name="connsiteY6" fmla="*/ 3092345 h 4089701"/>
                <a:gd name="connsiteX7" fmla="*/ 2125275 w 5587487"/>
                <a:gd name="connsiteY7" fmla="*/ 1199203 h 4089701"/>
                <a:gd name="connsiteX8" fmla="*/ 2142316 w 5587487"/>
                <a:gd name="connsiteY8" fmla="*/ 4089701 h 4089701"/>
                <a:gd name="connsiteX0" fmla="*/ 2142316 w 5587487"/>
                <a:gd name="connsiteY0" fmla="*/ 4089701 h 4089701"/>
                <a:gd name="connsiteX1" fmla="*/ 82143 w 5587487"/>
                <a:gd name="connsiteY1" fmla="*/ 4054106 h 4089701"/>
                <a:gd name="connsiteX2" fmla="*/ 1032 w 5587487"/>
                <a:gd name="connsiteY2" fmla="*/ 3438239 h 4089701"/>
                <a:gd name="connsiteX3" fmla="*/ 1420464 w 5587487"/>
                <a:gd name="connsiteY3" fmla="*/ 3438240 h 4089701"/>
                <a:gd name="connsiteX4" fmla="*/ 1403000 w 5587487"/>
                <a:gd name="connsiteY4" fmla="*/ 0 h 4089701"/>
                <a:gd name="connsiteX5" fmla="*/ 5487252 w 5587487"/>
                <a:gd name="connsiteY5" fmla="*/ 2203666 h 4089701"/>
                <a:gd name="connsiteX6" fmla="*/ 5423789 w 5587487"/>
                <a:gd name="connsiteY6" fmla="*/ 3092345 h 4089701"/>
                <a:gd name="connsiteX7" fmla="*/ 2125275 w 5587487"/>
                <a:gd name="connsiteY7" fmla="*/ 1199203 h 4089701"/>
                <a:gd name="connsiteX8" fmla="*/ 2142316 w 5587487"/>
                <a:gd name="connsiteY8" fmla="*/ 4089701 h 4089701"/>
                <a:gd name="connsiteX0" fmla="*/ 2142316 w 5587487"/>
                <a:gd name="connsiteY0" fmla="*/ 4089701 h 4089701"/>
                <a:gd name="connsiteX1" fmla="*/ 82143 w 5587487"/>
                <a:gd name="connsiteY1" fmla="*/ 4054106 h 4089701"/>
                <a:gd name="connsiteX2" fmla="*/ 1032 w 5587487"/>
                <a:gd name="connsiteY2" fmla="*/ 3438239 h 4089701"/>
                <a:gd name="connsiteX3" fmla="*/ 1420464 w 5587487"/>
                <a:gd name="connsiteY3" fmla="*/ 3438240 h 4089701"/>
                <a:gd name="connsiteX4" fmla="*/ 1403000 w 5587487"/>
                <a:gd name="connsiteY4" fmla="*/ 0 h 4089701"/>
                <a:gd name="connsiteX5" fmla="*/ 5487252 w 5587487"/>
                <a:gd name="connsiteY5" fmla="*/ 2203666 h 4089701"/>
                <a:gd name="connsiteX6" fmla="*/ 5423789 w 5587487"/>
                <a:gd name="connsiteY6" fmla="*/ 3092345 h 4089701"/>
                <a:gd name="connsiteX7" fmla="*/ 2125275 w 5587487"/>
                <a:gd name="connsiteY7" fmla="*/ 1199203 h 4089701"/>
                <a:gd name="connsiteX8" fmla="*/ 2142316 w 5587487"/>
                <a:gd name="connsiteY8" fmla="*/ 4089701 h 4089701"/>
                <a:gd name="connsiteX0" fmla="*/ 2142316 w 5587487"/>
                <a:gd name="connsiteY0" fmla="*/ 4089701 h 4089701"/>
                <a:gd name="connsiteX1" fmla="*/ 82143 w 5587487"/>
                <a:gd name="connsiteY1" fmla="*/ 4054106 h 4089701"/>
                <a:gd name="connsiteX2" fmla="*/ 1032 w 5587487"/>
                <a:gd name="connsiteY2" fmla="*/ 3438239 h 4089701"/>
                <a:gd name="connsiteX3" fmla="*/ 1420464 w 5587487"/>
                <a:gd name="connsiteY3" fmla="*/ 3438240 h 4089701"/>
                <a:gd name="connsiteX4" fmla="*/ 1403000 w 5587487"/>
                <a:gd name="connsiteY4" fmla="*/ 0 h 4089701"/>
                <a:gd name="connsiteX5" fmla="*/ 5487252 w 5587487"/>
                <a:gd name="connsiteY5" fmla="*/ 2203666 h 4089701"/>
                <a:gd name="connsiteX6" fmla="*/ 5423789 w 5587487"/>
                <a:gd name="connsiteY6" fmla="*/ 3092345 h 4089701"/>
                <a:gd name="connsiteX7" fmla="*/ 2125275 w 5587487"/>
                <a:gd name="connsiteY7" fmla="*/ 1199203 h 4089701"/>
                <a:gd name="connsiteX8" fmla="*/ 2142316 w 5587487"/>
                <a:gd name="connsiteY8" fmla="*/ 4089701 h 4089701"/>
                <a:gd name="connsiteX0" fmla="*/ 2142316 w 5587487"/>
                <a:gd name="connsiteY0" fmla="*/ 4089701 h 4089701"/>
                <a:gd name="connsiteX1" fmla="*/ 82143 w 5587487"/>
                <a:gd name="connsiteY1" fmla="*/ 4054106 h 4089701"/>
                <a:gd name="connsiteX2" fmla="*/ 1032 w 5587487"/>
                <a:gd name="connsiteY2" fmla="*/ 3438239 h 4089701"/>
                <a:gd name="connsiteX3" fmla="*/ 1420464 w 5587487"/>
                <a:gd name="connsiteY3" fmla="*/ 3438240 h 4089701"/>
                <a:gd name="connsiteX4" fmla="*/ 1403000 w 5587487"/>
                <a:gd name="connsiteY4" fmla="*/ 0 h 4089701"/>
                <a:gd name="connsiteX5" fmla="*/ 5487252 w 5587487"/>
                <a:gd name="connsiteY5" fmla="*/ 2203666 h 4089701"/>
                <a:gd name="connsiteX6" fmla="*/ 5423789 w 5587487"/>
                <a:gd name="connsiteY6" fmla="*/ 3092345 h 4089701"/>
                <a:gd name="connsiteX7" fmla="*/ 2125275 w 5587487"/>
                <a:gd name="connsiteY7" fmla="*/ 1199203 h 4089701"/>
                <a:gd name="connsiteX8" fmla="*/ 2142316 w 5587487"/>
                <a:gd name="connsiteY8" fmla="*/ 4089701 h 4089701"/>
                <a:gd name="connsiteX0" fmla="*/ 2142316 w 5587487"/>
                <a:gd name="connsiteY0" fmla="*/ 4053773 h 4053773"/>
                <a:gd name="connsiteX1" fmla="*/ 82143 w 5587487"/>
                <a:gd name="connsiteY1" fmla="*/ 4018178 h 4053773"/>
                <a:gd name="connsiteX2" fmla="*/ 1032 w 5587487"/>
                <a:gd name="connsiteY2" fmla="*/ 3402311 h 4053773"/>
                <a:gd name="connsiteX3" fmla="*/ 1420464 w 5587487"/>
                <a:gd name="connsiteY3" fmla="*/ 3402312 h 4053773"/>
                <a:gd name="connsiteX4" fmla="*/ 1498360 w 5587487"/>
                <a:gd name="connsiteY4" fmla="*/ 0 h 4053773"/>
                <a:gd name="connsiteX5" fmla="*/ 5487252 w 5587487"/>
                <a:gd name="connsiteY5" fmla="*/ 2167738 h 4053773"/>
                <a:gd name="connsiteX6" fmla="*/ 5423789 w 5587487"/>
                <a:gd name="connsiteY6" fmla="*/ 3056417 h 4053773"/>
                <a:gd name="connsiteX7" fmla="*/ 2125275 w 5587487"/>
                <a:gd name="connsiteY7" fmla="*/ 1163275 h 4053773"/>
                <a:gd name="connsiteX8" fmla="*/ 2142316 w 5587487"/>
                <a:gd name="connsiteY8" fmla="*/ 4053773 h 4053773"/>
                <a:gd name="connsiteX0" fmla="*/ 2142316 w 5587487"/>
                <a:gd name="connsiteY0" fmla="*/ 3981918 h 3981918"/>
                <a:gd name="connsiteX1" fmla="*/ 82143 w 5587487"/>
                <a:gd name="connsiteY1" fmla="*/ 3946323 h 3981918"/>
                <a:gd name="connsiteX2" fmla="*/ 1032 w 5587487"/>
                <a:gd name="connsiteY2" fmla="*/ 3330456 h 3981918"/>
                <a:gd name="connsiteX3" fmla="*/ 1420464 w 5587487"/>
                <a:gd name="connsiteY3" fmla="*/ 3330457 h 3981918"/>
                <a:gd name="connsiteX4" fmla="*/ 1498363 w 5587487"/>
                <a:gd name="connsiteY4" fmla="*/ 0 h 3981918"/>
                <a:gd name="connsiteX5" fmla="*/ 5487252 w 5587487"/>
                <a:gd name="connsiteY5" fmla="*/ 2095883 h 3981918"/>
                <a:gd name="connsiteX6" fmla="*/ 5423789 w 5587487"/>
                <a:gd name="connsiteY6" fmla="*/ 2984562 h 3981918"/>
                <a:gd name="connsiteX7" fmla="*/ 2125275 w 5587487"/>
                <a:gd name="connsiteY7" fmla="*/ 1091420 h 3981918"/>
                <a:gd name="connsiteX8" fmla="*/ 2142316 w 5587487"/>
                <a:gd name="connsiteY8" fmla="*/ 3981918 h 3981918"/>
                <a:gd name="connsiteX0" fmla="*/ 2142316 w 5587487"/>
                <a:gd name="connsiteY0" fmla="*/ 4053773 h 4053773"/>
                <a:gd name="connsiteX1" fmla="*/ 82143 w 5587487"/>
                <a:gd name="connsiteY1" fmla="*/ 4018178 h 4053773"/>
                <a:gd name="connsiteX2" fmla="*/ 1032 w 5587487"/>
                <a:gd name="connsiteY2" fmla="*/ 3402311 h 4053773"/>
                <a:gd name="connsiteX3" fmla="*/ 1420464 w 5587487"/>
                <a:gd name="connsiteY3" fmla="*/ 3402312 h 4053773"/>
                <a:gd name="connsiteX4" fmla="*/ 1526971 w 5587487"/>
                <a:gd name="connsiteY4" fmla="*/ 0 h 4053773"/>
                <a:gd name="connsiteX5" fmla="*/ 5487252 w 5587487"/>
                <a:gd name="connsiteY5" fmla="*/ 2167738 h 4053773"/>
                <a:gd name="connsiteX6" fmla="*/ 5423789 w 5587487"/>
                <a:gd name="connsiteY6" fmla="*/ 3056417 h 4053773"/>
                <a:gd name="connsiteX7" fmla="*/ 2125275 w 5587487"/>
                <a:gd name="connsiteY7" fmla="*/ 1163275 h 4053773"/>
                <a:gd name="connsiteX8" fmla="*/ 2142316 w 5587487"/>
                <a:gd name="connsiteY8" fmla="*/ 4053773 h 4053773"/>
                <a:gd name="connsiteX0" fmla="*/ 2142316 w 5587487"/>
                <a:gd name="connsiteY0" fmla="*/ 4134610 h 4134610"/>
                <a:gd name="connsiteX1" fmla="*/ 82143 w 5587487"/>
                <a:gd name="connsiteY1" fmla="*/ 4099015 h 4134610"/>
                <a:gd name="connsiteX2" fmla="*/ 1032 w 5587487"/>
                <a:gd name="connsiteY2" fmla="*/ 3483148 h 4134610"/>
                <a:gd name="connsiteX3" fmla="*/ 1420464 w 5587487"/>
                <a:gd name="connsiteY3" fmla="*/ 3483149 h 4134610"/>
                <a:gd name="connsiteX4" fmla="*/ 1479293 w 5587487"/>
                <a:gd name="connsiteY4" fmla="*/ 0 h 4134610"/>
                <a:gd name="connsiteX5" fmla="*/ 5487252 w 5587487"/>
                <a:gd name="connsiteY5" fmla="*/ 2248575 h 4134610"/>
                <a:gd name="connsiteX6" fmla="*/ 5423789 w 5587487"/>
                <a:gd name="connsiteY6" fmla="*/ 3137254 h 4134610"/>
                <a:gd name="connsiteX7" fmla="*/ 2125275 w 5587487"/>
                <a:gd name="connsiteY7" fmla="*/ 1244112 h 4134610"/>
                <a:gd name="connsiteX8" fmla="*/ 2142316 w 5587487"/>
                <a:gd name="connsiteY8" fmla="*/ 4134610 h 4134610"/>
                <a:gd name="connsiteX0" fmla="*/ 2142316 w 5587487"/>
                <a:gd name="connsiteY0" fmla="*/ 4134610 h 4134610"/>
                <a:gd name="connsiteX1" fmla="*/ 82143 w 5587487"/>
                <a:gd name="connsiteY1" fmla="*/ 4099015 h 4134610"/>
                <a:gd name="connsiteX2" fmla="*/ 1032 w 5587487"/>
                <a:gd name="connsiteY2" fmla="*/ 3483148 h 4134610"/>
                <a:gd name="connsiteX3" fmla="*/ 1420464 w 5587487"/>
                <a:gd name="connsiteY3" fmla="*/ 3483149 h 4134610"/>
                <a:gd name="connsiteX4" fmla="*/ 1479293 w 5587487"/>
                <a:gd name="connsiteY4" fmla="*/ 0 h 4134610"/>
                <a:gd name="connsiteX5" fmla="*/ 5487252 w 5587487"/>
                <a:gd name="connsiteY5" fmla="*/ 2248575 h 4134610"/>
                <a:gd name="connsiteX6" fmla="*/ 5423789 w 5587487"/>
                <a:gd name="connsiteY6" fmla="*/ 3137254 h 4134610"/>
                <a:gd name="connsiteX7" fmla="*/ 2068058 w 5587487"/>
                <a:gd name="connsiteY7" fmla="*/ 1181238 h 4134610"/>
                <a:gd name="connsiteX8" fmla="*/ 2142316 w 5587487"/>
                <a:gd name="connsiteY8" fmla="*/ 4134610 h 4134610"/>
                <a:gd name="connsiteX0" fmla="*/ 2142316 w 5587487"/>
                <a:gd name="connsiteY0" fmla="*/ 4134610 h 4134610"/>
                <a:gd name="connsiteX1" fmla="*/ 82143 w 5587487"/>
                <a:gd name="connsiteY1" fmla="*/ 4099015 h 4134610"/>
                <a:gd name="connsiteX2" fmla="*/ 1032 w 5587487"/>
                <a:gd name="connsiteY2" fmla="*/ 3483148 h 4134610"/>
                <a:gd name="connsiteX3" fmla="*/ 1420464 w 5587487"/>
                <a:gd name="connsiteY3" fmla="*/ 3483149 h 4134610"/>
                <a:gd name="connsiteX4" fmla="*/ 1479293 w 5587487"/>
                <a:gd name="connsiteY4" fmla="*/ 0 h 4134610"/>
                <a:gd name="connsiteX5" fmla="*/ 5487252 w 5587487"/>
                <a:gd name="connsiteY5" fmla="*/ 2248575 h 4134610"/>
                <a:gd name="connsiteX6" fmla="*/ 5423789 w 5587487"/>
                <a:gd name="connsiteY6" fmla="*/ 3137254 h 4134610"/>
                <a:gd name="connsiteX7" fmla="*/ 2068058 w 5587487"/>
                <a:gd name="connsiteY7" fmla="*/ 1181238 h 4134610"/>
                <a:gd name="connsiteX8" fmla="*/ 2142316 w 5587487"/>
                <a:gd name="connsiteY8" fmla="*/ 4134610 h 4134610"/>
                <a:gd name="connsiteX0" fmla="*/ 2142316 w 5587487"/>
                <a:gd name="connsiteY0" fmla="*/ 4134610 h 4134610"/>
                <a:gd name="connsiteX1" fmla="*/ 82143 w 5587487"/>
                <a:gd name="connsiteY1" fmla="*/ 4099015 h 4134610"/>
                <a:gd name="connsiteX2" fmla="*/ 1032 w 5587487"/>
                <a:gd name="connsiteY2" fmla="*/ 3483148 h 4134610"/>
                <a:gd name="connsiteX3" fmla="*/ 1420464 w 5587487"/>
                <a:gd name="connsiteY3" fmla="*/ 3483149 h 4134610"/>
                <a:gd name="connsiteX4" fmla="*/ 1479293 w 5587487"/>
                <a:gd name="connsiteY4" fmla="*/ 0 h 4134610"/>
                <a:gd name="connsiteX5" fmla="*/ 5487252 w 5587487"/>
                <a:gd name="connsiteY5" fmla="*/ 2248575 h 4134610"/>
                <a:gd name="connsiteX6" fmla="*/ 5423789 w 5587487"/>
                <a:gd name="connsiteY6" fmla="*/ 3137254 h 4134610"/>
                <a:gd name="connsiteX7" fmla="*/ 2068058 w 5587487"/>
                <a:gd name="connsiteY7" fmla="*/ 1181238 h 4134610"/>
                <a:gd name="connsiteX8" fmla="*/ 2142316 w 5587487"/>
                <a:gd name="connsiteY8" fmla="*/ 4134610 h 4134610"/>
                <a:gd name="connsiteX0" fmla="*/ 2142316 w 5587487"/>
                <a:gd name="connsiteY0" fmla="*/ 4134610 h 4134610"/>
                <a:gd name="connsiteX1" fmla="*/ 82143 w 5587487"/>
                <a:gd name="connsiteY1" fmla="*/ 4099015 h 4134610"/>
                <a:gd name="connsiteX2" fmla="*/ 1032 w 5587487"/>
                <a:gd name="connsiteY2" fmla="*/ 3483148 h 4134610"/>
                <a:gd name="connsiteX3" fmla="*/ 1401391 w 5587487"/>
                <a:gd name="connsiteY3" fmla="*/ 3312492 h 4134610"/>
                <a:gd name="connsiteX4" fmla="*/ 1479293 w 5587487"/>
                <a:gd name="connsiteY4" fmla="*/ 0 h 4134610"/>
                <a:gd name="connsiteX5" fmla="*/ 5487252 w 5587487"/>
                <a:gd name="connsiteY5" fmla="*/ 2248575 h 4134610"/>
                <a:gd name="connsiteX6" fmla="*/ 5423789 w 5587487"/>
                <a:gd name="connsiteY6" fmla="*/ 3137254 h 4134610"/>
                <a:gd name="connsiteX7" fmla="*/ 2068058 w 5587487"/>
                <a:gd name="connsiteY7" fmla="*/ 1181238 h 4134610"/>
                <a:gd name="connsiteX8" fmla="*/ 2142316 w 5587487"/>
                <a:gd name="connsiteY8" fmla="*/ 4134610 h 4134610"/>
                <a:gd name="connsiteX0" fmla="*/ 2106279 w 5551450"/>
                <a:gd name="connsiteY0" fmla="*/ 4134610 h 4134610"/>
                <a:gd name="connsiteX1" fmla="*/ 46106 w 5551450"/>
                <a:gd name="connsiteY1" fmla="*/ 4099015 h 4134610"/>
                <a:gd name="connsiteX2" fmla="*/ 3139 w 5551450"/>
                <a:gd name="connsiteY2" fmla="*/ 3339437 h 4134610"/>
                <a:gd name="connsiteX3" fmla="*/ 1365354 w 5551450"/>
                <a:gd name="connsiteY3" fmla="*/ 3312492 h 4134610"/>
                <a:gd name="connsiteX4" fmla="*/ 1443256 w 5551450"/>
                <a:gd name="connsiteY4" fmla="*/ 0 h 4134610"/>
                <a:gd name="connsiteX5" fmla="*/ 5451215 w 5551450"/>
                <a:gd name="connsiteY5" fmla="*/ 2248575 h 4134610"/>
                <a:gd name="connsiteX6" fmla="*/ 5387752 w 5551450"/>
                <a:gd name="connsiteY6" fmla="*/ 3137254 h 4134610"/>
                <a:gd name="connsiteX7" fmla="*/ 2032021 w 5551450"/>
                <a:gd name="connsiteY7" fmla="*/ 1181238 h 4134610"/>
                <a:gd name="connsiteX8" fmla="*/ 2106279 w 5551450"/>
                <a:gd name="connsiteY8" fmla="*/ 4134610 h 4134610"/>
                <a:gd name="connsiteX0" fmla="*/ 2106279 w 5551450"/>
                <a:gd name="connsiteY0" fmla="*/ 4134610 h 4134610"/>
                <a:gd name="connsiteX1" fmla="*/ 46106 w 5551450"/>
                <a:gd name="connsiteY1" fmla="*/ 4099015 h 4134610"/>
                <a:gd name="connsiteX2" fmla="*/ 3139 w 5551450"/>
                <a:gd name="connsiteY2" fmla="*/ 3339437 h 4134610"/>
                <a:gd name="connsiteX3" fmla="*/ 1365354 w 5551450"/>
                <a:gd name="connsiteY3" fmla="*/ 3312492 h 4134610"/>
                <a:gd name="connsiteX4" fmla="*/ 1443256 w 5551450"/>
                <a:gd name="connsiteY4" fmla="*/ 0 h 4134610"/>
                <a:gd name="connsiteX5" fmla="*/ 5451215 w 5551450"/>
                <a:gd name="connsiteY5" fmla="*/ 2248575 h 4134610"/>
                <a:gd name="connsiteX6" fmla="*/ 5387752 w 5551450"/>
                <a:gd name="connsiteY6" fmla="*/ 3137254 h 4134610"/>
                <a:gd name="connsiteX7" fmla="*/ 2032021 w 5551450"/>
                <a:gd name="connsiteY7" fmla="*/ 1181238 h 4134610"/>
                <a:gd name="connsiteX8" fmla="*/ 2106279 w 5551450"/>
                <a:gd name="connsiteY8" fmla="*/ 4134610 h 4134610"/>
                <a:gd name="connsiteX0" fmla="*/ 2106279 w 5551450"/>
                <a:gd name="connsiteY0" fmla="*/ 4134610 h 4134610"/>
                <a:gd name="connsiteX1" fmla="*/ 46106 w 5551450"/>
                <a:gd name="connsiteY1" fmla="*/ 4099015 h 4134610"/>
                <a:gd name="connsiteX2" fmla="*/ 3139 w 5551450"/>
                <a:gd name="connsiteY2" fmla="*/ 3339437 h 4134610"/>
                <a:gd name="connsiteX3" fmla="*/ 1365354 w 5551450"/>
                <a:gd name="connsiteY3" fmla="*/ 3312492 h 4134610"/>
                <a:gd name="connsiteX4" fmla="*/ 1443256 w 5551450"/>
                <a:gd name="connsiteY4" fmla="*/ 0 h 4134610"/>
                <a:gd name="connsiteX5" fmla="*/ 5451215 w 5551450"/>
                <a:gd name="connsiteY5" fmla="*/ 2248575 h 4134610"/>
                <a:gd name="connsiteX6" fmla="*/ 5387752 w 5551450"/>
                <a:gd name="connsiteY6" fmla="*/ 3137254 h 4134610"/>
                <a:gd name="connsiteX7" fmla="*/ 2032021 w 5551450"/>
                <a:gd name="connsiteY7" fmla="*/ 1181238 h 4134610"/>
                <a:gd name="connsiteX8" fmla="*/ 2106279 w 5551450"/>
                <a:gd name="connsiteY8" fmla="*/ 4134610 h 4134610"/>
                <a:gd name="connsiteX0" fmla="*/ 2106279 w 5551450"/>
                <a:gd name="connsiteY0" fmla="*/ 4134610 h 4134610"/>
                <a:gd name="connsiteX1" fmla="*/ 46106 w 5551450"/>
                <a:gd name="connsiteY1" fmla="*/ 4099015 h 4134610"/>
                <a:gd name="connsiteX2" fmla="*/ 3139 w 5551450"/>
                <a:gd name="connsiteY2" fmla="*/ 3339437 h 4134610"/>
                <a:gd name="connsiteX3" fmla="*/ 1365354 w 5551450"/>
                <a:gd name="connsiteY3" fmla="*/ 3312492 h 4134610"/>
                <a:gd name="connsiteX4" fmla="*/ 1443256 w 5551450"/>
                <a:gd name="connsiteY4" fmla="*/ 0 h 4134610"/>
                <a:gd name="connsiteX5" fmla="*/ 5451215 w 5551450"/>
                <a:gd name="connsiteY5" fmla="*/ 2248575 h 4134610"/>
                <a:gd name="connsiteX6" fmla="*/ 5387752 w 5551450"/>
                <a:gd name="connsiteY6" fmla="*/ 3137254 h 4134610"/>
                <a:gd name="connsiteX7" fmla="*/ 2032021 w 5551450"/>
                <a:gd name="connsiteY7" fmla="*/ 1181238 h 4134610"/>
                <a:gd name="connsiteX8" fmla="*/ 2106279 w 5551450"/>
                <a:gd name="connsiteY8" fmla="*/ 4134610 h 4134610"/>
                <a:gd name="connsiteX0" fmla="*/ 2106279 w 5551450"/>
                <a:gd name="connsiteY0" fmla="*/ 4134610 h 4134610"/>
                <a:gd name="connsiteX1" fmla="*/ 46106 w 5551450"/>
                <a:gd name="connsiteY1" fmla="*/ 4099015 h 4134610"/>
                <a:gd name="connsiteX2" fmla="*/ 3139 w 5551450"/>
                <a:gd name="connsiteY2" fmla="*/ 3339437 h 4134610"/>
                <a:gd name="connsiteX3" fmla="*/ 1365354 w 5551450"/>
                <a:gd name="connsiteY3" fmla="*/ 3312492 h 4134610"/>
                <a:gd name="connsiteX4" fmla="*/ 1443256 w 5551450"/>
                <a:gd name="connsiteY4" fmla="*/ 0 h 4134610"/>
                <a:gd name="connsiteX5" fmla="*/ 5451215 w 5551450"/>
                <a:gd name="connsiteY5" fmla="*/ 2248575 h 4134610"/>
                <a:gd name="connsiteX6" fmla="*/ 5387752 w 5551450"/>
                <a:gd name="connsiteY6" fmla="*/ 3137254 h 4134610"/>
                <a:gd name="connsiteX7" fmla="*/ 2032021 w 5551450"/>
                <a:gd name="connsiteY7" fmla="*/ 1181238 h 4134610"/>
                <a:gd name="connsiteX8" fmla="*/ 2106279 w 5551450"/>
                <a:gd name="connsiteY8" fmla="*/ 4134610 h 4134610"/>
                <a:gd name="connsiteX0" fmla="*/ 2139710 w 5584881"/>
                <a:gd name="connsiteY0" fmla="*/ 4134610 h 4134610"/>
                <a:gd name="connsiteX1" fmla="*/ 79537 w 5584881"/>
                <a:gd name="connsiteY1" fmla="*/ 4099015 h 4134610"/>
                <a:gd name="connsiteX2" fmla="*/ 36570 w 5584881"/>
                <a:gd name="connsiteY2" fmla="*/ 3339437 h 4134610"/>
                <a:gd name="connsiteX3" fmla="*/ 1398785 w 5584881"/>
                <a:gd name="connsiteY3" fmla="*/ 3312492 h 4134610"/>
                <a:gd name="connsiteX4" fmla="*/ 1476687 w 5584881"/>
                <a:gd name="connsiteY4" fmla="*/ 0 h 4134610"/>
                <a:gd name="connsiteX5" fmla="*/ 5484646 w 5584881"/>
                <a:gd name="connsiteY5" fmla="*/ 2248575 h 4134610"/>
                <a:gd name="connsiteX6" fmla="*/ 5421183 w 5584881"/>
                <a:gd name="connsiteY6" fmla="*/ 3137254 h 4134610"/>
                <a:gd name="connsiteX7" fmla="*/ 2065452 w 5584881"/>
                <a:gd name="connsiteY7" fmla="*/ 1181238 h 4134610"/>
                <a:gd name="connsiteX8" fmla="*/ 2139710 w 5584881"/>
                <a:gd name="connsiteY8" fmla="*/ 4134610 h 4134610"/>
                <a:gd name="connsiteX0" fmla="*/ 2173131 w 5618302"/>
                <a:gd name="connsiteY0" fmla="*/ 4134610 h 4134610"/>
                <a:gd name="connsiteX1" fmla="*/ 112958 w 5618302"/>
                <a:gd name="connsiteY1" fmla="*/ 4099015 h 4134610"/>
                <a:gd name="connsiteX2" fmla="*/ 69991 w 5618302"/>
                <a:gd name="connsiteY2" fmla="*/ 3339437 h 4134610"/>
                <a:gd name="connsiteX3" fmla="*/ 1432206 w 5618302"/>
                <a:gd name="connsiteY3" fmla="*/ 3312492 h 4134610"/>
                <a:gd name="connsiteX4" fmla="*/ 1510108 w 5618302"/>
                <a:gd name="connsiteY4" fmla="*/ 0 h 4134610"/>
                <a:gd name="connsiteX5" fmla="*/ 5518067 w 5618302"/>
                <a:gd name="connsiteY5" fmla="*/ 2248575 h 4134610"/>
                <a:gd name="connsiteX6" fmla="*/ 5454604 w 5618302"/>
                <a:gd name="connsiteY6" fmla="*/ 3137254 h 4134610"/>
                <a:gd name="connsiteX7" fmla="*/ 2098873 w 5618302"/>
                <a:gd name="connsiteY7" fmla="*/ 1181238 h 4134610"/>
                <a:gd name="connsiteX8" fmla="*/ 2173131 w 5618302"/>
                <a:gd name="connsiteY8" fmla="*/ 4134610 h 4134610"/>
                <a:gd name="connsiteX0" fmla="*/ 2192088 w 5637259"/>
                <a:gd name="connsiteY0" fmla="*/ 4134610 h 4134610"/>
                <a:gd name="connsiteX1" fmla="*/ 131915 w 5637259"/>
                <a:gd name="connsiteY1" fmla="*/ 4099015 h 4134610"/>
                <a:gd name="connsiteX2" fmla="*/ 88948 w 5637259"/>
                <a:gd name="connsiteY2" fmla="*/ 3339437 h 4134610"/>
                <a:gd name="connsiteX3" fmla="*/ 1451163 w 5637259"/>
                <a:gd name="connsiteY3" fmla="*/ 3312492 h 4134610"/>
                <a:gd name="connsiteX4" fmla="*/ 1529065 w 5637259"/>
                <a:gd name="connsiteY4" fmla="*/ 0 h 4134610"/>
                <a:gd name="connsiteX5" fmla="*/ 5537024 w 5637259"/>
                <a:gd name="connsiteY5" fmla="*/ 2248575 h 4134610"/>
                <a:gd name="connsiteX6" fmla="*/ 5473561 w 5637259"/>
                <a:gd name="connsiteY6" fmla="*/ 3137254 h 4134610"/>
                <a:gd name="connsiteX7" fmla="*/ 2117830 w 5637259"/>
                <a:gd name="connsiteY7" fmla="*/ 1181238 h 4134610"/>
                <a:gd name="connsiteX8" fmla="*/ 2192088 w 5637259"/>
                <a:gd name="connsiteY8" fmla="*/ 4134610 h 4134610"/>
                <a:gd name="connsiteX0" fmla="*/ 2192088 w 5637259"/>
                <a:gd name="connsiteY0" fmla="*/ 4134610 h 4134610"/>
                <a:gd name="connsiteX1" fmla="*/ 131915 w 5637259"/>
                <a:gd name="connsiteY1" fmla="*/ 4099015 h 4134610"/>
                <a:gd name="connsiteX2" fmla="*/ 88948 w 5637259"/>
                <a:gd name="connsiteY2" fmla="*/ 3339437 h 4134610"/>
                <a:gd name="connsiteX3" fmla="*/ 1451163 w 5637259"/>
                <a:gd name="connsiteY3" fmla="*/ 3312492 h 4134610"/>
                <a:gd name="connsiteX4" fmla="*/ 1529065 w 5637259"/>
                <a:gd name="connsiteY4" fmla="*/ 0 h 4134610"/>
                <a:gd name="connsiteX5" fmla="*/ 5537024 w 5637259"/>
                <a:gd name="connsiteY5" fmla="*/ 2248575 h 4134610"/>
                <a:gd name="connsiteX6" fmla="*/ 5473561 w 5637259"/>
                <a:gd name="connsiteY6" fmla="*/ 3137254 h 4134610"/>
                <a:gd name="connsiteX7" fmla="*/ 2117830 w 5637259"/>
                <a:gd name="connsiteY7" fmla="*/ 1181238 h 4134610"/>
                <a:gd name="connsiteX8" fmla="*/ 2192088 w 5637259"/>
                <a:gd name="connsiteY8" fmla="*/ 4134610 h 4134610"/>
                <a:gd name="connsiteX0" fmla="*/ 2192088 w 5637259"/>
                <a:gd name="connsiteY0" fmla="*/ 4134610 h 4134610"/>
                <a:gd name="connsiteX1" fmla="*/ 131915 w 5637259"/>
                <a:gd name="connsiteY1" fmla="*/ 4099015 h 4134610"/>
                <a:gd name="connsiteX2" fmla="*/ 88948 w 5637259"/>
                <a:gd name="connsiteY2" fmla="*/ 3339437 h 4134610"/>
                <a:gd name="connsiteX3" fmla="*/ 1451163 w 5637259"/>
                <a:gd name="connsiteY3" fmla="*/ 3312492 h 4134610"/>
                <a:gd name="connsiteX4" fmla="*/ 1529065 w 5637259"/>
                <a:gd name="connsiteY4" fmla="*/ 0 h 4134610"/>
                <a:gd name="connsiteX5" fmla="*/ 5537024 w 5637259"/>
                <a:gd name="connsiteY5" fmla="*/ 2248575 h 4134610"/>
                <a:gd name="connsiteX6" fmla="*/ 5473561 w 5637259"/>
                <a:gd name="connsiteY6" fmla="*/ 3137254 h 4134610"/>
                <a:gd name="connsiteX7" fmla="*/ 2117830 w 5637259"/>
                <a:gd name="connsiteY7" fmla="*/ 1181238 h 4134610"/>
                <a:gd name="connsiteX8" fmla="*/ 2192088 w 5637259"/>
                <a:gd name="connsiteY8" fmla="*/ 4134610 h 4134610"/>
                <a:gd name="connsiteX0" fmla="*/ 2192088 w 5637259"/>
                <a:gd name="connsiteY0" fmla="*/ 4134610 h 4134610"/>
                <a:gd name="connsiteX1" fmla="*/ 131915 w 5637259"/>
                <a:gd name="connsiteY1" fmla="*/ 4099015 h 4134610"/>
                <a:gd name="connsiteX2" fmla="*/ 88948 w 5637259"/>
                <a:gd name="connsiteY2" fmla="*/ 3339437 h 4134610"/>
                <a:gd name="connsiteX3" fmla="*/ 1451163 w 5637259"/>
                <a:gd name="connsiteY3" fmla="*/ 3312492 h 4134610"/>
                <a:gd name="connsiteX4" fmla="*/ 1529065 w 5637259"/>
                <a:gd name="connsiteY4" fmla="*/ 0 h 4134610"/>
                <a:gd name="connsiteX5" fmla="*/ 5537024 w 5637259"/>
                <a:gd name="connsiteY5" fmla="*/ 2248575 h 4134610"/>
                <a:gd name="connsiteX6" fmla="*/ 5473561 w 5637259"/>
                <a:gd name="connsiteY6" fmla="*/ 3137254 h 4134610"/>
                <a:gd name="connsiteX7" fmla="*/ 2117830 w 5637259"/>
                <a:gd name="connsiteY7" fmla="*/ 1181238 h 4134610"/>
                <a:gd name="connsiteX8" fmla="*/ 2192088 w 5637259"/>
                <a:gd name="connsiteY8" fmla="*/ 4134610 h 4134610"/>
                <a:gd name="connsiteX0" fmla="*/ 2192088 w 5637259"/>
                <a:gd name="connsiteY0" fmla="*/ 4134610 h 4134610"/>
                <a:gd name="connsiteX1" fmla="*/ 131915 w 5637259"/>
                <a:gd name="connsiteY1" fmla="*/ 4099015 h 4134610"/>
                <a:gd name="connsiteX2" fmla="*/ 88948 w 5637259"/>
                <a:gd name="connsiteY2" fmla="*/ 3339437 h 4134610"/>
                <a:gd name="connsiteX3" fmla="*/ 1451163 w 5637259"/>
                <a:gd name="connsiteY3" fmla="*/ 3312492 h 4134610"/>
                <a:gd name="connsiteX4" fmla="*/ 1529065 w 5637259"/>
                <a:gd name="connsiteY4" fmla="*/ 0 h 4134610"/>
                <a:gd name="connsiteX5" fmla="*/ 5537024 w 5637259"/>
                <a:gd name="connsiteY5" fmla="*/ 2248575 h 4134610"/>
                <a:gd name="connsiteX6" fmla="*/ 5473561 w 5637259"/>
                <a:gd name="connsiteY6" fmla="*/ 3137254 h 4134610"/>
                <a:gd name="connsiteX7" fmla="*/ 2117830 w 5637259"/>
                <a:gd name="connsiteY7" fmla="*/ 1181238 h 4134610"/>
                <a:gd name="connsiteX8" fmla="*/ 2192088 w 5637259"/>
                <a:gd name="connsiteY8" fmla="*/ 4134610 h 4134610"/>
                <a:gd name="connsiteX0" fmla="*/ 2192088 w 5637259"/>
                <a:gd name="connsiteY0" fmla="*/ 4116646 h 4116646"/>
                <a:gd name="connsiteX1" fmla="*/ 131915 w 5637259"/>
                <a:gd name="connsiteY1" fmla="*/ 4081051 h 4116646"/>
                <a:gd name="connsiteX2" fmla="*/ 88948 w 5637259"/>
                <a:gd name="connsiteY2" fmla="*/ 3321473 h 4116646"/>
                <a:gd name="connsiteX3" fmla="*/ 1451163 w 5637259"/>
                <a:gd name="connsiteY3" fmla="*/ 3294528 h 4116646"/>
                <a:gd name="connsiteX4" fmla="*/ 2044009 w 5637259"/>
                <a:gd name="connsiteY4" fmla="*/ 0 h 4116646"/>
                <a:gd name="connsiteX5" fmla="*/ 5537024 w 5637259"/>
                <a:gd name="connsiteY5" fmla="*/ 2230611 h 4116646"/>
                <a:gd name="connsiteX6" fmla="*/ 5473561 w 5637259"/>
                <a:gd name="connsiteY6" fmla="*/ 3119290 h 4116646"/>
                <a:gd name="connsiteX7" fmla="*/ 2117830 w 5637259"/>
                <a:gd name="connsiteY7" fmla="*/ 1163274 h 4116646"/>
                <a:gd name="connsiteX8" fmla="*/ 2192088 w 5637259"/>
                <a:gd name="connsiteY8" fmla="*/ 4116646 h 4116646"/>
                <a:gd name="connsiteX0" fmla="*/ 2192088 w 5637259"/>
                <a:gd name="connsiteY0" fmla="*/ 4116646 h 4116646"/>
                <a:gd name="connsiteX1" fmla="*/ 131915 w 5637259"/>
                <a:gd name="connsiteY1" fmla="*/ 4081051 h 4116646"/>
                <a:gd name="connsiteX2" fmla="*/ 88948 w 5637259"/>
                <a:gd name="connsiteY2" fmla="*/ 3321473 h 4116646"/>
                <a:gd name="connsiteX3" fmla="*/ 1451163 w 5637259"/>
                <a:gd name="connsiteY3" fmla="*/ 3294528 h 4116646"/>
                <a:gd name="connsiteX4" fmla="*/ 2044009 w 5637259"/>
                <a:gd name="connsiteY4" fmla="*/ 0 h 4116646"/>
                <a:gd name="connsiteX5" fmla="*/ 5537024 w 5637259"/>
                <a:gd name="connsiteY5" fmla="*/ 2230611 h 4116646"/>
                <a:gd name="connsiteX6" fmla="*/ 5473561 w 5637259"/>
                <a:gd name="connsiteY6" fmla="*/ 3119290 h 4116646"/>
                <a:gd name="connsiteX7" fmla="*/ 2432520 w 5637259"/>
                <a:gd name="connsiteY7" fmla="*/ 1127346 h 4116646"/>
                <a:gd name="connsiteX8" fmla="*/ 2192088 w 5637259"/>
                <a:gd name="connsiteY8" fmla="*/ 4116646 h 4116646"/>
                <a:gd name="connsiteX0" fmla="*/ 2192088 w 5637259"/>
                <a:gd name="connsiteY0" fmla="*/ 4116646 h 4116646"/>
                <a:gd name="connsiteX1" fmla="*/ 131915 w 5637259"/>
                <a:gd name="connsiteY1" fmla="*/ 4081051 h 4116646"/>
                <a:gd name="connsiteX2" fmla="*/ 88948 w 5637259"/>
                <a:gd name="connsiteY2" fmla="*/ 3321473 h 4116646"/>
                <a:gd name="connsiteX3" fmla="*/ 1451163 w 5637259"/>
                <a:gd name="connsiteY3" fmla="*/ 3294528 h 4116646"/>
                <a:gd name="connsiteX4" fmla="*/ 2044009 w 5637259"/>
                <a:gd name="connsiteY4" fmla="*/ 0 h 4116646"/>
                <a:gd name="connsiteX5" fmla="*/ 5537024 w 5637259"/>
                <a:gd name="connsiteY5" fmla="*/ 2230611 h 4116646"/>
                <a:gd name="connsiteX6" fmla="*/ 5473561 w 5637259"/>
                <a:gd name="connsiteY6" fmla="*/ 3119290 h 4116646"/>
                <a:gd name="connsiteX7" fmla="*/ 2480202 w 5637259"/>
                <a:gd name="connsiteY7" fmla="*/ 1145310 h 4116646"/>
                <a:gd name="connsiteX8" fmla="*/ 2192088 w 5637259"/>
                <a:gd name="connsiteY8" fmla="*/ 4116646 h 4116646"/>
                <a:gd name="connsiteX0" fmla="*/ 2192088 w 5637259"/>
                <a:gd name="connsiteY0" fmla="*/ 3910063 h 3910063"/>
                <a:gd name="connsiteX1" fmla="*/ 131915 w 5637259"/>
                <a:gd name="connsiteY1" fmla="*/ 3874468 h 3910063"/>
                <a:gd name="connsiteX2" fmla="*/ 88948 w 5637259"/>
                <a:gd name="connsiteY2" fmla="*/ 3114890 h 3910063"/>
                <a:gd name="connsiteX3" fmla="*/ 1451163 w 5637259"/>
                <a:gd name="connsiteY3" fmla="*/ 3087945 h 3910063"/>
                <a:gd name="connsiteX4" fmla="*/ 2196588 w 5637259"/>
                <a:gd name="connsiteY4" fmla="*/ 0 h 3910063"/>
                <a:gd name="connsiteX5" fmla="*/ 5537024 w 5637259"/>
                <a:gd name="connsiteY5" fmla="*/ 2024028 h 3910063"/>
                <a:gd name="connsiteX6" fmla="*/ 5473561 w 5637259"/>
                <a:gd name="connsiteY6" fmla="*/ 2912707 h 3910063"/>
                <a:gd name="connsiteX7" fmla="*/ 2480202 w 5637259"/>
                <a:gd name="connsiteY7" fmla="*/ 938727 h 3910063"/>
                <a:gd name="connsiteX8" fmla="*/ 2192088 w 5637259"/>
                <a:gd name="connsiteY8" fmla="*/ 3910063 h 3910063"/>
                <a:gd name="connsiteX0" fmla="*/ 2192088 w 5637259"/>
                <a:gd name="connsiteY0" fmla="*/ 3910063 h 3910063"/>
                <a:gd name="connsiteX1" fmla="*/ 131915 w 5637259"/>
                <a:gd name="connsiteY1" fmla="*/ 3874468 h 3910063"/>
                <a:gd name="connsiteX2" fmla="*/ 88948 w 5637259"/>
                <a:gd name="connsiteY2" fmla="*/ 3114890 h 3910063"/>
                <a:gd name="connsiteX3" fmla="*/ 1451163 w 5637259"/>
                <a:gd name="connsiteY3" fmla="*/ 3087945 h 3910063"/>
                <a:gd name="connsiteX4" fmla="*/ 2196588 w 5637259"/>
                <a:gd name="connsiteY4" fmla="*/ 0 h 3910063"/>
                <a:gd name="connsiteX5" fmla="*/ 5537024 w 5637259"/>
                <a:gd name="connsiteY5" fmla="*/ 2024028 h 3910063"/>
                <a:gd name="connsiteX6" fmla="*/ 5473561 w 5637259"/>
                <a:gd name="connsiteY6" fmla="*/ 2912707 h 3910063"/>
                <a:gd name="connsiteX7" fmla="*/ 2480202 w 5637259"/>
                <a:gd name="connsiteY7" fmla="*/ 938727 h 3910063"/>
                <a:gd name="connsiteX8" fmla="*/ 2192088 w 5637259"/>
                <a:gd name="connsiteY8" fmla="*/ 3910063 h 3910063"/>
                <a:gd name="connsiteX0" fmla="*/ 2192088 w 5637259"/>
                <a:gd name="connsiteY0" fmla="*/ 3910063 h 3910063"/>
                <a:gd name="connsiteX1" fmla="*/ 131915 w 5637259"/>
                <a:gd name="connsiteY1" fmla="*/ 3874468 h 3910063"/>
                <a:gd name="connsiteX2" fmla="*/ 88948 w 5637259"/>
                <a:gd name="connsiteY2" fmla="*/ 3114890 h 3910063"/>
                <a:gd name="connsiteX3" fmla="*/ 1451163 w 5637259"/>
                <a:gd name="connsiteY3" fmla="*/ 3087945 h 3910063"/>
                <a:gd name="connsiteX4" fmla="*/ 2196588 w 5637259"/>
                <a:gd name="connsiteY4" fmla="*/ 0 h 3910063"/>
                <a:gd name="connsiteX5" fmla="*/ 5537024 w 5637259"/>
                <a:gd name="connsiteY5" fmla="*/ 2024028 h 3910063"/>
                <a:gd name="connsiteX6" fmla="*/ 5473561 w 5637259"/>
                <a:gd name="connsiteY6" fmla="*/ 2912707 h 3910063"/>
                <a:gd name="connsiteX7" fmla="*/ 2480202 w 5637259"/>
                <a:gd name="connsiteY7" fmla="*/ 938727 h 3910063"/>
                <a:gd name="connsiteX8" fmla="*/ 2192088 w 5637259"/>
                <a:gd name="connsiteY8" fmla="*/ 3910063 h 3910063"/>
                <a:gd name="connsiteX0" fmla="*/ 2181568 w 5626739"/>
                <a:gd name="connsiteY0" fmla="*/ 3910063 h 3910063"/>
                <a:gd name="connsiteX1" fmla="*/ 121395 w 5626739"/>
                <a:gd name="connsiteY1" fmla="*/ 3874468 h 3910063"/>
                <a:gd name="connsiteX2" fmla="*/ 97499 w 5626739"/>
                <a:gd name="connsiteY2" fmla="*/ 2926270 h 3910063"/>
                <a:gd name="connsiteX3" fmla="*/ 1440643 w 5626739"/>
                <a:gd name="connsiteY3" fmla="*/ 3087945 h 3910063"/>
                <a:gd name="connsiteX4" fmla="*/ 2186068 w 5626739"/>
                <a:gd name="connsiteY4" fmla="*/ 0 h 3910063"/>
                <a:gd name="connsiteX5" fmla="*/ 5526504 w 5626739"/>
                <a:gd name="connsiteY5" fmla="*/ 2024028 h 3910063"/>
                <a:gd name="connsiteX6" fmla="*/ 5463041 w 5626739"/>
                <a:gd name="connsiteY6" fmla="*/ 2912707 h 3910063"/>
                <a:gd name="connsiteX7" fmla="*/ 2469682 w 5626739"/>
                <a:gd name="connsiteY7" fmla="*/ 938727 h 3910063"/>
                <a:gd name="connsiteX8" fmla="*/ 2181568 w 5626739"/>
                <a:gd name="connsiteY8" fmla="*/ 3910063 h 3910063"/>
                <a:gd name="connsiteX0" fmla="*/ 2196143 w 5641314"/>
                <a:gd name="connsiteY0" fmla="*/ 3910063 h 3910063"/>
                <a:gd name="connsiteX1" fmla="*/ 107362 w 5641314"/>
                <a:gd name="connsiteY1" fmla="*/ 3649919 h 3910063"/>
                <a:gd name="connsiteX2" fmla="*/ 112074 w 5641314"/>
                <a:gd name="connsiteY2" fmla="*/ 2926270 h 3910063"/>
                <a:gd name="connsiteX3" fmla="*/ 1455218 w 5641314"/>
                <a:gd name="connsiteY3" fmla="*/ 3087945 h 3910063"/>
                <a:gd name="connsiteX4" fmla="*/ 2200643 w 5641314"/>
                <a:gd name="connsiteY4" fmla="*/ 0 h 3910063"/>
                <a:gd name="connsiteX5" fmla="*/ 5541079 w 5641314"/>
                <a:gd name="connsiteY5" fmla="*/ 2024028 h 3910063"/>
                <a:gd name="connsiteX6" fmla="*/ 5477616 w 5641314"/>
                <a:gd name="connsiteY6" fmla="*/ 2912707 h 3910063"/>
                <a:gd name="connsiteX7" fmla="*/ 2484257 w 5641314"/>
                <a:gd name="connsiteY7" fmla="*/ 938727 h 3910063"/>
                <a:gd name="connsiteX8" fmla="*/ 2196143 w 5641314"/>
                <a:gd name="connsiteY8" fmla="*/ 3910063 h 3910063"/>
                <a:gd name="connsiteX0" fmla="*/ 2196143 w 5641314"/>
                <a:gd name="connsiteY0" fmla="*/ 3910063 h 3910063"/>
                <a:gd name="connsiteX1" fmla="*/ 107362 w 5641314"/>
                <a:gd name="connsiteY1" fmla="*/ 3649919 h 3910063"/>
                <a:gd name="connsiteX2" fmla="*/ 112074 w 5641314"/>
                <a:gd name="connsiteY2" fmla="*/ 2737650 h 3910063"/>
                <a:gd name="connsiteX3" fmla="*/ 1455218 w 5641314"/>
                <a:gd name="connsiteY3" fmla="*/ 3087945 h 3910063"/>
                <a:gd name="connsiteX4" fmla="*/ 2200643 w 5641314"/>
                <a:gd name="connsiteY4" fmla="*/ 0 h 3910063"/>
                <a:gd name="connsiteX5" fmla="*/ 5541079 w 5641314"/>
                <a:gd name="connsiteY5" fmla="*/ 2024028 h 3910063"/>
                <a:gd name="connsiteX6" fmla="*/ 5477616 w 5641314"/>
                <a:gd name="connsiteY6" fmla="*/ 2912707 h 3910063"/>
                <a:gd name="connsiteX7" fmla="*/ 2484257 w 5641314"/>
                <a:gd name="connsiteY7" fmla="*/ 938727 h 3910063"/>
                <a:gd name="connsiteX8" fmla="*/ 2196143 w 5641314"/>
                <a:gd name="connsiteY8" fmla="*/ 3910063 h 3910063"/>
                <a:gd name="connsiteX0" fmla="*/ 2191053 w 5636224"/>
                <a:gd name="connsiteY0" fmla="*/ 3910063 h 3910063"/>
                <a:gd name="connsiteX1" fmla="*/ 111808 w 5636224"/>
                <a:gd name="connsiteY1" fmla="*/ 3425371 h 3910063"/>
                <a:gd name="connsiteX2" fmla="*/ 106984 w 5636224"/>
                <a:gd name="connsiteY2" fmla="*/ 2737650 h 3910063"/>
                <a:gd name="connsiteX3" fmla="*/ 1450128 w 5636224"/>
                <a:gd name="connsiteY3" fmla="*/ 3087945 h 3910063"/>
                <a:gd name="connsiteX4" fmla="*/ 2195553 w 5636224"/>
                <a:gd name="connsiteY4" fmla="*/ 0 h 3910063"/>
                <a:gd name="connsiteX5" fmla="*/ 5535989 w 5636224"/>
                <a:gd name="connsiteY5" fmla="*/ 2024028 h 3910063"/>
                <a:gd name="connsiteX6" fmla="*/ 5472526 w 5636224"/>
                <a:gd name="connsiteY6" fmla="*/ 2912707 h 3910063"/>
                <a:gd name="connsiteX7" fmla="*/ 2479167 w 5636224"/>
                <a:gd name="connsiteY7" fmla="*/ 938727 h 3910063"/>
                <a:gd name="connsiteX8" fmla="*/ 2191053 w 5636224"/>
                <a:gd name="connsiteY8" fmla="*/ 3910063 h 3910063"/>
                <a:gd name="connsiteX0" fmla="*/ 2174616 w 5619787"/>
                <a:gd name="connsiteY0" fmla="*/ 3910063 h 3910063"/>
                <a:gd name="connsiteX1" fmla="*/ 95371 w 5619787"/>
                <a:gd name="connsiteY1" fmla="*/ 3425371 h 3910063"/>
                <a:gd name="connsiteX2" fmla="*/ 128691 w 5619787"/>
                <a:gd name="connsiteY2" fmla="*/ 2549031 h 3910063"/>
                <a:gd name="connsiteX3" fmla="*/ 1433691 w 5619787"/>
                <a:gd name="connsiteY3" fmla="*/ 3087945 h 3910063"/>
                <a:gd name="connsiteX4" fmla="*/ 2179116 w 5619787"/>
                <a:gd name="connsiteY4" fmla="*/ 0 h 3910063"/>
                <a:gd name="connsiteX5" fmla="*/ 5519552 w 5619787"/>
                <a:gd name="connsiteY5" fmla="*/ 2024028 h 3910063"/>
                <a:gd name="connsiteX6" fmla="*/ 5456089 w 5619787"/>
                <a:gd name="connsiteY6" fmla="*/ 2912707 h 3910063"/>
                <a:gd name="connsiteX7" fmla="*/ 2462730 w 5619787"/>
                <a:gd name="connsiteY7" fmla="*/ 938727 h 3910063"/>
                <a:gd name="connsiteX8" fmla="*/ 2174616 w 5619787"/>
                <a:gd name="connsiteY8" fmla="*/ 3910063 h 3910063"/>
                <a:gd name="connsiteX0" fmla="*/ 2182390 w 5627561"/>
                <a:gd name="connsiteY0" fmla="*/ 3910063 h 3910063"/>
                <a:gd name="connsiteX1" fmla="*/ 103145 w 5627561"/>
                <a:gd name="connsiteY1" fmla="*/ 3425371 h 3910063"/>
                <a:gd name="connsiteX2" fmla="*/ 117393 w 5627561"/>
                <a:gd name="connsiteY2" fmla="*/ 2593940 h 3910063"/>
                <a:gd name="connsiteX3" fmla="*/ 1441465 w 5627561"/>
                <a:gd name="connsiteY3" fmla="*/ 3087945 h 3910063"/>
                <a:gd name="connsiteX4" fmla="*/ 2186890 w 5627561"/>
                <a:gd name="connsiteY4" fmla="*/ 0 h 3910063"/>
                <a:gd name="connsiteX5" fmla="*/ 5527326 w 5627561"/>
                <a:gd name="connsiteY5" fmla="*/ 2024028 h 3910063"/>
                <a:gd name="connsiteX6" fmla="*/ 5463863 w 5627561"/>
                <a:gd name="connsiteY6" fmla="*/ 2912707 h 3910063"/>
                <a:gd name="connsiteX7" fmla="*/ 2470504 w 5627561"/>
                <a:gd name="connsiteY7" fmla="*/ 938727 h 3910063"/>
                <a:gd name="connsiteX8" fmla="*/ 2182390 w 5627561"/>
                <a:gd name="connsiteY8" fmla="*/ 3910063 h 3910063"/>
                <a:gd name="connsiteX0" fmla="*/ 2182390 w 5627561"/>
                <a:gd name="connsiteY0" fmla="*/ 3910063 h 3910063"/>
                <a:gd name="connsiteX1" fmla="*/ 103145 w 5627561"/>
                <a:gd name="connsiteY1" fmla="*/ 3425371 h 3910063"/>
                <a:gd name="connsiteX2" fmla="*/ 117393 w 5627561"/>
                <a:gd name="connsiteY2" fmla="*/ 2593940 h 3910063"/>
                <a:gd name="connsiteX3" fmla="*/ 1441465 w 5627561"/>
                <a:gd name="connsiteY3" fmla="*/ 3087945 h 3910063"/>
                <a:gd name="connsiteX4" fmla="*/ 2186890 w 5627561"/>
                <a:gd name="connsiteY4" fmla="*/ 0 h 3910063"/>
                <a:gd name="connsiteX5" fmla="*/ 5527326 w 5627561"/>
                <a:gd name="connsiteY5" fmla="*/ 2024028 h 3910063"/>
                <a:gd name="connsiteX6" fmla="*/ 5463863 w 5627561"/>
                <a:gd name="connsiteY6" fmla="*/ 2912707 h 3910063"/>
                <a:gd name="connsiteX7" fmla="*/ 2470504 w 5627561"/>
                <a:gd name="connsiteY7" fmla="*/ 938727 h 3910063"/>
                <a:gd name="connsiteX8" fmla="*/ 2182390 w 5627561"/>
                <a:gd name="connsiteY8" fmla="*/ 3910063 h 3910063"/>
                <a:gd name="connsiteX0" fmla="*/ 2182390 w 5627561"/>
                <a:gd name="connsiteY0" fmla="*/ 3910063 h 3910063"/>
                <a:gd name="connsiteX1" fmla="*/ 103145 w 5627561"/>
                <a:gd name="connsiteY1" fmla="*/ 3425371 h 3910063"/>
                <a:gd name="connsiteX2" fmla="*/ 117393 w 5627561"/>
                <a:gd name="connsiteY2" fmla="*/ 2593940 h 3910063"/>
                <a:gd name="connsiteX3" fmla="*/ 1441465 w 5627561"/>
                <a:gd name="connsiteY3" fmla="*/ 3087945 h 3910063"/>
                <a:gd name="connsiteX4" fmla="*/ 2186890 w 5627561"/>
                <a:gd name="connsiteY4" fmla="*/ 0 h 3910063"/>
                <a:gd name="connsiteX5" fmla="*/ 5527326 w 5627561"/>
                <a:gd name="connsiteY5" fmla="*/ 2024028 h 3910063"/>
                <a:gd name="connsiteX6" fmla="*/ 5463863 w 5627561"/>
                <a:gd name="connsiteY6" fmla="*/ 2912707 h 3910063"/>
                <a:gd name="connsiteX7" fmla="*/ 2470504 w 5627561"/>
                <a:gd name="connsiteY7" fmla="*/ 938727 h 3910063"/>
                <a:gd name="connsiteX8" fmla="*/ 2182390 w 5627561"/>
                <a:gd name="connsiteY8" fmla="*/ 3910063 h 3910063"/>
                <a:gd name="connsiteX0" fmla="*/ 2182390 w 5627561"/>
                <a:gd name="connsiteY0" fmla="*/ 3910063 h 3910063"/>
                <a:gd name="connsiteX1" fmla="*/ 103145 w 5627561"/>
                <a:gd name="connsiteY1" fmla="*/ 3425371 h 3910063"/>
                <a:gd name="connsiteX2" fmla="*/ 117393 w 5627561"/>
                <a:gd name="connsiteY2" fmla="*/ 2593940 h 3910063"/>
                <a:gd name="connsiteX3" fmla="*/ 1441465 w 5627561"/>
                <a:gd name="connsiteY3" fmla="*/ 3087945 h 3910063"/>
                <a:gd name="connsiteX4" fmla="*/ 2186890 w 5627561"/>
                <a:gd name="connsiteY4" fmla="*/ 0 h 3910063"/>
                <a:gd name="connsiteX5" fmla="*/ 5527326 w 5627561"/>
                <a:gd name="connsiteY5" fmla="*/ 2024028 h 3910063"/>
                <a:gd name="connsiteX6" fmla="*/ 5463863 w 5627561"/>
                <a:gd name="connsiteY6" fmla="*/ 2912707 h 3910063"/>
                <a:gd name="connsiteX7" fmla="*/ 2470504 w 5627561"/>
                <a:gd name="connsiteY7" fmla="*/ 938727 h 3910063"/>
                <a:gd name="connsiteX8" fmla="*/ 2182390 w 5627561"/>
                <a:gd name="connsiteY8" fmla="*/ 3910063 h 3910063"/>
                <a:gd name="connsiteX0" fmla="*/ 2182390 w 5627561"/>
                <a:gd name="connsiteY0" fmla="*/ 3910063 h 3910063"/>
                <a:gd name="connsiteX1" fmla="*/ 103145 w 5627561"/>
                <a:gd name="connsiteY1" fmla="*/ 3425371 h 3910063"/>
                <a:gd name="connsiteX2" fmla="*/ 117393 w 5627561"/>
                <a:gd name="connsiteY2" fmla="*/ 2593940 h 3910063"/>
                <a:gd name="connsiteX3" fmla="*/ 1441465 w 5627561"/>
                <a:gd name="connsiteY3" fmla="*/ 3087945 h 3910063"/>
                <a:gd name="connsiteX4" fmla="*/ 2186890 w 5627561"/>
                <a:gd name="connsiteY4" fmla="*/ 0 h 3910063"/>
                <a:gd name="connsiteX5" fmla="*/ 5527326 w 5627561"/>
                <a:gd name="connsiteY5" fmla="*/ 2024028 h 3910063"/>
                <a:gd name="connsiteX6" fmla="*/ 5463863 w 5627561"/>
                <a:gd name="connsiteY6" fmla="*/ 2912707 h 3910063"/>
                <a:gd name="connsiteX7" fmla="*/ 2470504 w 5627561"/>
                <a:gd name="connsiteY7" fmla="*/ 938727 h 3910063"/>
                <a:gd name="connsiteX8" fmla="*/ 2182390 w 5627561"/>
                <a:gd name="connsiteY8" fmla="*/ 3910063 h 3910063"/>
                <a:gd name="connsiteX0" fmla="*/ 2182390 w 5627561"/>
                <a:gd name="connsiteY0" fmla="*/ 3910063 h 3910063"/>
                <a:gd name="connsiteX1" fmla="*/ 103145 w 5627561"/>
                <a:gd name="connsiteY1" fmla="*/ 3425371 h 3910063"/>
                <a:gd name="connsiteX2" fmla="*/ 117393 w 5627561"/>
                <a:gd name="connsiteY2" fmla="*/ 2593940 h 3910063"/>
                <a:gd name="connsiteX3" fmla="*/ 1441465 w 5627561"/>
                <a:gd name="connsiteY3" fmla="*/ 3087945 h 3910063"/>
                <a:gd name="connsiteX4" fmla="*/ 2186890 w 5627561"/>
                <a:gd name="connsiteY4" fmla="*/ 0 h 3910063"/>
                <a:gd name="connsiteX5" fmla="*/ 5527326 w 5627561"/>
                <a:gd name="connsiteY5" fmla="*/ 2024028 h 3910063"/>
                <a:gd name="connsiteX6" fmla="*/ 5463863 w 5627561"/>
                <a:gd name="connsiteY6" fmla="*/ 2912707 h 3910063"/>
                <a:gd name="connsiteX7" fmla="*/ 2470504 w 5627561"/>
                <a:gd name="connsiteY7" fmla="*/ 938727 h 3910063"/>
                <a:gd name="connsiteX8" fmla="*/ 2182390 w 5627561"/>
                <a:gd name="connsiteY8" fmla="*/ 3910063 h 3910063"/>
                <a:gd name="connsiteX0" fmla="*/ 2167121 w 5612292"/>
                <a:gd name="connsiteY0" fmla="*/ 3910063 h 3910063"/>
                <a:gd name="connsiteX1" fmla="*/ 116485 w 5612292"/>
                <a:gd name="connsiteY1" fmla="*/ 3901412 h 3910063"/>
                <a:gd name="connsiteX2" fmla="*/ 102124 w 5612292"/>
                <a:gd name="connsiteY2" fmla="*/ 2593940 h 3910063"/>
                <a:gd name="connsiteX3" fmla="*/ 1426196 w 5612292"/>
                <a:gd name="connsiteY3" fmla="*/ 3087945 h 3910063"/>
                <a:gd name="connsiteX4" fmla="*/ 2171621 w 5612292"/>
                <a:gd name="connsiteY4" fmla="*/ 0 h 3910063"/>
                <a:gd name="connsiteX5" fmla="*/ 5512057 w 5612292"/>
                <a:gd name="connsiteY5" fmla="*/ 2024028 h 3910063"/>
                <a:gd name="connsiteX6" fmla="*/ 5448594 w 5612292"/>
                <a:gd name="connsiteY6" fmla="*/ 2912707 h 3910063"/>
                <a:gd name="connsiteX7" fmla="*/ 2455235 w 5612292"/>
                <a:gd name="connsiteY7" fmla="*/ 938727 h 3910063"/>
                <a:gd name="connsiteX8" fmla="*/ 2167121 w 5612292"/>
                <a:gd name="connsiteY8" fmla="*/ 3910063 h 3910063"/>
                <a:gd name="connsiteX0" fmla="*/ 2167121 w 5612292"/>
                <a:gd name="connsiteY0" fmla="*/ 3910063 h 3910063"/>
                <a:gd name="connsiteX1" fmla="*/ 116485 w 5612292"/>
                <a:gd name="connsiteY1" fmla="*/ 3901412 h 3910063"/>
                <a:gd name="connsiteX2" fmla="*/ 102124 w 5612292"/>
                <a:gd name="connsiteY2" fmla="*/ 3168784 h 3910063"/>
                <a:gd name="connsiteX3" fmla="*/ 1426196 w 5612292"/>
                <a:gd name="connsiteY3" fmla="*/ 3087945 h 3910063"/>
                <a:gd name="connsiteX4" fmla="*/ 2171621 w 5612292"/>
                <a:gd name="connsiteY4" fmla="*/ 0 h 3910063"/>
                <a:gd name="connsiteX5" fmla="*/ 5512057 w 5612292"/>
                <a:gd name="connsiteY5" fmla="*/ 2024028 h 3910063"/>
                <a:gd name="connsiteX6" fmla="*/ 5448594 w 5612292"/>
                <a:gd name="connsiteY6" fmla="*/ 2912707 h 3910063"/>
                <a:gd name="connsiteX7" fmla="*/ 2455235 w 5612292"/>
                <a:gd name="connsiteY7" fmla="*/ 938727 h 3910063"/>
                <a:gd name="connsiteX8" fmla="*/ 2167121 w 5612292"/>
                <a:gd name="connsiteY8" fmla="*/ 3910063 h 3910063"/>
                <a:gd name="connsiteX0" fmla="*/ 2167121 w 5612292"/>
                <a:gd name="connsiteY0" fmla="*/ 3910063 h 3910063"/>
                <a:gd name="connsiteX1" fmla="*/ 116485 w 5612292"/>
                <a:gd name="connsiteY1" fmla="*/ 3901412 h 3910063"/>
                <a:gd name="connsiteX2" fmla="*/ 102124 w 5612292"/>
                <a:gd name="connsiteY2" fmla="*/ 3168784 h 3910063"/>
                <a:gd name="connsiteX3" fmla="*/ 1426196 w 5612292"/>
                <a:gd name="connsiteY3" fmla="*/ 3087945 h 3910063"/>
                <a:gd name="connsiteX4" fmla="*/ 2171621 w 5612292"/>
                <a:gd name="connsiteY4" fmla="*/ 0 h 3910063"/>
                <a:gd name="connsiteX5" fmla="*/ 5512057 w 5612292"/>
                <a:gd name="connsiteY5" fmla="*/ 2024028 h 3910063"/>
                <a:gd name="connsiteX6" fmla="*/ 5448594 w 5612292"/>
                <a:gd name="connsiteY6" fmla="*/ 2912707 h 3910063"/>
                <a:gd name="connsiteX7" fmla="*/ 2455235 w 5612292"/>
                <a:gd name="connsiteY7" fmla="*/ 938727 h 3910063"/>
                <a:gd name="connsiteX8" fmla="*/ 2167121 w 5612292"/>
                <a:gd name="connsiteY8" fmla="*/ 3910063 h 3910063"/>
                <a:gd name="connsiteX0" fmla="*/ 2150015 w 5595186"/>
                <a:gd name="connsiteY0" fmla="*/ 3910063 h 3910063"/>
                <a:gd name="connsiteX1" fmla="*/ 137523 w 5595186"/>
                <a:gd name="connsiteY1" fmla="*/ 3892430 h 3910063"/>
                <a:gd name="connsiteX2" fmla="*/ 85018 w 5595186"/>
                <a:gd name="connsiteY2" fmla="*/ 3168784 h 3910063"/>
                <a:gd name="connsiteX3" fmla="*/ 1409090 w 5595186"/>
                <a:gd name="connsiteY3" fmla="*/ 3087945 h 3910063"/>
                <a:gd name="connsiteX4" fmla="*/ 2154515 w 5595186"/>
                <a:gd name="connsiteY4" fmla="*/ 0 h 3910063"/>
                <a:gd name="connsiteX5" fmla="*/ 5494951 w 5595186"/>
                <a:gd name="connsiteY5" fmla="*/ 2024028 h 3910063"/>
                <a:gd name="connsiteX6" fmla="*/ 5431488 w 5595186"/>
                <a:gd name="connsiteY6" fmla="*/ 2912707 h 3910063"/>
                <a:gd name="connsiteX7" fmla="*/ 2438129 w 5595186"/>
                <a:gd name="connsiteY7" fmla="*/ 938727 h 3910063"/>
                <a:gd name="connsiteX8" fmla="*/ 2150015 w 5595186"/>
                <a:gd name="connsiteY8" fmla="*/ 3910063 h 3910063"/>
                <a:gd name="connsiteX0" fmla="*/ 2107863 w 5553034"/>
                <a:gd name="connsiteY0" fmla="*/ 3910063 h 3910063"/>
                <a:gd name="connsiteX1" fmla="*/ 95371 w 5553034"/>
                <a:gd name="connsiteY1" fmla="*/ 3892430 h 3910063"/>
                <a:gd name="connsiteX2" fmla="*/ 128690 w 5553034"/>
                <a:gd name="connsiteY2" fmla="*/ 3114893 h 3910063"/>
                <a:gd name="connsiteX3" fmla="*/ 1366938 w 5553034"/>
                <a:gd name="connsiteY3" fmla="*/ 3087945 h 3910063"/>
                <a:gd name="connsiteX4" fmla="*/ 2112363 w 5553034"/>
                <a:gd name="connsiteY4" fmla="*/ 0 h 3910063"/>
                <a:gd name="connsiteX5" fmla="*/ 5452799 w 5553034"/>
                <a:gd name="connsiteY5" fmla="*/ 2024028 h 3910063"/>
                <a:gd name="connsiteX6" fmla="*/ 5389336 w 5553034"/>
                <a:gd name="connsiteY6" fmla="*/ 2912707 h 3910063"/>
                <a:gd name="connsiteX7" fmla="*/ 2395977 w 5553034"/>
                <a:gd name="connsiteY7" fmla="*/ 938727 h 3910063"/>
                <a:gd name="connsiteX8" fmla="*/ 2107863 w 5553034"/>
                <a:gd name="connsiteY8" fmla="*/ 3910063 h 3910063"/>
                <a:gd name="connsiteX0" fmla="*/ 2107863 w 5553034"/>
                <a:gd name="connsiteY0" fmla="*/ 3910063 h 3910063"/>
                <a:gd name="connsiteX1" fmla="*/ 95371 w 5553034"/>
                <a:gd name="connsiteY1" fmla="*/ 3892430 h 3910063"/>
                <a:gd name="connsiteX2" fmla="*/ 128690 w 5553034"/>
                <a:gd name="connsiteY2" fmla="*/ 2935255 h 3910063"/>
                <a:gd name="connsiteX3" fmla="*/ 1366938 w 5553034"/>
                <a:gd name="connsiteY3" fmla="*/ 3087945 h 3910063"/>
                <a:gd name="connsiteX4" fmla="*/ 2112363 w 5553034"/>
                <a:gd name="connsiteY4" fmla="*/ 0 h 3910063"/>
                <a:gd name="connsiteX5" fmla="*/ 5452799 w 5553034"/>
                <a:gd name="connsiteY5" fmla="*/ 2024028 h 3910063"/>
                <a:gd name="connsiteX6" fmla="*/ 5389336 w 5553034"/>
                <a:gd name="connsiteY6" fmla="*/ 2912707 h 3910063"/>
                <a:gd name="connsiteX7" fmla="*/ 2395977 w 5553034"/>
                <a:gd name="connsiteY7" fmla="*/ 938727 h 3910063"/>
                <a:gd name="connsiteX8" fmla="*/ 2107863 w 5553034"/>
                <a:gd name="connsiteY8" fmla="*/ 3910063 h 3910063"/>
                <a:gd name="connsiteX0" fmla="*/ 2107863 w 5553034"/>
                <a:gd name="connsiteY0" fmla="*/ 3910063 h 3910063"/>
                <a:gd name="connsiteX1" fmla="*/ 95371 w 5553034"/>
                <a:gd name="connsiteY1" fmla="*/ 3892430 h 3910063"/>
                <a:gd name="connsiteX2" fmla="*/ 128690 w 5553034"/>
                <a:gd name="connsiteY2" fmla="*/ 2935255 h 3910063"/>
                <a:gd name="connsiteX3" fmla="*/ 1338331 w 5553034"/>
                <a:gd name="connsiteY3" fmla="*/ 2899326 h 3910063"/>
                <a:gd name="connsiteX4" fmla="*/ 2112363 w 5553034"/>
                <a:gd name="connsiteY4" fmla="*/ 0 h 3910063"/>
                <a:gd name="connsiteX5" fmla="*/ 5452799 w 5553034"/>
                <a:gd name="connsiteY5" fmla="*/ 2024028 h 3910063"/>
                <a:gd name="connsiteX6" fmla="*/ 5389336 w 5553034"/>
                <a:gd name="connsiteY6" fmla="*/ 2912707 h 3910063"/>
                <a:gd name="connsiteX7" fmla="*/ 2395977 w 5553034"/>
                <a:gd name="connsiteY7" fmla="*/ 938727 h 3910063"/>
                <a:gd name="connsiteX8" fmla="*/ 2107863 w 5553034"/>
                <a:gd name="connsiteY8" fmla="*/ 3910063 h 3910063"/>
                <a:gd name="connsiteX0" fmla="*/ 2133816 w 5578987"/>
                <a:gd name="connsiteY0" fmla="*/ 3910063 h 3910063"/>
                <a:gd name="connsiteX1" fmla="*/ 121324 w 5578987"/>
                <a:gd name="connsiteY1" fmla="*/ 3892430 h 3910063"/>
                <a:gd name="connsiteX2" fmla="*/ 154643 w 5578987"/>
                <a:gd name="connsiteY2" fmla="*/ 2935255 h 3910063"/>
                <a:gd name="connsiteX3" fmla="*/ 1364284 w 5578987"/>
                <a:gd name="connsiteY3" fmla="*/ 2899326 h 3910063"/>
                <a:gd name="connsiteX4" fmla="*/ 2138316 w 5578987"/>
                <a:gd name="connsiteY4" fmla="*/ 0 h 3910063"/>
                <a:gd name="connsiteX5" fmla="*/ 5478752 w 5578987"/>
                <a:gd name="connsiteY5" fmla="*/ 2024028 h 3910063"/>
                <a:gd name="connsiteX6" fmla="*/ 5415289 w 5578987"/>
                <a:gd name="connsiteY6" fmla="*/ 2912707 h 3910063"/>
                <a:gd name="connsiteX7" fmla="*/ 2421930 w 5578987"/>
                <a:gd name="connsiteY7" fmla="*/ 938727 h 3910063"/>
                <a:gd name="connsiteX8" fmla="*/ 2133816 w 5578987"/>
                <a:gd name="connsiteY8" fmla="*/ 3910063 h 3910063"/>
                <a:gd name="connsiteX0" fmla="*/ 2133816 w 5578987"/>
                <a:gd name="connsiteY0" fmla="*/ 3910063 h 3910063"/>
                <a:gd name="connsiteX1" fmla="*/ 121324 w 5578987"/>
                <a:gd name="connsiteY1" fmla="*/ 3892430 h 3910063"/>
                <a:gd name="connsiteX2" fmla="*/ 154643 w 5578987"/>
                <a:gd name="connsiteY2" fmla="*/ 2935255 h 3910063"/>
                <a:gd name="connsiteX3" fmla="*/ 1364284 w 5578987"/>
                <a:gd name="connsiteY3" fmla="*/ 2899326 h 3910063"/>
                <a:gd name="connsiteX4" fmla="*/ 2138316 w 5578987"/>
                <a:gd name="connsiteY4" fmla="*/ 0 h 3910063"/>
                <a:gd name="connsiteX5" fmla="*/ 5478752 w 5578987"/>
                <a:gd name="connsiteY5" fmla="*/ 2024028 h 3910063"/>
                <a:gd name="connsiteX6" fmla="*/ 5415289 w 5578987"/>
                <a:gd name="connsiteY6" fmla="*/ 2912707 h 3910063"/>
                <a:gd name="connsiteX7" fmla="*/ 2421930 w 5578987"/>
                <a:gd name="connsiteY7" fmla="*/ 938727 h 3910063"/>
                <a:gd name="connsiteX8" fmla="*/ 2133816 w 5578987"/>
                <a:gd name="connsiteY8" fmla="*/ 3910063 h 3910063"/>
                <a:gd name="connsiteX0" fmla="*/ 2133816 w 5578987"/>
                <a:gd name="connsiteY0" fmla="*/ 3910063 h 3910063"/>
                <a:gd name="connsiteX1" fmla="*/ 121324 w 5578987"/>
                <a:gd name="connsiteY1" fmla="*/ 3892430 h 3910063"/>
                <a:gd name="connsiteX2" fmla="*/ 154643 w 5578987"/>
                <a:gd name="connsiteY2" fmla="*/ 2935255 h 3910063"/>
                <a:gd name="connsiteX3" fmla="*/ 1364284 w 5578987"/>
                <a:gd name="connsiteY3" fmla="*/ 2899326 h 3910063"/>
                <a:gd name="connsiteX4" fmla="*/ 2138316 w 5578987"/>
                <a:gd name="connsiteY4" fmla="*/ 0 h 3910063"/>
                <a:gd name="connsiteX5" fmla="*/ 5478752 w 5578987"/>
                <a:gd name="connsiteY5" fmla="*/ 2024028 h 3910063"/>
                <a:gd name="connsiteX6" fmla="*/ 5415289 w 5578987"/>
                <a:gd name="connsiteY6" fmla="*/ 2912707 h 3910063"/>
                <a:gd name="connsiteX7" fmla="*/ 2421930 w 5578987"/>
                <a:gd name="connsiteY7" fmla="*/ 938727 h 3910063"/>
                <a:gd name="connsiteX8" fmla="*/ 2133816 w 5578987"/>
                <a:gd name="connsiteY8" fmla="*/ 3910063 h 3910063"/>
                <a:gd name="connsiteX0" fmla="*/ 2133816 w 5497962"/>
                <a:gd name="connsiteY0" fmla="*/ 3910063 h 3910063"/>
                <a:gd name="connsiteX1" fmla="*/ 121324 w 5497962"/>
                <a:gd name="connsiteY1" fmla="*/ 3892430 h 3910063"/>
                <a:gd name="connsiteX2" fmla="*/ 154643 w 5497962"/>
                <a:gd name="connsiteY2" fmla="*/ 2935255 h 3910063"/>
                <a:gd name="connsiteX3" fmla="*/ 1364284 w 5497962"/>
                <a:gd name="connsiteY3" fmla="*/ 2899326 h 3910063"/>
                <a:gd name="connsiteX4" fmla="*/ 2138316 w 5497962"/>
                <a:gd name="connsiteY4" fmla="*/ 0 h 3910063"/>
                <a:gd name="connsiteX5" fmla="*/ 5478752 w 5497962"/>
                <a:gd name="connsiteY5" fmla="*/ 2024028 h 3910063"/>
                <a:gd name="connsiteX6" fmla="*/ 5091066 w 5497962"/>
                <a:gd name="connsiteY6" fmla="*/ 2903725 h 3910063"/>
                <a:gd name="connsiteX7" fmla="*/ 2421930 w 5497962"/>
                <a:gd name="connsiteY7" fmla="*/ 938727 h 3910063"/>
                <a:gd name="connsiteX8" fmla="*/ 2133816 w 5497962"/>
                <a:gd name="connsiteY8" fmla="*/ 3910063 h 3910063"/>
                <a:gd name="connsiteX0" fmla="*/ 2133816 w 5625439"/>
                <a:gd name="connsiteY0" fmla="*/ 3910063 h 3910063"/>
                <a:gd name="connsiteX1" fmla="*/ 121324 w 5625439"/>
                <a:gd name="connsiteY1" fmla="*/ 3892430 h 3910063"/>
                <a:gd name="connsiteX2" fmla="*/ 154643 w 5625439"/>
                <a:gd name="connsiteY2" fmla="*/ 2935255 h 3910063"/>
                <a:gd name="connsiteX3" fmla="*/ 1364284 w 5625439"/>
                <a:gd name="connsiteY3" fmla="*/ 2899326 h 3910063"/>
                <a:gd name="connsiteX4" fmla="*/ 2138316 w 5625439"/>
                <a:gd name="connsiteY4" fmla="*/ 0 h 3910063"/>
                <a:gd name="connsiteX5" fmla="*/ 5612256 w 5625439"/>
                <a:gd name="connsiteY5" fmla="*/ 2338395 h 3910063"/>
                <a:gd name="connsiteX6" fmla="*/ 5091066 w 5625439"/>
                <a:gd name="connsiteY6" fmla="*/ 2903725 h 3910063"/>
                <a:gd name="connsiteX7" fmla="*/ 2421930 w 5625439"/>
                <a:gd name="connsiteY7" fmla="*/ 938727 h 3910063"/>
                <a:gd name="connsiteX8" fmla="*/ 2133816 w 5625439"/>
                <a:gd name="connsiteY8" fmla="*/ 3910063 h 3910063"/>
                <a:gd name="connsiteX0" fmla="*/ 2133816 w 5612256"/>
                <a:gd name="connsiteY0" fmla="*/ 3910063 h 3910063"/>
                <a:gd name="connsiteX1" fmla="*/ 121324 w 5612256"/>
                <a:gd name="connsiteY1" fmla="*/ 3892430 h 3910063"/>
                <a:gd name="connsiteX2" fmla="*/ 154643 w 5612256"/>
                <a:gd name="connsiteY2" fmla="*/ 2935255 h 3910063"/>
                <a:gd name="connsiteX3" fmla="*/ 1364284 w 5612256"/>
                <a:gd name="connsiteY3" fmla="*/ 2899326 h 3910063"/>
                <a:gd name="connsiteX4" fmla="*/ 2138316 w 5612256"/>
                <a:gd name="connsiteY4" fmla="*/ 0 h 3910063"/>
                <a:gd name="connsiteX5" fmla="*/ 5612256 w 5612256"/>
                <a:gd name="connsiteY5" fmla="*/ 2338395 h 3910063"/>
                <a:gd name="connsiteX6" fmla="*/ 5091066 w 5612256"/>
                <a:gd name="connsiteY6" fmla="*/ 2903725 h 3910063"/>
                <a:gd name="connsiteX7" fmla="*/ 2421930 w 5612256"/>
                <a:gd name="connsiteY7" fmla="*/ 938727 h 3910063"/>
                <a:gd name="connsiteX8" fmla="*/ 2133816 w 5612256"/>
                <a:gd name="connsiteY8" fmla="*/ 3910063 h 3910063"/>
                <a:gd name="connsiteX0" fmla="*/ 2133816 w 5612256"/>
                <a:gd name="connsiteY0" fmla="*/ 3910063 h 3910063"/>
                <a:gd name="connsiteX1" fmla="*/ 121324 w 5612256"/>
                <a:gd name="connsiteY1" fmla="*/ 3892430 h 3910063"/>
                <a:gd name="connsiteX2" fmla="*/ 154643 w 5612256"/>
                <a:gd name="connsiteY2" fmla="*/ 2935255 h 3910063"/>
                <a:gd name="connsiteX3" fmla="*/ 1364284 w 5612256"/>
                <a:gd name="connsiteY3" fmla="*/ 2899326 h 3910063"/>
                <a:gd name="connsiteX4" fmla="*/ 2138316 w 5612256"/>
                <a:gd name="connsiteY4" fmla="*/ 0 h 3910063"/>
                <a:gd name="connsiteX5" fmla="*/ 5612256 w 5612256"/>
                <a:gd name="connsiteY5" fmla="*/ 2338395 h 3910063"/>
                <a:gd name="connsiteX6" fmla="*/ 5091066 w 5612256"/>
                <a:gd name="connsiteY6" fmla="*/ 2903725 h 3910063"/>
                <a:gd name="connsiteX7" fmla="*/ 2421930 w 5612256"/>
                <a:gd name="connsiteY7" fmla="*/ 938727 h 3910063"/>
                <a:gd name="connsiteX8" fmla="*/ 2133816 w 5612256"/>
                <a:gd name="connsiteY8" fmla="*/ 3910063 h 3910063"/>
                <a:gd name="connsiteX0" fmla="*/ 2133816 w 5612256"/>
                <a:gd name="connsiteY0" fmla="*/ 3910063 h 3910063"/>
                <a:gd name="connsiteX1" fmla="*/ 121324 w 5612256"/>
                <a:gd name="connsiteY1" fmla="*/ 3892430 h 3910063"/>
                <a:gd name="connsiteX2" fmla="*/ 154643 w 5612256"/>
                <a:gd name="connsiteY2" fmla="*/ 2935255 h 3910063"/>
                <a:gd name="connsiteX3" fmla="*/ 1364284 w 5612256"/>
                <a:gd name="connsiteY3" fmla="*/ 2899326 h 3910063"/>
                <a:gd name="connsiteX4" fmla="*/ 2138316 w 5612256"/>
                <a:gd name="connsiteY4" fmla="*/ 0 h 3910063"/>
                <a:gd name="connsiteX5" fmla="*/ 5612256 w 5612256"/>
                <a:gd name="connsiteY5" fmla="*/ 2338395 h 3910063"/>
                <a:gd name="connsiteX6" fmla="*/ 5091066 w 5612256"/>
                <a:gd name="connsiteY6" fmla="*/ 2903725 h 3910063"/>
                <a:gd name="connsiteX7" fmla="*/ 2421930 w 5612256"/>
                <a:gd name="connsiteY7" fmla="*/ 938727 h 3910063"/>
                <a:gd name="connsiteX8" fmla="*/ 2133816 w 5612256"/>
                <a:gd name="connsiteY8" fmla="*/ 3910063 h 3910063"/>
                <a:gd name="connsiteX0" fmla="*/ 2133816 w 5612256"/>
                <a:gd name="connsiteY0" fmla="*/ 3910063 h 3910063"/>
                <a:gd name="connsiteX1" fmla="*/ 121324 w 5612256"/>
                <a:gd name="connsiteY1" fmla="*/ 3892430 h 3910063"/>
                <a:gd name="connsiteX2" fmla="*/ 154643 w 5612256"/>
                <a:gd name="connsiteY2" fmla="*/ 2935255 h 3910063"/>
                <a:gd name="connsiteX3" fmla="*/ 1364284 w 5612256"/>
                <a:gd name="connsiteY3" fmla="*/ 2899326 h 3910063"/>
                <a:gd name="connsiteX4" fmla="*/ 2138316 w 5612256"/>
                <a:gd name="connsiteY4" fmla="*/ 0 h 3910063"/>
                <a:gd name="connsiteX5" fmla="*/ 5612256 w 5612256"/>
                <a:gd name="connsiteY5" fmla="*/ 2338395 h 3910063"/>
                <a:gd name="connsiteX6" fmla="*/ 5091066 w 5612256"/>
                <a:gd name="connsiteY6" fmla="*/ 2903725 h 3910063"/>
                <a:gd name="connsiteX7" fmla="*/ 2421930 w 5612256"/>
                <a:gd name="connsiteY7" fmla="*/ 938727 h 3910063"/>
                <a:gd name="connsiteX8" fmla="*/ 2133816 w 5612256"/>
                <a:gd name="connsiteY8" fmla="*/ 3910063 h 3910063"/>
                <a:gd name="connsiteX0" fmla="*/ 2133816 w 5612256"/>
                <a:gd name="connsiteY0" fmla="*/ 3910063 h 3910063"/>
                <a:gd name="connsiteX1" fmla="*/ 121324 w 5612256"/>
                <a:gd name="connsiteY1" fmla="*/ 3892430 h 3910063"/>
                <a:gd name="connsiteX2" fmla="*/ 154643 w 5612256"/>
                <a:gd name="connsiteY2" fmla="*/ 2935255 h 3910063"/>
                <a:gd name="connsiteX3" fmla="*/ 1364284 w 5612256"/>
                <a:gd name="connsiteY3" fmla="*/ 2899326 h 3910063"/>
                <a:gd name="connsiteX4" fmla="*/ 2138316 w 5612256"/>
                <a:gd name="connsiteY4" fmla="*/ 0 h 3910063"/>
                <a:gd name="connsiteX5" fmla="*/ 5612256 w 5612256"/>
                <a:gd name="connsiteY5" fmla="*/ 2338395 h 3910063"/>
                <a:gd name="connsiteX6" fmla="*/ 5091066 w 5612256"/>
                <a:gd name="connsiteY6" fmla="*/ 2903725 h 3910063"/>
                <a:gd name="connsiteX7" fmla="*/ 2421930 w 5612256"/>
                <a:gd name="connsiteY7" fmla="*/ 938727 h 3910063"/>
                <a:gd name="connsiteX8" fmla="*/ 2133816 w 5612256"/>
                <a:gd name="connsiteY8" fmla="*/ 3910063 h 3910063"/>
                <a:gd name="connsiteX0" fmla="*/ 2133816 w 5612256"/>
                <a:gd name="connsiteY0" fmla="*/ 4116647 h 4116647"/>
                <a:gd name="connsiteX1" fmla="*/ 121324 w 5612256"/>
                <a:gd name="connsiteY1" fmla="*/ 4099014 h 4116647"/>
                <a:gd name="connsiteX2" fmla="*/ 154643 w 5612256"/>
                <a:gd name="connsiteY2" fmla="*/ 3141839 h 4116647"/>
                <a:gd name="connsiteX3" fmla="*/ 1364284 w 5612256"/>
                <a:gd name="connsiteY3" fmla="*/ 3105910 h 4116647"/>
                <a:gd name="connsiteX4" fmla="*/ 2195535 w 5612256"/>
                <a:gd name="connsiteY4" fmla="*/ 0 h 4116647"/>
                <a:gd name="connsiteX5" fmla="*/ 5612256 w 5612256"/>
                <a:gd name="connsiteY5" fmla="*/ 2544979 h 4116647"/>
                <a:gd name="connsiteX6" fmla="*/ 5091066 w 5612256"/>
                <a:gd name="connsiteY6" fmla="*/ 3110309 h 4116647"/>
                <a:gd name="connsiteX7" fmla="*/ 2421930 w 5612256"/>
                <a:gd name="connsiteY7" fmla="*/ 1145311 h 4116647"/>
                <a:gd name="connsiteX8" fmla="*/ 2133816 w 5612256"/>
                <a:gd name="connsiteY8" fmla="*/ 4116647 h 4116647"/>
                <a:gd name="connsiteX0" fmla="*/ 2133816 w 5612256"/>
                <a:gd name="connsiteY0" fmla="*/ 4116647 h 4116647"/>
                <a:gd name="connsiteX1" fmla="*/ 121324 w 5612256"/>
                <a:gd name="connsiteY1" fmla="*/ 4099014 h 4116647"/>
                <a:gd name="connsiteX2" fmla="*/ 154643 w 5612256"/>
                <a:gd name="connsiteY2" fmla="*/ 3141839 h 4116647"/>
                <a:gd name="connsiteX3" fmla="*/ 1364284 w 5612256"/>
                <a:gd name="connsiteY3" fmla="*/ 3105910 h 4116647"/>
                <a:gd name="connsiteX4" fmla="*/ 2195535 w 5612256"/>
                <a:gd name="connsiteY4" fmla="*/ 0 h 4116647"/>
                <a:gd name="connsiteX5" fmla="*/ 5612256 w 5612256"/>
                <a:gd name="connsiteY5" fmla="*/ 2544979 h 4116647"/>
                <a:gd name="connsiteX6" fmla="*/ 5091066 w 5612256"/>
                <a:gd name="connsiteY6" fmla="*/ 3110309 h 4116647"/>
                <a:gd name="connsiteX7" fmla="*/ 2450541 w 5612256"/>
                <a:gd name="connsiteY7" fmla="*/ 902800 h 4116647"/>
                <a:gd name="connsiteX8" fmla="*/ 2133816 w 5612256"/>
                <a:gd name="connsiteY8" fmla="*/ 4116647 h 4116647"/>
                <a:gd name="connsiteX0" fmla="*/ 2133816 w 5612256"/>
                <a:gd name="connsiteY0" fmla="*/ 4116647 h 4116647"/>
                <a:gd name="connsiteX1" fmla="*/ 121324 w 5612256"/>
                <a:gd name="connsiteY1" fmla="*/ 4099014 h 4116647"/>
                <a:gd name="connsiteX2" fmla="*/ 154643 w 5612256"/>
                <a:gd name="connsiteY2" fmla="*/ 3141839 h 4116647"/>
                <a:gd name="connsiteX3" fmla="*/ 1364284 w 5612256"/>
                <a:gd name="connsiteY3" fmla="*/ 3105910 h 4116647"/>
                <a:gd name="connsiteX4" fmla="*/ 2195535 w 5612256"/>
                <a:gd name="connsiteY4" fmla="*/ 0 h 4116647"/>
                <a:gd name="connsiteX5" fmla="*/ 5612256 w 5612256"/>
                <a:gd name="connsiteY5" fmla="*/ 2544979 h 4116647"/>
                <a:gd name="connsiteX6" fmla="*/ 5091066 w 5612256"/>
                <a:gd name="connsiteY6" fmla="*/ 3110309 h 4116647"/>
                <a:gd name="connsiteX7" fmla="*/ 2450541 w 5612256"/>
                <a:gd name="connsiteY7" fmla="*/ 902800 h 4116647"/>
                <a:gd name="connsiteX8" fmla="*/ 2133816 w 5612256"/>
                <a:gd name="connsiteY8" fmla="*/ 4116647 h 4116647"/>
                <a:gd name="connsiteX0" fmla="*/ 2133816 w 5612256"/>
                <a:gd name="connsiteY0" fmla="*/ 4116647 h 4116647"/>
                <a:gd name="connsiteX1" fmla="*/ 121324 w 5612256"/>
                <a:gd name="connsiteY1" fmla="*/ 4099014 h 4116647"/>
                <a:gd name="connsiteX2" fmla="*/ 154643 w 5612256"/>
                <a:gd name="connsiteY2" fmla="*/ 3141839 h 4116647"/>
                <a:gd name="connsiteX3" fmla="*/ 1364284 w 5612256"/>
                <a:gd name="connsiteY3" fmla="*/ 3105910 h 4116647"/>
                <a:gd name="connsiteX4" fmla="*/ 2195535 w 5612256"/>
                <a:gd name="connsiteY4" fmla="*/ 0 h 4116647"/>
                <a:gd name="connsiteX5" fmla="*/ 5612256 w 5612256"/>
                <a:gd name="connsiteY5" fmla="*/ 2544979 h 4116647"/>
                <a:gd name="connsiteX6" fmla="*/ 5091066 w 5612256"/>
                <a:gd name="connsiteY6" fmla="*/ 3110309 h 4116647"/>
                <a:gd name="connsiteX7" fmla="*/ 2450541 w 5612256"/>
                <a:gd name="connsiteY7" fmla="*/ 902800 h 4116647"/>
                <a:gd name="connsiteX8" fmla="*/ 2133816 w 5612256"/>
                <a:gd name="connsiteY8" fmla="*/ 4116647 h 4116647"/>
                <a:gd name="connsiteX0" fmla="*/ 2133816 w 5612256"/>
                <a:gd name="connsiteY0" fmla="*/ 4116647 h 4116647"/>
                <a:gd name="connsiteX1" fmla="*/ 121324 w 5612256"/>
                <a:gd name="connsiteY1" fmla="*/ 4099014 h 4116647"/>
                <a:gd name="connsiteX2" fmla="*/ 154643 w 5612256"/>
                <a:gd name="connsiteY2" fmla="*/ 3141839 h 4116647"/>
                <a:gd name="connsiteX3" fmla="*/ 1364284 w 5612256"/>
                <a:gd name="connsiteY3" fmla="*/ 3105910 h 4116647"/>
                <a:gd name="connsiteX4" fmla="*/ 2195535 w 5612256"/>
                <a:gd name="connsiteY4" fmla="*/ 0 h 4116647"/>
                <a:gd name="connsiteX5" fmla="*/ 5612256 w 5612256"/>
                <a:gd name="connsiteY5" fmla="*/ 2544979 h 4116647"/>
                <a:gd name="connsiteX6" fmla="*/ 5091066 w 5612256"/>
                <a:gd name="connsiteY6" fmla="*/ 3110309 h 4116647"/>
                <a:gd name="connsiteX7" fmla="*/ 2450541 w 5612256"/>
                <a:gd name="connsiteY7" fmla="*/ 902800 h 4116647"/>
                <a:gd name="connsiteX8" fmla="*/ 2133816 w 5612256"/>
                <a:gd name="connsiteY8" fmla="*/ 4116647 h 4116647"/>
                <a:gd name="connsiteX0" fmla="*/ 2133816 w 5612256"/>
                <a:gd name="connsiteY0" fmla="*/ 3945990 h 4099014"/>
                <a:gd name="connsiteX1" fmla="*/ 121324 w 5612256"/>
                <a:gd name="connsiteY1" fmla="*/ 4099014 h 4099014"/>
                <a:gd name="connsiteX2" fmla="*/ 154643 w 5612256"/>
                <a:gd name="connsiteY2" fmla="*/ 3141839 h 4099014"/>
                <a:gd name="connsiteX3" fmla="*/ 1364284 w 5612256"/>
                <a:gd name="connsiteY3" fmla="*/ 3105910 h 4099014"/>
                <a:gd name="connsiteX4" fmla="*/ 2195535 w 5612256"/>
                <a:gd name="connsiteY4" fmla="*/ 0 h 4099014"/>
                <a:gd name="connsiteX5" fmla="*/ 5612256 w 5612256"/>
                <a:gd name="connsiteY5" fmla="*/ 2544979 h 4099014"/>
                <a:gd name="connsiteX6" fmla="*/ 5091066 w 5612256"/>
                <a:gd name="connsiteY6" fmla="*/ 3110309 h 4099014"/>
                <a:gd name="connsiteX7" fmla="*/ 2450541 w 5612256"/>
                <a:gd name="connsiteY7" fmla="*/ 902800 h 4099014"/>
                <a:gd name="connsiteX8" fmla="*/ 2133816 w 5612256"/>
                <a:gd name="connsiteY8" fmla="*/ 3945990 h 4099014"/>
                <a:gd name="connsiteX0" fmla="*/ 2133816 w 5612256"/>
                <a:gd name="connsiteY0" fmla="*/ 3945990 h 4099014"/>
                <a:gd name="connsiteX1" fmla="*/ 121324 w 5612256"/>
                <a:gd name="connsiteY1" fmla="*/ 4099014 h 4099014"/>
                <a:gd name="connsiteX2" fmla="*/ 154643 w 5612256"/>
                <a:gd name="connsiteY2" fmla="*/ 3141839 h 4099014"/>
                <a:gd name="connsiteX3" fmla="*/ 1364287 w 5612256"/>
                <a:gd name="connsiteY3" fmla="*/ 3034054 h 4099014"/>
                <a:gd name="connsiteX4" fmla="*/ 2195535 w 5612256"/>
                <a:gd name="connsiteY4" fmla="*/ 0 h 4099014"/>
                <a:gd name="connsiteX5" fmla="*/ 5612256 w 5612256"/>
                <a:gd name="connsiteY5" fmla="*/ 2544979 h 4099014"/>
                <a:gd name="connsiteX6" fmla="*/ 5091066 w 5612256"/>
                <a:gd name="connsiteY6" fmla="*/ 3110309 h 4099014"/>
                <a:gd name="connsiteX7" fmla="*/ 2450541 w 5612256"/>
                <a:gd name="connsiteY7" fmla="*/ 902800 h 4099014"/>
                <a:gd name="connsiteX8" fmla="*/ 2133816 w 5612256"/>
                <a:gd name="connsiteY8" fmla="*/ 3945990 h 4099014"/>
                <a:gd name="connsiteX0" fmla="*/ 2133816 w 5612256"/>
                <a:gd name="connsiteY0" fmla="*/ 3945990 h 4099014"/>
                <a:gd name="connsiteX1" fmla="*/ 121324 w 5612256"/>
                <a:gd name="connsiteY1" fmla="*/ 4099014 h 4099014"/>
                <a:gd name="connsiteX2" fmla="*/ 154643 w 5612256"/>
                <a:gd name="connsiteY2" fmla="*/ 3141839 h 4099014"/>
                <a:gd name="connsiteX3" fmla="*/ 1364287 w 5612256"/>
                <a:gd name="connsiteY3" fmla="*/ 3034054 h 4099014"/>
                <a:gd name="connsiteX4" fmla="*/ 2195535 w 5612256"/>
                <a:gd name="connsiteY4" fmla="*/ 0 h 4099014"/>
                <a:gd name="connsiteX5" fmla="*/ 5612256 w 5612256"/>
                <a:gd name="connsiteY5" fmla="*/ 2544979 h 4099014"/>
                <a:gd name="connsiteX6" fmla="*/ 5091066 w 5612256"/>
                <a:gd name="connsiteY6" fmla="*/ 3110309 h 4099014"/>
                <a:gd name="connsiteX7" fmla="*/ 2402864 w 5612256"/>
                <a:gd name="connsiteY7" fmla="*/ 1010584 h 4099014"/>
                <a:gd name="connsiteX8" fmla="*/ 2133816 w 5612256"/>
                <a:gd name="connsiteY8" fmla="*/ 3945990 h 4099014"/>
                <a:gd name="connsiteX0" fmla="*/ 2133816 w 5612256"/>
                <a:gd name="connsiteY0" fmla="*/ 3945990 h 4099014"/>
                <a:gd name="connsiteX1" fmla="*/ 121324 w 5612256"/>
                <a:gd name="connsiteY1" fmla="*/ 4099014 h 4099014"/>
                <a:gd name="connsiteX2" fmla="*/ 154643 w 5612256"/>
                <a:gd name="connsiteY2" fmla="*/ 3141839 h 4099014"/>
                <a:gd name="connsiteX3" fmla="*/ 1364287 w 5612256"/>
                <a:gd name="connsiteY3" fmla="*/ 3034054 h 4099014"/>
                <a:gd name="connsiteX4" fmla="*/ 2195535 w 5612256"/>
                <a:gd name="connsiteY4" fmla="*/ 0 h 4099014"/>
                <a:gd name="connsiteX5" fmla="*/ 5612256 w 5612256"/>
                <a:gd name="connsiteY5" fmla="*/ 2544979 h 4099014"/>
                <a:gd name="connsiteX6" fmla="*/ 4976637 w 5612256"/>
                <a:gd name="connsiteY6" fmla="*/ 3200128 h 4099014"/>
                <a:gd name="connsiteX7" fmla="*/ 2402864 w 5612256"/>
                <a:gd name="connsiteY7" fmla="*/ 1010584 h 4099014"/>
                <a:gd name="connsiteX8" fmla="*/ 2133816 w 5612256"/>
                <a:gd name="connsiteY8" fmla="*/ 3945990 h 4099014"/>
                <a:gd name="connsiteX0" fmla="*/ 2257784 w 5612256"/>
                <a:gd name="connsiteY0" fmla="*/ 3937008 h 4099014"/>
                <a:gd name="connsiteX1" fmla="*/ 121324 w 5612256"/>
                <a:gd name="connsiteY1" fmla="*/ 4099014 h 4099014"/>
                <a:gd name="connsiteX2" fmla="*/ 154643 w 5612256"/>
                <a:gd name="connsiteY2" fmla="*/ 3141839 h 4099014"/>
                <a:gd name="connsiteX3" fmla="*/ 1364287 w 5612256"/>
                <a:gd name="connsiteY3" fmla="*/ 3034054 h 4099014"/>
                <a:gd name="connsiteX4" fmla="*/ 2195535 w 5612256"/>
                <a:gd name="connsiteY4" fmla="*/ 0 h 4099014"/>
                <a:gd name="connsiteX5" fmla="*/ 5612256 w 5612256"/>
                <a:gd name="connsiteY5" fmla="*/ 2544979 h 4099014"/>
                <a:gd name="connsiteX6" fmla="*/ 4976637 w 5612256"/>
                <a:gd name="connsiteY6" fmla="*/ 3200128 h 4099014"/>
                <a:gd name="connsiteX7" fmla="*/ 2402864 w 5612256"/>
                <a:gd name="connsiteY7" fmla="*/ 1010584 h 4099014"/>
                <a:gd name="connsiteX8" fmla="*/ 2257784 w 5612256"/>
                <a:gd name="connsiteY8" fmla="*/ 3937008 h 4099014"/>
                <a:gd name="connsiteX0" fmla="*/ 2257784 w 5612256"/>
                <a:gd name="connsiteY0" fmla="*/ 3937008 h 4099014"/>
                <a:gd name="connsiteX1" fmla="*/ 121324 w 5612256"/>
                <a:gd name="connsiteY1" fmla="*/ 4099014 h 4099014"/>
                <a:gd name="connsiteX2" fmla="*/ 154643 w 5612256"/>
                <a:gd name="connsiteY2" fmla="*/ 3141839 h 4099014"/>
                <a:gd name="connsiteX3" fmla="*/ 1364287 w 5612256"/>
                <a:gd name="connsiteY3" fmla="*/ 3034054 h 4099014"/>
                <a:gd name="connsiteX4" fmla="*/ 2195535 w 5612256"/>
                <a:gd name="connsiteY4" fmla="*/ 0 h 4099014"/>
                <a:gd name="connsiteX5" fmla="*/ 5612256 w 5612256"/>
                <a:gd name="connsiteY5" fmla="*/ 2544979 h 4099014"/>
                <a:gd name="connsiteX6" fmla="*/ 4976637 w 5612256"/>
                <a:gd name="connsiteY6" fmla="*/ 3200128 h 4099014"/>
                <a:gd name="connsiteX7" fmla="*/ 2498227 w 5612256"/>
                <a:gd name="connsiteY7" fmla="*/ 1064474 h 4099014"/>
                <a:gd name="connsiteX8" fmla="*/ 2257784 w 5612256"/>
                <a:gd name="connsiteY8" fmla="*/ 3937008 h 4099014"/>
                <a:gd name="connsiteX0" fmla="*/ 2257784 w 5612256"/>
                <a:gd name="connsiteY0" fmla="*/ 3963954 h 4125960"/>
                <a:gd name="connsiteX1" fmla="*/ 121324 w 5612256"/>
                <a:gd name="connsiteY1" fmla="*/ 4125960 h 4125960"/>
                <a:gd name="connsiteX2" fmla="*/ 154643 w 5612256"/>
                <a:gd name="connsiteY2" fmla="*/ 3168785 h 4125960"/>
                <a:gd name="connsiteX3" fmla="*/ 1364287 w 5612256"/>
                <a:gd name="connsiteY3" fmla="*/ 3061000 h 4125960"/>
                <a:gd name="connsiteX4" fmla="*/ 2119250 w 5612256"/>
                <a:gd name="connsiteY4" fmla="*/ 0 h 4125960"/>
                <a:gd name="connsiteX5" fmla="*/ 5612256 w 5612256"/>
                <a:gd name="connsiteY5" fmla="*/ 2571925 h 4125960"/>
                <a:gd name="connsiteX6" fmla="*/ 4976637 w 5612256"/>
                <a:gd name="connsiteY6" fmla="*/ 3227074 h 4125960"/>
                <a:gd name="connsiteX7" fmla="*/ 2498227 w 5612256"/>
                <a:gd name="connsiteY7" fmla="*/ 1091420 h 4125960"/>
                <a:gd name="connsiteX8" fmla="*/ 2257784 w 5612256"/>
                <a:gd name="connsiteY8" fmla="*/ 3963954 h 4125960"/>
                <a:gd name="connsiteX0" fmla="*/ 2257784 w 5612256"/>
                <a:gd name="connsiteY0" fmla="*/ 3963954 h 4125960"/>
                <a:gd name="connsiteX1" fmla="*/ 121324 w 5612256"/>
                <a:gd name="connsiteY1" fmla="*/ 4125960 h 4125960"/>
                <a:gd name="connsiteX2" fmla="*/ 154643 w 5612256"/>
                <a:gd name="connsiteY2" fmla="*/ 3168785 h 4125960"/>
                <a:gd name="connsiteX3" fmla="*/ 1345217 w 5612256"/>
                <a:gd name="connsiteY3" fmla="*/ 2971180 h 4125960"/>
                <a:gd name="connsiteX4" fmla="*/ 2119250 w 5612256"/>
                <a:gd name="connsiteY4" fmla="*/ 0 h 4125960"/>
                <a:gd name="connsiteX5" fmla="*/ 5612256 w 5612256"/>
                <a:gd name="connsiteY5" fmla="*/ 2571925 h 4125960"/>
                <a:gd name="connsiteX6" fmla="*/ 4976637 w 5612256"/>
                <a:gd name="connsiteY6" fmla="*/ 3227074 h 4125960"/>
                <a:gd name="connsiteX7" fmla="*/ 2498227 w 5612256"/>
                <a:gd name="connsiteY7" fmla="*/ 1091420 h 4125960"/>
                <a:gd name="connsiteX8" fmla="*/ 2257784 w 5612256"/>
                <a:gd name="connsiteY8" fmla="*/ 3963954 h 4125960"/>
                <a:gd name="connsiteX0" fmla="*/ 2257784 w 5612256"/>
                <a:gd name="connsiteY0" fmla="*/ 3963954 h 4125960"/>
                <a:gd name="connsiteX1" fmla="*/ 121324 w 5612256"/>
                <a:gd name="connsiteY1" fmla="*/ 4125960 h 4125960"/>
                <a:gd name="connsiteX2" fmla="*/ 154643 w 5612256"/>
                <a:gd name="connsiteY2" fmla="*/ 3087948 h 4125960"/>
                <a:gd name="connsiteX3" fmla="*/ 1345217 w 5612256"/>
                <a:gd name="connsiteY3" fmla="*/ 2971180 h 4125960"/>
                <a:gd name="connsiteX4" fmla="*/ 2119250 w 5612256"/>
                <a:gd name="connsiteY4" fmla="*/ 0 h 4125960"/>
                <a:gd name="connsiteX5" fmla="*/ 5612256 w 5612256"/>
                <a:gd name="connsiteY5" fmla="*/ 2571925 h 4125960"/>
                <a:gd name="connsiteX6" fmla="*/ 4976637 w 5612256"/>
                <a:gd name="connsiteY6" fmla="*/ 3227074 h 4125960"/>
                <a:gd name="connsiteX7" fmla="*/ 2498227 w 5612256"/>
                <a:gd name="connsiteY7" fmla="*/ 1091420 h 4125960"/>
                <a:gd name="connsiteX8" fmla="*/ 2257784 w 5612256"/>
                <a:gd name="connsiteY8" fmla="*/ 3963954 h 4125960"/>
                <a:gd name="connsiteX0" fmla="*/ 2191032 w 5612256"/>
                <a:gd name="connsiteY0" fmla="*/ 3910063 h 4125960"/>
                <a:gd name="connsiteX1" fmla="*/ 121324 w 5612256"/>
                <a:gd name="connsiteY1" fmla="*/ 4125960 h 4125960"/>
                <a:gd name="connsiteX2" fmla="*/ 154643 w 5612256"/>
                <a:gd name="connsiteY2" fmla="*/ 3087948 h 4125960"/>
                <a:gd name="connsiteX3" fmla="*/ 1345217 w 5612256"/>
                <a:gd name="connsiteY3" fmla="*/ 2971180 h 4125960"/>
                <a:gd name="connsiteX4" fmla="*/ 2119250 w 5612256"/>
                <a:gd name="connsiteY4" fmla="*/ 0 h 4125960"/>
                <a:gd name="connsiteX5" fmla="*/ 5612256 w 5612256"/>
                <a:gd name="connsiteY5" fmla="*/ 2571925 h 4125960"/>
                <a:gd name="connsiteX6" fmla="*/ 4976637 w 5612256"/>
                <a:gd name="connsiteY6" fmla="*/ 3227074 h 4125960"/>
                <a:gd name="connsiteX7" fmla="*/ 2498227 w 5612256"/>
                <a:gd name="connsiteY7" fmla="*/ 1091420 h 4125960"/>
                <a:gd name="connsiteX8" fmla="*/ 2191032 w 5612256"/>
                <a:gd name="connsiteY8" fmla="*/ 3910063 h 4125960"/>
                <a:gd name="connsiteX0" fmla="*/ 2191032 w 5612256"/>
                <a:gd name="connsiteY0" fmla="*/ 3910063 h 4125960"/>
                <a:gd name="connsiteX1" fmla="*/ 121324 w 5612256"/>
                <a:gd name="connsiteY1" fmla="*/ 4125960 h 4125960"/>
                <a:gd name="connsiteX2" fmla="*/ 154643 w 5612256"/>
                <a:gd name="connsiteY2" fmla="*/ 3087948 h 4125960"/>
                <a:gd name="connsiteX3" fmla="*/ 1345217 w 5612256"/>
                <a:gd name="connsiteY3" fmla="*/ 2971180 h 4125960"/>
                <a:gd name="connsiteX4" fmla="*/ 2119250 w 5612256"/>
                <a:gd name="connsiteY4" fmla="*/ 0 h 4125960"/>
                <a:gd name="connsiteX5" fmla="*/ 5612256 w 5612256"/>
                <a:gd name="connsiteY5" fmla="*/ 2571925 h 4125960"/>
                <a:gd name="connsiteX6" fmla="*/ 4976637 w 5612256"/>
                <a:gd name="connsiteY6" fmla="*/ 3227074 h 4125960"/>
                <a:gd name="connsiteX7" fmla="*/ 2498227 w 5612256"/>
                <a:gd name="connsiteY7" fmla="*/ 1091420 h 4125960"/>
                <a:gd name="connsiteX8" fmla="*/ 2191032 w 5612256"/>
                <a:gd name="connsiteY8" fmla="*/ 3910063 h 4125960"/>
                <a:gd name="connsiteX0" fmla="*/ 2191032 w 5612256"/>
                <a:gd name="connsiteY0" fmla="*/ 3910063 h 4125960"/>
                <a:gd name="connsiteX1" fmla="*/ 121324 w 5612256"/>
                <a:gd name="connsiteY1" fmla="*/ 4125960 h 4125960"/>
                <a:gd name="connsiteX2" fmla="*/ 154643 w 5612256"/>
                <a:gd name="connsiteY2" fmla="*/ 3087948 h 4125960"/>
                <a:gd name="connsiteX3" fmla="*/ 1345217 w 5612256"/>
                <a:gd name="connsiteY3" fmla="*/ 2971180 h 4125960"/>
                <a:gd name="connsiteX4" fmla="*/ 2119250 w 5612256"/>
                <a:gd name="connsiteY4" fmla="*/ 0 h 4125960"/>
                <a:gd name="connsiteX5" fmla="*/ 5612256 w 5612256"/>
                <a:gd name="connsiteY5" fmla="*/ 2571925 h 4125960"/>
                <a:gd name="connsiteX6" fmla="*/ 4976637 w 5612256"/>
                <a:gd name="connsiteY6" fmla="*/ 3227074 h 4125960"/>
                <a:gd name="connsiteX7" fmla="*/ 2498227 w 5612256"/>
                <a:gd name="connsiteY7" fmla="*/ 1091420 h 4125960"/>
                <a:gd name="connsiteX8" fmla="*/ 2191032 w 5612256"/>
                <a:gd name="connsiteY8" fmla="*/ 3910063 h 4125960"/>
                <a:gd name="connsiteX0" fmla="*/ 2191032 w 5612256"/>
                <a:gd name="connsiteY0" fmla="*/ 3910063 h 4125960"/>
                <a:gd name="connsiteX1" fmla="*/ 121324 w 5612256"/>
                <a:gd name="connsiteY1" fmla="*/ 4125960 h 4125960"/>
                <a:gd name="connsiteX2" fmla="*/ 154643 w 5612256"/>
                <a:gd name="connsiteY2" fmla="*/ 3087948 h 4125960"/>
                <a:gd name="connsiteX3" fmla="*/ 1345217 w 5612256"/>
                <a:gd name="connsiteY3" fmla="*/ 2971180 h 4125960"/>
                <a:gd name="connsiteX4" fmla="*/ 2119250 w 5612256"/>
                <a:gd name="connsiteY4" fmla="*/ 0 h 4125960"/>
                <a:gd name="connsiteX5" fmla="*/ 5612256 w 5612256"/>
                <a:gd name="connsiteY5" fmla="*/ 2571925 h 4125960"/>
                <a:gd name="connsiteX6" fmla="*/ 4976637 w 5612256"/>
                <a:gd name="connsiteY6" fmla="*/ 3227074 h 4125960"/>
                <a:gd name="connsiteX7" fmla="*/ 2498227 w 5612256"/>
                <a:gd name="connsiteY7" fmla="*/ 1091420 h 4125960"/>
                <a:gd name="connsiteX8" fmla="*/ 2191032 w 5612256"/>
                <a:gd name="connsiteY8" fmla="*/ 3910063 h 4125960"/>
                <a:gd name="connsiteX0" fmla="*/ 2191032 w 5612256"/>
                <a:gd name="connsiteY0" fmla="*/ 3928027 h 4143924"/>
                <a:gd name="connsiteX1" fmla="*/ 121324 w 5612256"/>
                <a:gd name="connsiteY1" fmla="*/ 4143924 h 4143924"/>
                <a:gd name="connsiteX2" fmla="*/ 154643 w 5612256"/>
                <a:gd name="connsiteY2" fmla="*/ 3105912 h 4143924"/>
                <a:gd name="connsiteX3" fmla="*/ 1345217 w 5612256"/>
                <a:gd name="connsiteY3" fmla="*/ 2989144 h 4143924"/>
                <a:gd name="connsiteX4" fmla="*/ 1747349 w 5612256"/>
                <a:gd name="connsiteY4" fmla="*/ 0 h 4143924"/>
                <a:gd name="connsiteX5" fmla="*/ 5612256 w 5612256"/>
                <a:gd name="connsiteY5" fmla="*/ 2589889 h 4143924"/>
                <a:gd name="connsiteX6" fmla="*/ 4976637 w 5612256"/>
                <a:gd name="connsiteY6" fmla="*/ 3245038 h 4143924"/>
                <a:gd name="connsiteX7" fmla="*/ 2498227 w 5612256"/>
                <a:gd name="connsiteY7" fmla="*/ 1109384 h 4143924"/>
                <a:gd name="connsiteX8" fmla="*/ 2191032 w 5612256"/>
                <a:gd name="connsiteY8" fmla="*/ 3928027 h 4143924"/>
                <a:gd name="connsiteX0" fmla="*/ 2191032 w 5612256"/>
                <a:gd name="connsiteY0" fmla="*/ 3928027 h 4143924"/>
                <a:gd name="connsiteX1" fmla="*/ 121324 w 5612256"/>
                <a:gd name="connsiteY1" fmla="*/ 4143924 h 4143924"/>
                <a:gd name="connsiteX2" fmla="*/ 154643 w 5612256"/>
                <a:gd name="connsiteY2" fmla="*/ 3105912 h 4143924"/>
                <a:gd name="connsiteX3" fmla="*/ 1345217 w 5612256"/>
                <a:gd name="connsiteY3" fmla="*/ 2989144 h 4143924"/>
                <a:gd name="connsiteX4" fmla="*/ 1747349 w 5612256"/>
                <a:gd name="connsiteY4" fmla="*/ 0 h 4143924"/>
                <a:gd name="connsiteX5" fmla="*/ 5612256 w 5612256"/>
                <a:gd name="connsiteY5" fmla="*/ 2589889 h 4143924"/>
                <a:gd name="connsiteX6" fmla="*/ 4976637 w 5612256"/>
                <a:gd name="connsiteY6" fmla="*/ 3245038 h 4143924"/>
                <a:gd name="connsiteX7" fmla="*/ 2212147 w 5612256"/>
                <a:gd name="connsiteY7" fmla="*/ 1010582 h 4143924"/>
                <a:gd name="connsiteX8" fmla="*/ 2191032 w 5612256"/>
                <a:gd name="connsiteY8" fmla="*/ 3928027 h 4143924"/>
                <a:gd name="connsiteX0" fmla="*/ 2191032 w 5612256"/>
                <a:gd name="connsiteY0" fmla="*/ 3910063 h 4125960"/>
                <a:gd name="connsiteX1" fmla="*/ 121324 w 5612256"/>
                <a:gd name="connsiteY1" fmla="*/ 4125960 h 4125960"/>
                <a:gd name="connsiteX2" fmla="*/ 154643 w 5612256"/>
                <a:gd name="connsiteY2" fmla="*/ 3087948 h 4125960"/>
                <a:gd name="connsiteX3" fmla="*/ 1345217 w 5612256"/>
                <a:gd name="connsiteY3" fmla="*/ 2971180 h 4125960"/>
                <a:gd name="connsiteX4" fmla="*/ 1499414 w 5612256"/>
                <a:gd name="connsiteY4" fmla="*/ 0 h 4125960"/>
                <a:gd name="connsiteX5" fmla="*/ 5612256 w 5612256"/>
                <a:gd name="connsiteY5" fmla="*/ 2571925 h 4125960"/>
                <a:gd name="connsiteX6" fmla="*/ 4976637 w 5612256"/>
                <a:gd name="connsiteY6" fmla="*/ 3227074 h 4125960"/>
                <a:gd name="connsiteX7" fmla="*/ 2212147 w 5612256"/>
                <a:gd name="connsiteY7" fmla="*/ 992618 h 4125960"/>
                <a:gd name="connsiteX8" fmla="*/ 2191032 w 5612256"/>
                <a:gd name="connsiteY8" fmla="*/ 3910063 h 4125960"/>
                <a:gd name="connsiteX0" fmla="*/ 2191032 w 5612256"/>
                <a:gd name="connsiteY0" fmla="*/ 3910063 h 4125960"/>
                <a:gd name="connsiteX1" fmla="*/ 121324 w 5612256"/>
                <a:gd name="connsiteY1" fmla="*/ 4125960 h 4125960"/>
                <a:gd name="connsiteX2" fmla="*/ 154643 w 5612256"/>
                <a:gd name="connsiteY2" fmla="*/ 3087948 h 4125960"/>
                <a:gd name="connsiteX3" fmla="*/ 1345217 w 5612256"/>
                <a:gd name="connsiteY3" fmla="*/ 2971180 h 4125960"/>
                <a:gd name="connsiteX4" fmla="*/ 1499414 w 5612256"/>
                <a:gd name="connsiteY4" fmla="*/ 0 h 4125960"/>
                <a:gd name="connsiteX5" fmla="*/ 5612256 w 5612256"/>
                <a:gd name="connsiteY5" fmla="*/ 2571925 h 4125960"/>
                <a:gd name="connsiteX6" fmla="*/ 4976637 w 5612256"/>
                <a:gd name="connsiteY6" fmla="*/ 3227074 h 4125960"/>
                <a:gd name="connsiteX7" fmla="*/ 2002358 w 5612256"/>
                <a:gd name="connsiteY7" fmla="*/ 956691 h 4125960"/>
                <a:gd name="connsiteX8" fmla="*/ 2191032 w 5612256"/>
                <a:gd name="connsiteY8" fmla="*/ 3910063 h 4125960"/>
                <a:gd name="connsiteX0" fmla="*/ 2191032 w 5612256"/>
                <a:gd name="connsiteY0" fmla="*/ 3910063 h 4125960"/>
                <a:gd name="connsiteX1" fmla="*/ 121324 w 5612256"/>
                <a:gd name="connsiteY1" fmla="*/ 4125960 h 4125960"/>
                <a:gd name="connsiteX2" fmla="*/ 154643 w 5612256"/>
                <a:gd name="connsiteY2" fmla="*/ 3087948 h 4125960"/>
                <a:gd name="connsiteX3" fmla="*/ 1345217 w 5612256"/>
                <a:gd name="connsiteY3" fmla="*/ 2971180 h 4125960"/>
                <a:gd name="connsiteX4" fmla="*/ 1499414 w 5612256"/>
                <a:gd name="connsiteY4" fmla="*/ 0 h 4125960"/>
                <a:gd name="connsiteX5" fmla="*/ 5612256 w 5612256"/>
                <a:gd name="connsiteY5" fmla="*/ 2571925 h 4125960"/>
                <a:gd name="connsiteX6" fmla="*/ 4976637 w 5612256"/>
                <a:gd name="connsiteY6" fmla="*/ 3227074 h 4125960"/>
                <a:gd name="connsiteX7" fmla="*/ 1935608 w 5612256"/>
                <a:gd name="connsiteY7" fmla="*/ 956691 h 4125960"/>
                <a:gd name="connsiteX8" fmla="*/ 2191032 w 5612256"/>
                <a:gd name="connsiteY8" fmla="*/ 3910063 h 4125960"/>
                <a:gd name="connsiteX0" fmla="*/ 2191032 w 5612256"/>
                <a:gd name="connsiteY0" fmla="*/ 3910063 h 4125960"/>
                <a:gd name="connsiteX1" fmla="*/ 121324 w 5612256"/>
                <a:gd name="connsiteY1" fmla="*/ 4125960 h 4125960"/>
                <a:gd name="connsiteX2" fmla="*/ 154643 w 5612256"/>
                <a:gd name="connsiteY2" fmla="*/ 3087948 h 4125960"/>
                <a:gd name="connsiteX3" fmla="*/ 1164035 w 5612256"/>
                <a:gd name="connsiteY3" fmla="*/ 2944234 h 4125960"/>
                <a:gd name="connsiteX4" fmla="*/ 1499414 w 5612256"/>
                <a:gd name="connsiteY4" fmla="*/ 0 h 4125960"/>
                <a:gd name="connsiteX5" fmla="*/ 5612256 w 5612256"/>
                <a:gd name="connsiteY5" fmla="*/ 2571925 h 4125960"/>
                <a:gd name="connsiteX6" fmla="*/ 4976637 w 5612256"/>
                <a:gd name="connsiteY6" fmla="*/ 3227074 h 4125960"/>
                <a:gd name="connsiteX7" fmla="*/ 1935608 w 5612256"/>
                <a:gd name="connsiteY7" fmla="*/ 956691 h 4125960"/>
                <a:gd name="connsiteX8" fmla="*/ 2191032 w 5612256"/>
                <a:gd name="connsiteY8" fmla="*/ 3910063 h 4125960"/>
                <a:gd name="connsiteX0" fmla="*/ 1962173 w 5612256"/>
                <a:gd name="connsiteY0" fmla="*/ 3856172 h 4125960"/>
                <a:gd name="connsiteX1" fmla="*/ 121324 w 5612256"/>
                <a:gd name="connsiteY1" fmla="*/ 4125960 h 4125960"/>
                <a:gd name="connsiteX2" fmla="*/ 154643 w 5612256"/>
                <a:gd name="connsiteY2" fmla="*/ 3087948 h 4125960"/>
                <a:gd name="connsiteX3" fmla="*/ 1164035 w 5612256"/>
                <a:gd name="connsiteY3" fmla="*/ 2944234 h 4125960"/>
                <a:gd name="connsiteX4" fmla="*/ 1499414 w 5612256"/>
                <a:gd name="connsiteY4" fmla="*/ 0 h 4125960"/>
                <a:gd name="connsiteX5" fmla="*/ 5612256 w 5612256"/>
                <a:gd name="connsiteY5" fmla="*/ 2571925 h 4125960"/>
                <a:gd name="connsiteX6" fmla="*/ 4976637 w 5612256"/>
                <a:gd name="connsiteY6" fmla="*/ 3227074 h 4125960"/>
                <a:gd name="connsiteX7" fmla="*/ 1935608 w 5612256"/>
                <a:gd name="connsiteY7" fmla="*/ 956691 h 4125960"/>
                <a:gd name="connsiteX8" fmla="*/ 1962173 w 5612256"/>
                <a:gd name="connsiteY8" fmla="*/ 3856172 h 4125960"/>
                <a:gd name="connsiteX0" fmla="*/ 1904960 w 5612256"/>
                <a:gd name="connsiteY0" fmla="*/ 3856172 h 4125960"/>
                <a:gd name="connsiteX1" fmla="*/ 121324 w 5612256"/>
                <a:gd name="connsiteY1" fmla="*/ 4125960 h 4125960"/>
                <a:gd name="connsiteX2" fmla="*/ 154643 w 5612256"/>
                <a:gd name="connsiteY2" fmla="*/ 3087948 h 4125960"/>
                <a:gd name="connsiteX3" fmla="*/ 1164035 w 5612256"/>
                <a:gd name="connsiteY3" fmla="*/ 2944234 h 4125960"/>
                <a:gd name="connsiteX4" fmla="*/ 1499414 w 5612256"/>
                <a:gd name="connsiteY4" fmla="*/ 0 h 4125960"/>
                <a:gd name="connsiteX5" fmla="*/ 5612256 w 5612256"/>
                <a:gd name="connsiteY5" fmla="*/ 2571925 h 4125960"/>
                <a:gd name="connsiteX6" fmla="*/ 4976637 w 5612256"/>
                <a:gd name="connsiteY6" fmla="*/ 3227074 h 4125960"/>
                <a:gd name="connsiteX7" fmla="*/ 1935608 w 5612256"/>
                <a:gd name="connsiteY7" fmla="*/ 956691 h 4125960"/>
                <a:gd name="connsiteX8" fmla="*/ 1904960 w 5612256"/>
                <a:gd name="connsiteY8" fmla="*/ 3856172 h 4125960"/>
                <a:gd name="connsiteX0" fmla="*/ 1904960 w 5612256"/>
                <a:gd name="connsiteY0" fmla="*/ 3856172 h 4125960"/>
                <a:gd name="connsiteX1" fmla="*/ 121324 w 5612256"/>
                <a:gd name="connsiteY1" fmla="*/ 4125960 h 4125960"/>
                <a:gd name="connsiteX2" fmla="*/ 154643 w 5612256"/>
                <a:gd name="connsiteY2" fmla="*/ 3087948 h 4125960"/>
                <a:gd name="connsiteX3" fmla="*/ 1164037 w 5612256"/>
                <a:gd name="connsiteY3" fmla="*/ 3078962 h 4125960"/>
                <a:gd name="connsiteX4" fmla="*/ 1499414 w 5612256"/>
                <a:gd name="connsiteY4" fmla="*/ 0 h 4125960"/>
                <a:gd name="connsiteX5" fmla="*/ 5612256 w 5612256"/>
                <a:gd name="connsiteY5" fmla="*/ 2571925 h 4125960"/>
                <a:gd name="connsiteX6" fmla="*/ 4976637 w 5612256"/>
                <a:gd name="connsiteY6" fmla="*/ 3227074 h 4125960"/>
                <a:gd name="connsiteX7" fmla="*/ 1935608 w 5612256"/>
                <a:gd name="connsiteY7" fmla="*/ 956691 h 4125960"/>
                <a:gd name="connsiteX8" fmla="*/ 1904960 w 5612256"/>
                <a:gd name="connsiteY8" fmla="*/ 3856172 h 4125960"/>
                <a:gd name="connsiteX0" fmla="*/ 1904960 w 5612256"/>
                <a:gd name="connsiteY0" fmla="*/ 3856172 h 4125960"/>
                <a:gd name="connsiteX1" fmla="*/ 121324 w 5612256"/>
                <a:gd name="connsiteY1" fmla="*/ 4125960 h 4125960"/>
                <a:gd name="connsiteX2" fmla="*/ 154643 w 5612256"/>
                <a:gd name="connsiteY2" fmla="*/ 3087948 h 4125960"/>
                <a:gd name="connsiteX3" fmla="*/ 1164037 w 5612256"/>
                <a:gd name="connsiteY3" fmla="*/ 3078962 h 4125960"/>
                <a:gd name="connsiteX4" fmla="*/ 1499414 w 5612256"/>
                <a:gd name="connsiteY4" fmla="*/ 0 h 4125960"/>
                <a:gd name="connsiteX5" fmla="*/ 5612256 w 5612256"/>
                <a:gd name="connsiteY5" fmla="*/ 2571925 h 4125960"/>
                <a:gd name="connsiteX6" fmla="*/ 4976637 w 5612256"/>
                <a:gd name="connsiteY6" fmla="*/ 3227074 h 4125960"/>
                <a:gd name="connsiteX7" fmla="*/ 1935608 w 5612256"/>
                <a:gd name="connsiteY7" fmla="*/ 956691 h 4125960"/>
                <a:gd name="connsiteX8" fmla="*/ 1904960 w 5612256"/>
                <a:gd name="connsiteY8" fmla="*/ 3856172 h 4125960"/>
                <a:gd name="connsiteX0" fmla="*/ 1993069 w 5700365"/>
                <a:gd name="connsiteY0" fmla="*/ 3856172 h 4125960"/>
                <a:gd name="connsiteX1" fmla="*/ 209433 w 5700365"/>
                <a:gd name="connsiteY1" fmla="*/ 4125960 h 4125960"/>
                <a:gd name="connsiteX2" fmla="*/ 99712 w 5700365"/>
                <a:gd name="connsiteY2" fmla="*/ 3177768 h 4125960"/>
                <a:gd name="connsiteX3" fmla="*/ 1252146 w 5700365"/>
                <a:gd name="connsiteY3" fmla="*/ 3078962 h 4125960"/>
                <a:gd name="connsiteX4" fmla="*/ 1587523 w 5700365"/>
                <a:gd name="connsiteY4" fmla="*/ 0 h 4125960"/>
                <a:gd name="connsiteX5" fmla="*/ 5700365 w 5700365"/>
                <a:gd name="connsiteY5" fmla="*/ 2571925 h 4125960"/>
                <a:gd name="connsiteX6" fmla="*/ 5064746 w 5700365"/>
                <a:gd name="connsiteY6" fmla="*/ 3227074 h 4125960"/>
                <a:gd name="connsiteX7" fmla="*/ 2023717 w 5700365"/>
                <a:gd name="connsiteY7" fmla="*/ 956691 h 4125960"/>
                <a:gd name="connsiteX8" fmla="*/ 1993069 w 5700365"/>
                <a:gd name="connsiteY8" fmla="*/ 3856172 h 4125960"/>
                <a:gd name="connsiteX0" fmla="*/ 2017911 w 5725207"/>
                <a:gd name="connsiteY0" fmla="*/ 3856172 h 4125960"/>
                <a:gd name="connsiteX1" fmla="*/ 157987 w 5725207"/>
                <a:gd name="connsiteY1" fmla="*/ 4125960 h 4125960"/>
                <a:gd name="connsiteX2" fmla="*/ 124554 w 5725207"/>
                <a:gd name="connsiteY2" fmla="*/ 3177768 h 4125960"/>
                <a:gd name="connsiteX3" fmla="*/ 1276988 w 5725207"/>
                <a:gd name="connsiteY3" fmla="*/ 3078962 h 4125960"/>
                <a:gd name="connsiteX4" fmla="*/ 1612365 w 5725207"/>
                <a:gd name="connsiteY4" fmla="*/ 0 h 4125960"/>
                <a:gd name="connsiteX5" fmla="*/ 5725207 w 5725207"/>
                <a:gd name="connsiteY5" fmla="*/ 2571925 h 4125960"/>
                <a:gd name="connsiteX6" fmla="*/ 5089588 w 5725207"/>
                <a:gd name="connsiteY6" fmla="*/ 3227074 h 4125960"/>
                <a:gd name="connsiteX7" fmla="*/ 2048559 w 5725207"/>
                <a:gd name="connsiteY7" fmla="*/ 956691 h 4125960"/>
                <a:gd name="connsiteX8" fmla="*/ 2017911 w 5725207"/>
                <a:gd name="connsiteY8" fmla="*/ 3856172 h 4125960"/>
                <a:gd name="connsiteX0" fmla="*/ 2017911 w 5725207"/>
                <a:gd name="connsiteY0" fmla="*/ 3856172 h 4125960"/>
                <a:gd name="connsiteX1" fmla="*/ 157987 w 5725207"/>
                <a:gd name="connsiteY1" fmla="*/ 4125960 h 4125960"/>
                <a:gd name="connsiteX2" fmla="*/ 124554 w 5725207"/>
                <a:gd name="connsiteY2" fmla="*/ 3177768 h 4125960"/>
                <a:gd name="connsiteX3" fmla="*/ 1276988 w 5725207"/>
                <a:gd name="connsiteY3" fmla="*/ 3078962 h 4125960"/>
                <a:gd name="connsiteX4" fmla="*/ 1612365 w 5725207"/>
                <a:gd name="connsiteY4" fmla="*/ 0 h 4125960"/>
                <a:gd name="connsiteX5" fmla="*/ 5725207 w 5725207"/>
                <a:gd name="connsiteY5" fmla="*/ 2571925 h 4125960"/>
                <a:gd name="connsiteX6" fmla="*/ 5089588 w 5725207"/>
                <a:gd name="connsiteY6" fmla="*/ 3227074 h 4125960"/>
                <a:gd name="connsiteX7" fmla="*/ 2048559 w 5725207"/>
                <a:gd name="connsiteY7" fmla="*/ 956691 h 4125960"/>
                <a:gd name="connsiteX8" fmla="*/ 2017911 w 5725207"/>
                <a:gd name="connsiteY8" fmla="*/ 3856172 h 4125960"/>
                <a:gd name="connsiteX0" fmla="*/ 2005925 w 5713221"/>
                <a:gd name="connsiteY0" fmla="*/ 3856172 h 4125960"/>
                <a:gd name="connsiteX1" fmla="*/ 146001 w 5713221"/>
                <a:gd name="connsiteY1" fmla="*/ 4125960 h 4125960"/>
                <a:gd name="connsiteX2" fmla="*/ 112568 w 5713221"/>
                <a:gd name="connsiteY2" fmla="*/ 3177768 h 4125960"/>
                <a:gd name="connsiteX3" fmla="*/ 1265002 w 5713221"/>
                <a:gd name="connsiteY3" fmla="*/ 3078962 h 4125960"/>
                <a:gd name="connsiteX4" fmla="*/ 1600379 w 5713221"/>
                <a:gd name="connsiteY4" fmla="*/ 0 h 4125960"/>
                <a:gd name="connsiteX5" fmla="*/ 5713221 w 5713221"/>
                <a:gd name="connsiteY5" fmla="*/ 2571925 h 4125960"/>
                <a:gd name="connsiteX6" fmla="*/ 5077602 w 5713221"/>
                <a:gd name="connsiteY6" fmla="*/ 3227074 h 4125960"/>
                <a:gd name="connsiteX7" fmla="*/ 2036573 w 5713221"/>
                <a:gd name="connsiteY7" fmla="*/ 956691 h 4125960"/>
                <a:gd name="connsiteX8" fmla="*/ 2005925 w 5713221"/>
                <a:gd name="connsiteY8" fmla="*/ 3856172 h 4125960"/>
                <a:gd name="connsiteX0" fmla="*/ 2005925 w 5713221"/>
                <a:gd name="connsiteY0" fmla="*/ 3856172 h 4125960"/>
                <a:gd name="connsiteX1" fmla="*/ 146001 w 5713221"/>
                <a:gd name="connsiteY1" fmla="*/ 4125960 h 4125960"/>
                <a:gd name="connsiteX2" fmla="*/ 112568 w 5713221"/>
                <a:gd name="connsiteY2" fmla="*/ 3177768 h 4125960"/>
                <a:gd name="connsiteX3" fmla="*/ 1265002 w 5713221"/>
                <a:gd name="connsiteY3" fmla="*/ 3078962 h 4125960"/>
                <a:gd name="connsiteX4" fmla="*/ 1600379 w 5713221"/>
                <a:gd name="connsiteY4" fmla="*/ 0 h 4125960"/>
                <a:gd name="connsiteX5" fmla="*/ 5713221 w 5713221"/>
                <a:gd name="connsiteY5" fmla="*/ 2571925 h 4125960"/>
                <a:gd name="connsiteX6" fmla="*/ 5077602 w 5713221"/>
                <a:gd name="connsiteY6" fmla="*/ 3227074 h 4125960"/>
                <a:gd name="connsiteX7" fmla="*/ 2208223 w 5713221"/>
                <a:gd name="connsiteY7" fmla="*/ 992619 h 4125960"/>
                <a:gd name="connsiteX8" fmla="*/ 2005925 w 5713221"/>
                <a:gd name="connsiteY8" fmla="*/ 3856172 h 4125960"/>
                <a:gd name="connsiteX0" fmla="*/ 2177572 w 5713221"/>
                <a:gd name="connsiteY0" fmla="*/ 3865154 h 4125960"/>
                <a:gd name="connsiteX1" fmla="*/ 146001 w 5713221"/>
                <a:gd name="connsiteY1" fmla="*/ 4125960 h 4125960"/>
                <a:gd name="connsiteX2" fmla="*/ 112568 w 5713221"/>
                <a:gd name="connsiteY2" fmla="*/ 3177768 h 4125960"/>
                <a:gd name="connsiteX3" fmla="*/ 1265002 w 5713221"/>
                <a:gd name="connsiteY3" fmla="*/ 3078962 h 4125960"/>
                <a:gd name="connsiteX4" fmla="*/ 1600379 w 5713221"/>
                <a:gd name="connsiteY4" fmla="*/ 0 h 4125960"/>
                <a:gd name="connsiteX5" fmla="*/ 5713221 w 5713221"/>
                <a:gd name="connsiteY5" fmla="*/ 2571925 h 4125960"/>
                <a:gd name="connsiteX6" fmla="*/ 5077602 w 5713221"/>
                <a:gd name="connsiteY6" fmla="*/ 3227074 h 4125960"/>
                <a:gd name="connsiteX7" fmla="*/ 2208223 w 5713221"/>
                <a:gd name="connsiteY7" fmla="*/ 992619 h 4125960"/>
                <a:gd name="connsiteX8" fmla="*/ 2177572 w 5713221"/>
                <a:gd name="connsiteY8" fmla="*/ 3865154 h 4125960"/>
                <a:gd name="connsiteX0" fmla="*/ 2177572 w 5713221"/>
                <a:gd name="connsiteY0" fmla="*/ 3865154 h 4125960"/>
                <a:gd name="connsiteX1" fmla="*/ 146001 w 5713221"/>
                <a:gd name="connsiteY1" fmla="*/ 4125960 h 4125960"/>
                <a:gd name="connsiteX2" fmla="*/ 112568 w 5713221"/>
                <a:gd name="connsiteY2" fmla="*/ 3177768 h 4125960"/>
                <a:gd name="connsiteX3" fmla="*/ 1265002 w 5713221"/>
                <a:gd name="connsiteY3" fmla="*/ 3078962 h 4125960"/>
                <a:gd name="connsiteX4" fmla="*/ 1600379 w 5713221"/>
                <a:gd name="connsiteY4" fmla="*/ 0 h 4125960"/>
                <a:gd name="connsiteX5" fmla="*/ 5713221 w 5713221"/>
                <a:gd name="connsiteY5" fmla="*/ 2571925 h 4125960"/>
                <a:gd name="connsiteX6" fmla="*/ 5077602 w 5713221"/>
                <a:gd name="connsiteY6" fmla="*/ 3227074 h 4125960"/>
                <a:gd name="connsiteX7" fmla="*/ 2208223 w 5713221"/>
                <a:gd name="connsiteY7" fmla="*/ 992619 h 4125960"/>
                <a:gd name="connsiteX8" fmla="*/ 2177572 w 5713221"/>
                <a:gd name="connsiteY8" fmla="*/ 3865154 h 4125960"/>
                <a:gd name="connsiteX0" fmla="*/ 2143288 w 5678937"/>
                <a:gd name="connsiteY0" fmla="*/ 3865154 h 4125960"/>
                <a:gd name="connsiteX1" fmla="*/ 111717 w 5678937"/>
                <a:gd name="connsiteY1" fmla="*/ 4125960 h 4125960"/>
                <a:gd name="connsiteX2" fmla="*/ 78284 w 5678937"/>
                <a:gd name="connsiteY2" fmla="*/ 3177768 h 4125960"/>
                <a:gd name="connsiteX3" fmla="*/ 1230718 w 5678937"/>
                <a:gd name="connsiteY3" fmla="*/ 3078962 h 4125960"/>
                <a:gd name="connsiteX4" fmla="*/ 1566095 w 5678937"/>
                <a:gd name="connsiteY4" fmla="*/ 0 h 4125960"/>
                <a:gd name="connsiteX5" fmla="*/ 5678937 w 5678937"/>
                <a:gd name="connsiteY5" fmla="*/ 2571925 h 4125960"/>
                <a:gd name="connsiteX6" fmla="*/ 5043318 w 5678937"/>
                <a:gd name="connsiteY6" fmla="*/ 3227074 h 4125960"/>
                <a:gd name="connsiteX7" fmla="*/ 2173939 w 5678937"/>
                <a:gd name="connsiteY7" fmla="*/ 992619 h 4125960"/>
                <a:gd name="connsiteX8" fmla="*/ 2143288 w 5678937"/>
                <a:gd name="connsiteY8" fmla="*/ 3865154 h 4125960"/>
                <a:gd name="connsiteX0" fmla="*/ 2143288 w 5678937"/>
                <a:gd name="connsiteY0" fmla="*/ 3865154 h 4125960"/>
                <a:gd name="connsiteX1" fmla="*/ 111717 w 5678937"/>
                <a:gd name="connsiteY1" fmla="*/ 4125960 h 4125960"/>
                <a:gd name="connsiteX2" fmla="*/ 78284 w 5678937"/>
                <a:gd name="connsiteY2" fmla="*/ 3177768 h 4125960"/>
                <a:gd name="connsiteX3" fmla="*/ 1230718 w 5678937"/>
                <a:gd name="connsiteY3" fmla="*/ 3078962 h 4125960"/>
                <a:gd name="connsiteX4" fmla="*/ 1566095 w 5678937"/>
                <a:gd name="connsiteY4" fmla="*/ 0 h 4125960"/>
                <a:gd name="connsiteX5" fmla="*/ 5678937 w 5678937"/>
                <a:gd name="connsiteY5" fmla="*/ 2571925 h 4125960"/>
                <a:gd name="connsiteX6" fmla="*/ 5043318 w 5678937"/>
                <a:gd name="connsiteY6" fmla="*/ 3227074 h 4125960"/>
                <a:gd name="connsiteX7" fmla="*/ 2107189 w 5678937"/>
                <a:gd name="connsiteY7" fmla="*/ 1010583 h 4125960"/>
                <a:gd name="connsiteX8" fmla="*/ 2143288 w 5678937"/>
                <a:gd name="connsiteY8" fmla="*/ 3865154 h 4125960"/>
                <a:gd name="connsiteX0" fmla="*/ 2143288 w 5678937"/>
                <a:gd name="connsiteY0" fmla="*/ 3865154 h 4125960"/>
                <a:gd name="connsiteX1" fmla="*/ 111717 w 5678937"/>
                <a:gd name="connsiteY1" fmla="*/ 4125960 h 4125960"/>
                <a:gd name="connsiteX2" fmla="*/ 78284 w 5678937"/>
                <a:gd name="connsiteY2" fmla="*/ 3177768 h 4125960"/>
                <a:gd name="connsiteX3" fmla="*/ 1230718 w 5678937"/>
                <a:gd name="connsiteY3" fmla="*/ 3078962 h 4125960"/>
                <a:gd name="connsiteX4" fmla="*/ 1566095 w 5678937"/>
                <a:gd name="connsiteY4" fmla="*/ 0 h 4125960"/>
                <a:gd name="connsiteX5" fmla="*/ 5678937 w 5678937"/>
                <a:gd name="connsiteY5" fmla="*/ 2571925 h 4125960"/>
                <a:gd name="connsiteX6" fmla="*/ 5043318 w 5678937"/>
                <a:gd name="connsiteY6" fmla="*/ 3227074 h 4125960"/>
                <a:gd name="connsiteX7" fmla="*/ 2698423 w 5678937"/>
                <a:gd name="connsiteY7" fmla="*/ 1360878 h 4125960"/>
                <a:gd name="connsiteX8" fmla="*/ 2143288 w 5678937"/>
                <a:gd name="connsiteY8" fmla="*/ 3865154 h 4125960"/>
                <a:gd name="connsiteX0" fmla="*/ 2696380 w 5678937"/>
                <a:gd name="connsiteY0" fmla="*/ 3874136 h 4125960"/>
                <a:gd name="connsiteX1" fmla="*/ 111717 w 5678937"/>
                <a:gd name="connsiteY1" fmla="*/ 4125960 h 4125960"/>
                <a:gd name="connsiteX2" fmla="*/ 78284 w 5678937"/>
                <a:gd name="connsiteY2" fmla="*/ 3177768 h 4125960"/>
                <a:gd name="connsiteX3" fmla="*/ 1230718 w 5678937"/>
                <a:gd name="connsiteY3" fmla="*/ 3078962 h 4125960"/>
                <a:gd name="connsiteX4" fmla="*/ 1566095 w 5678937"/>
                <a:gd name="connsiteY4" fmla="*/ 0 h 4125960"/>
                <a:gd name="connsiteX5" fmla="*/ 5678937 w 5678937"/>
                <a:gd name="connsiteY5" fmla="*/ 2571925 h 4125960"/>
                <a:gd name="connsiteX6" fmla="*/ 5043318 w 5678937"/>
                <a:gd name="connsiteY6" fmla="*/ 3227074 h 4125960"/>
                <a:gd name="connsiteX7" fmla="*/ 2698423 w 5678937"/>
                <a:gd name="connsiteY7" fmla="*/ 1360878 h 4125960"/>
                <a:gd name="connsiteX8" fmla="*/ 2696380 w 5678937"/>
                <a:gd name="connsiteY8" fmla="*/ 3874136 h 4125960"/>
                <a:gd name="connsiteX0" fmla="*/ 2696380 w 5678937"/>
                <a:gd name="connsiteY0" fmla="*/ 3874136 h 4125960"/>
                <a:gd name="connsiteX1" fmla="*/ 111717 w 5678937"/>
                <a:gd name="connsiteY1" fmla="*/ 4125960 h 4125960"/>
                <a:gd name="connsiteX2" fmla="*/ 78284 w 5678937"/>
                <a:gd name="connsiteY2" fmla="*/ 3177768 h 4125960"/>
                <a:gd name="connsiteX3" fmla="*/ 1230718 w 5678937"/>
                <a:gd name="connsiteY3" fmla="*/ 3078962 h 4125960"/>
                <a:gd name="connsiteX4" fmla="*/ 1566095 w 5678937"/>
                <a:gd name="connsiteY4" fmla="*/ 0 h 4125960"/>
                <a:gd name="connsiteX5" fmla="*/ 5678937 w 5678937"/>
                <a:gd name="connsiteY5" fmla="*/ 2571925 h 4125960"/>
                <a:gd name="connsiteX6" fmla="*/ 5043318 w 5678937"/>
                <a:gd name="connsiteY6" fmla="*/ 3227074 h 4125960"/>
                <a:gd name="connsiteX7" fmla="*/ 2698423 w 5678937"/>
                <a:gd name="connsiteY7" fmla="*/ 1360878 h 4125960"/>
                <a:gd name="connsiteX8" fmla="*/ 2696380 w 5678937"/>
                <a:gd name="connsiteY8" fmla="*/ 3874136 h 4125960"/>
                <a:gd name="connsiteX0" fmla="*/ 2696380 w 5678937"/>
                <a:gd name="connsiteY0" fmla="*/ 3874136 h 4125960"/>
                <a:gd name="connsiteX1" fmla="*/ 111717 w 5678937"/>
                <a:gd name="connsiteY1" fmla="*/ 4125960 h 4125960"/>
                <a:gd name="connsiteX2" fmla="*/ 78284 w 5678937"/>
                <a:gd name="connsiteY2" fmla="*/ 3177768 h 4125960"/>
                <a:gd name="connsiteX3" fmla="*/ 1230718 w 5678937"/>
                <a:gd name="connsiteY3" fmla="*/ 3078962 h 4125960"/>
                <a:gd name="connsiteX4" fmla="*/ 1566095 w 5678937"/>
                <a:gd name="connsiteY4" fmla="*/ 0 h 4125960"/>
                <a:gd name="connsiteX5" fmla="*/ 5678937 w 5678937"/>
                <a:gd name="connsiteY5" fmla="*/ 2571925 h 4125960"/>
                <a:gd name="connsiteX6" fmla="*/ 5043318 w 5678937"/>
                <a:gd name="connsiteY6" fmla="*/ 3227074 h 4125960"/>
                <a:gd name="connsiteX7" fmla="*/ 2698423 w 5678937"/>
                <a:gd name="connsiteY7" fmla="*/ 1360878 h 4125960"/>
                <a:gd name="connsiteX8" fmla="*/ 2696380 w 5678937"/>
                <a:gd name="connsiteY8" fmla="*/ 3874136 h 4125960"/>
                <a:gd name="connsiteX0" fmla="*/ 2696380 w 5678937"/>
                <a:gd name="connsiteY0" fmla="*/ 3874136 h 4125960"/>
                <a:gd name="connsiteX1" fmla="*/ 111717 w 5678937"/>
                <a:gd name="connsiteY1" fmla="*/ 4125960 h 4125960"/>
                <a:gd name="connsiteX2" fmla="*/ 78284 w 5678937"/>
                <a:gd name="connsiteY2" fmla="*/ 3177768 h 4125960"/>
                <a:gd name="connsiteX3" fmla="*/ 1230718 w 5678937"/>
                <a:gd name="connsiteY3" fmla="*/ 3078962 h 4125960"/>
                <a:gd name="connsiteX4" fmla="*/ 1566095 w 5678937"/>
                <a:gd name="connsiteY4" fmla="*/ 0 h 4125960"/>
                <a:gd name="connsiteX5" fmla="*/ 5678937 w 5678937"/>
                <a:gd name="connsiteY5" fmla="*/ 2571925 h 4125960"/>
                <a:gd name="connsiteX6" fmla="*/ 5043318 w 5678937"/>
                <a:gd name="connsiteY6" fmla="*/ 3227074 h 4125960"/>
                <a:gd name="connsiteX7" fmla="*/ 2698423 w 5678937"/>
                <a:gd name="connsiteY7" fmla="*/ 1360878 h 4125960"/>
                <a:gd name="connsiteX8" fmla="*/ 2696380 w 5678937"/>
                <a:gd name="connsiteY8" fmla="*/ 3874136 h 4125960"/>
                <a:gd name="connsiteX0" fmla="*/ 2696380 w 5678937"/>
                <a:gd name="connsiteY0" fmla="*/ 3874136 h 4125960"/>
                <a:gd name="connsiteX1" fmla="*/ 111717 w 5678937"/>
                <a:gd name="connsiteY1" fmla="*/ 4125960 h 4125960"/>
                <a:gd name="connsiteX2" fmla="*/ 78284 w 5678937"/>
                <a:gd name="connsiteY2" fmla="*/ 3177768 h 4125960"/>
                <a:gd name="connsiteX3" fmla="*/ 1230718 w 5678937"/>
                <a:gd name="connsiteY3" fmla="*/ 3078962 h 4125960"/>
                <a:gd name="connsiteX4" fmla="*/ 1566095 w 5678937"/>
                <a:gd name="connsiteY4" fmla="*/ 0 h 4125960"/>
                <a:gd name="connsiteX5" fmla="*/ 5678937 w 5678937"/>
                <a:gd name="connsiteY5" fmla="*/ 2571925 h 4125960"/>
                <a:gd name="connsiteX6" fmla="*/ 5043318 w 5678937"/>
                <a:gd name="connsiteY6" fmla="*/ 3227074 h 4125960"/>
                <a:gd name="connsiteX7" fmla="*/ 2698426 w 5678937"/>
                <a:gd name="connsiteY7" fmla="*/ 1765064 h 4125960"/>
                <a:gd name="connsiteX8" fmla="*/ 2696380 w 5678937"/>
                <a:gd name="connsiteY8" fmla="*/ 3874136 h 4125960"/>
                <a:gd name="connsiteX0" fmla="*/ 2696380 w 5678937"/>
                <a:gd name="connsiteY0" fmla="*/ 3874136 h 4125960"/>
                <a:gd name="connsiteX1" fmla="*/ 111717 w 5678937"/>
                <a:gd name="connsiteY1" fmla="*/ 4125960 h 4125960"/>
                <a:gd name="connsiteX2" fmla="*/ 78284 w 5678937"/>
                <a:gd name="connsiteY2" fmla="*/ 3177768 h 4125960"/>
                <a:gd name="connsiteX3" fmla="*/ 1230718 w 5678937"/>
                <a:gd name="connsiteY3" fmla="*/ 3078962 h 4125960"/>
                <a:gd name="connsiteX4" fmla="*/ 1566095 w 5678937"/>
                <a:gd name="connsiteY4" fmla="*/ 0 h 4125960"/>
                <a:gd name="connsiteX5" fmla="*/ 5678937 w 5678937"/>
                <a:gd name="connsiteY5" fmla="*/ 2571925 h 4125960"/>
                <a:gd name="connsiteX6" fmla="*/ 4652345 w 5678937"/>
                <a:gd name="connsiteY6" fmla="*/ 3442639 h 4125960"/>
                <a:gd name="connsiteX7" fmla="*/ 2698426 w 5678937"/>
                <a:gd name="connsiteY7" fmla="*/ 1765064 h 4125960"/>
                <a:gd name="connsiteX8" fmla="*/ 2696380 w 5678937"/>
                <a:gd name="connsiteY8" fmla="*/ 3874136 h 4125960"/>
                <a:gd name="connsiteX0" fmla="*/ 2696380 w 5678937"/>
                <a:gd name="connsiteY0" fmla="*/ 3874136 h 4125960"/>
                <a:gd name="connsiteX1" fmla="*/ 111717 w 5678937"/>
                <a:gd name="connsiteY1" fmla="*/ 4125960 h 4125960"/>
                <a:gd name="connsiteX2" fmla="*/ 78284 w 5678937"/>
                <a:gd name="connsiteY2" fmla="*/ 3177768 h 4125960"/>
                <a:gd name="connsiteX3" fmla="*/ 1230718 w 5678937"/>
                <a:gd name="connsiteY3" fmla="*/ 3078962 h 4125960"/>
                <a:gd name="connsiteX4" fmla="*/ 1566095 w 5678937"/>
                <a:gd name="connsiteY4" fmla="*/ 0 h 4125960"/>
                <a:gd name="connsiteX5" fmla="*/ 5678937 w 5678937"/>
                <a:gd name="connsiteY5" fmla="*/ 2571925 h 4125960"/>
                <a:gd name="connsiteX6" fmla="*/ 4652345 w 5678937"/>
                <a:gd name="connsiteY6" fmla="*/ 3442639 h 4125960"/>
                <a:gd name="connsiteX7" fmla="*/ 2698426 w 5678937"/>
                <a:gd name="connsiteY7" fmla="*/ 1765064 h 4125960"/>
                <a:gd name="connsiteX8" fmla="*/ 2696380 w 5678937"/>
                <a:gd name="connsiteY8" fmla="*/ 3874136 h 4125960"/>
                <a:gd name="connsiteX0" fmla="*/ 2696380 w 5678937"/>
                <a:gd name="connsiteY0" fmla="*/ 3874136 h 4125960"/>
                <a:gd name="connsiteX1" fmla="*/ 111717 w 5678937"/>
                <a:gd name="connsiteY1" fmla="*/ 4125960 h 4125960"/>
                <a:gd name="connsiteX2" fmla="*/ 78284 w 5678937"/>
                <a:gd name="connsiteY2" fmla="*/ 3177768 h 4125960"/>
                <a:gd name="connsiteX3" fmla="*/ 1230718 w 5678937"/>
                <a:gd name="connsiteY3" fmla="*/ 3078962 h 4125960"/>
                <a:gd name="connsiteX4" fmla="*/ 1566095 w 5678937"/>
                <a:gd name="connsiteY4" fmla="*/ 0 h 4125960"/>
                <a:gd name="connsiteX5" fmla="*/ 5678937 w 5678937"/>
                <a:gd name="connsiteY5" fmla="*/ 2571925 h 4125960"/>
                <a:gd name="connsiteX6" fmla="*/ 4652345 w 5678937"/>
                <a:gd name="connsiteY6" fmla="*/ 3442639 h 4125960"/>
                <a:gd name="connsiteX7" fmla="*/ 2698426 w 5678937"/>
                <a:gd name="connsiteY7" fmla="*/ 1765064 h 4125960"/>
                <a:gd name="connsiteX8" fmla="*/ 2696380 w 5678937"/>
                <a:gd name="connsiteY8" fmla="*/ 3874136 h 4125960"/>
                <a:gd name="connsiteX0" fmla="*/ 2696380 w 5678937"/>
                <a:gd name="connsiteY0" fmla="*/ 3874136 h 4125960"/>
                <a:gd name="connsiteX1" fmla="*/ 111717 w 5678937"/>
                <a:gd name="connsiteY1" fmla="*/ 4125960 h 4125960"/>
                <a:gd name="connsiteX2" fmla="*/ 78284 w 5678937"/>
                <a:gd name="connsiteY2" fmla="*/ 3177768 h 4125960"/>
                <a:gd name="connsiteX3" fmla="*/ 1230718 w 5678937"/>
                <a:gd name="connsiteY3" fmla="*/ 3078962 h 4125960"/>
                <a:gd name="connsiteX4" fmla="*/ 1566095 w 5678937"/>
                <a:gd name="connsiteY4" fmla="*/ 0 h 4125960"/>
                <a:gd name="connsiteX5" fmla="*/ 5678937 w 5678937"/>
                <a:gd name="connsiteY5" fmla="*/ 2571925 h 4125960"/>
                <a:gd name="connsiteX6" fmla="*/ 4652345 w 5678937"/>
                <a:gd name="connsiteY6" fmla="*/ 3442639 h 4125960"/>
                <a:gd name="connsiteX7" fmla="*/ 2698426 w 5678937"/>
                <a:gd name="connsiteY7" fmla="*/ 1765064 h 4125960"/>
                <a:gd name="connsiteX8" fmla="*/ 2696380 w 5678937"/>
                <a:gd name="connsiteY8" fmla="*/ 3874136 h 4125960"/>
                <a:gd name="connsiteX0" fmla="*/ 2696380 w 5678937"/>
                <a:gd name="connsiteY0" fmla="*/ 3874136 h 4125960"/>
                <a:gd name="connsiteX1" fmla="*/ 111717 w 5678937"/>
                <a:gd name="connsiteY1" fmla="*/ 4125960 h 4125960"/>
                <a:gd name="connsiteX2" fmla="*/ 78284 w 5678937"/>
                <a:gd name="connsiteY2" fmla="*/ 3177768 h 4125960"/>
                <a:gd name="connsiteX3" fmla="*/ 1230718 w 5678937"/>
                <a:gd name="connsiteY3" fmla="*/ 3078962 h 4125960"/>
                <a:gd name="connsiteX4" fmla="*/ 1566095 w 5678937"/>
                <a:gd name="connsiteY4" fmla="*/ 0 h 4125960"/>
                <a:gd name="connsiteX5" fmla="*/ 5678937 w 5678937"/>
                <a:gd name="connsiteY5" fmla="*/ 2571925 h 4125960"/>
                <a:gd name="connsiteX6" fmla="*/ 4652345 w 5678937"/>
                <a:gd name="connsiteY6" fmla="*/ 3442639 h 4125960"/>
                <a:gd name="connsiteX7" fmla="*/ 2698426 w 5678937"/>
                <a:gd name="connsiteY7" fmla="*/ 1765064 h 4125960"/>
                <a:gd name="connsiteX8" fmla="*/ 2696380 w 5678937"/>
                <a:gd name="connsiteY8" fmla="*/ 3874136 h 4125960"/>
                <a:gd name="connsiteX0" fmla="*/ 2696380 w 5678937"/>
                <a:gd name="connsiteY0" fmla="*/ 3874136 h 4125960"/>
                <a:gd name="connsiteX1" fmla="*/ 111717 w 5678937"/>
                <a:gd name="connsiteY1" fmla="*/ 4125960 h 4125960"/>
                <a:gd name="connsiteX2" fmla="*/ 78284 w 5678937"/>
                <a:gd name="connsiteY2" fmla="*/ 3177768 h 4125960"/>
                <a:gd name="connsiteX3" fmla="*/ 1230718 w 5678937"/>
                <a:gd name="connsiteY3" fmla="*/ 3078962 h 4125960"/>
                <a:gd name="connsiteX4" fmla="*/ 1566095 w 5678937"/>
                <a:gd name="connsiteY4" fmla="*/ 0 h 4125960"/>
                <a:gd name="connsiteX5" fmla="*/ 5678937 w 5678937"/>
                <a:gd name="connsiteY5" fmla="*/ 2571925 h 4125960"/>
                <a:gd name="connsiteX6" fmla="*/ 4652345 w 5678937"/>
                <a:gd name="connsiteY6" fmla="*/ 3442639 h 4125960"/>
                <a:gd name="connsiteX7" fmla="*/ 2698426 w 5678937"/>
                <a:gd name="connsiteY7" fmla="*/ 1765064 h 4125960"/>
                <a:gd name="connsiteX8" fmla="*/ 2696380 w 5678937"/>
                <a:gd name="connsiteY8" fmla="*/ 3874136 h 4125960"/>
                <a:gd name="connsiteX0" fmla="*/ 2696380 w 5678937"/>
                <a:gd name="connsiteY0" fmla="*/ 3874136 h 4125960"/>
                <a:gd name="connsiteX1" fmla="*/ 111717 w 5678937"/>
                <a:gd name="connsiteY1" fmla="*/ 4125960 h 4125960"/>
                <a:gd name="connsiteX2" fmla="*/ 78284 w 5678937"/>
                <a:gd name="connsiteY2" fmla="*/ 3177768 h 4125960"/>
                <a:gd name="connsiteX3" fmla="*/ 1211649 w 5678937"/>
                <a:gd name="connsiteY3" fmla="*/ 2566993 h 4125960"/>
                <a:gd name="connsiteX4" fmla="*/ 1566095 w 5678937"/>
                <a:gd name="connsiteY4" fmla="*/ 0 h 4125960"/>
                <a:gd name="connsiteX5" fmla="*/ 5678937 w 5678937"/>
                <a:gd name="connsiteY5" fmla="*/ 2571925 h 4125960"/>
                <a:gd name="connsiteX6" fmla="*/ 4652345 w 5678937"/>
                <a:gd name="connsiteY6" fmla="*/ 3442639 h 4125960"/>
                <a:gd name="connsiteX7" fmla="*/ 2698426 w 5678937"/>
                <a:gd name="connsiteY7" fmla="*/ 1765064 h 4125960"/>
                <a:gd name="connsiteX8" fmla="*/ 2696380 w 5678937"/>
                <a:gd name="connsiteY8" fmla="*/ 3874136 h 4125960"/>
                <a:gd name="connsiteX0" fmla="*/ 2723759 w 5706316"/>
                <a:gd name="connsiteY0" fmla="*/ 3874136 h 4125960"/>
                <a:gd name="connsiteX1" fmla="*/ 139096 w 5706316"/>
                <a:gd name="connsiteY1" fmla="*/ 4125960 h 4125960"/>
                <a:gd name="connsiteX2" fmla="*/ 57984 w 5706316"/>
                <a:gd name="connsiteY2" fmla="*/ 2629872 h 4125960"/>
                <a:gd name="connsiteX3" fmla="*/ 1239028 w 5706316"/>
                <a:gd name="connsiteY3" fmla="*/ 2566993 h 4125960"/>
                <a:gd name="connsiteX4" fmla="*/ 1593474 w 5706316"/>
                <a:gd name="connsiteY4" fmla="*/ 0 h 4125960"/>
                <a:gd name="connsiteX5" fmla="*/ 5706316 w 5706316"/>
                <a:gd name="connsiteY5" fmla="*/ 2571925 h 4125960"/>
                <a:gd name="connsiteX6" fmla="*/ 4679724 w 5706316"/>
                <a:gd name="connsiteY6" fmla="*/ 3442639 h 4125960"/>
                <a:gd name="connsiteX7" fmla="*/ 2725805 w 5706316"/>
                <a:gd name="connsiteY7" fmla="*/ 1765064 h 4125960"/>
                <a:gd name="connsiteX8" fmla="*/ 2723759 w 5706316"/>
                <a:gd name="connsiteY8" fmla="*/ 3874136 h 4125960"/>
                <a:gd name="connsiteX0" fmla="*/ 2711997 w 5694554"/>
                <a:gd name="connsiteY0" fmla="*/ 3874136 h 4125960"/>
                <a:gd name="connsiteX1" fmla="*/ 127334 w 5694554"/>
                <a:gd name="connsiteY1" fmla="*/ 4125960 h 4125960"/>
                <a:gd name="connsiteX2" fmla="*/ 65294 w 5694554"/>
                <a:gd name="connsiteY2" fmla="*/ 2665799 h 4125960"/>
                <a:gd name="connsiteX3" fmla="*/ 1227266 w 5694554"/>
                <a:gd name="connsiteY3" fmla="*/ 2566993 h 4125960"/>
                <a:gd name="connsiteX4" fmla="*/ 1581712 w 5694554"/>
                <a:gd name="connsiteY4" fmla="*/ 0 h 4125960"/>
                <a:gd name="connsiteX5" fmla="*/ 5694554 w 5694554"/>
                <a:gd name="connsiteY5" fmla="*/ 2571925 h 4125960"/>
                <a:gd name="connsiteX6" fmla="*/ 4667962 w 5694554"/>
                <a:gd name="connsiteY6" fmla="*/ 3442639 h 4125960"/>
                <a:gd name="connsiteX7" fmla="*/ 2714043 w 5694554"/>
                <a:gd name="connsiteY7" fmla="*/ 1765064 h 4125960"/>
                <a:gd name="connsiteX8" fmla="*/ 2711997 w 5694554"/>
                <a:gd name="connsiteY8" fmla="*/ 3874136 h 4125960"/>
                <a:gd name="connsiteX0" fmla="*/ 2711997 w 5694554"/>
                <a:gd name="connsiteY0" fmla="*/ 3874136 h 4125960"/>
                <a:gd name="connsiteX1" fmla="*/ 127334 w 5694554"/>
                <a:gd name="connsiteY1" fmla="*/ 4125960 h 4125960"/>
                <a:gd name="connsiteX2" fmla="*/ 65294 w 5694554"/>
                <a:gd name="connsiteY2" fmla="*/ 2665799 h 4125960"/>
                <a:gd name="connsiteX3" fmla="*/ 1227266 w 5694554"/>
                <a:gd name="connsiteY3" fmla="*/ 2566993 h 4125960"/>
                <a:gd name="connsiteX4" fmla="*/ 1581712 w 5694554"/>
                <a:gd name="connsiteY4" fmla="*/ 0 h 4125960"/>
                <a:gd name="connsiteX5" fmla="*/ 5694554 w 5694554"/>
                <a:gd name="connsiteY5" fmla="*/ 2571925 h 4125960"/>
                <a:gd name="connsiteX6" fmla="*/ 4667962 w 5694554"/>
                <a:gd name="connsiteY6" fmla="*/ 3442639 h 4125960"/>
                <a:gd name="connsiteX7" fmla="*/ 2714043 w 5694554"/>
                <a:gd name="connsiteY7" fmla="*/ 1765064 h 4125960"/>
                <a:gd name="connsiteX8" fmla="*/ 2711997 w 5694554"/>
                <a:gd name="connsiteY8" fmla="*/ 3874136 h 4125960"/>
                <a:gd name="connsiteX0" fmla="*/ 2711997 w 5694554"/>
                <a:gd name="connsiteY0" fmla="*/ 3856173 h 4107997"/>
                <a:gd name="connsiteX1" fmla="*/ 127334 w 5694554"/>
                <a:gd name="connsiteY1" fmla="*/ 4107997 h 4107997"/>
                <a:gd name="connsiteX2" fmla="*/ 65294 w 5694554"/>
                <a:gd name="connsiteY2" fmla="*/ 2647836 h 4107997"/>
                <a:gd name="connsiteX3" fmla="*/ 1227266 w 5694554"/>
                <a:gd name="connsiteY3" fmla="*/ 2549030 h 4107997"/>
                <a:gd name="connsiteX4" fmla="*/ 1667539 w 5694554"/>
                <a:gd name="connsiteY4" fmla="*/ 0 h 4107997"/>
                <a:gd name="connsiteX5" fmla="*/ 5694554 w 5694554"/>
                <a:gd name="connsiteY5" fmla="*/ 2553962 h 4107997"/>
                <a:gd name="connsiteX6" fmla="*/ 4667962 w 5694554"/>
                <a:gd name="connsiteY6" fmla="*/ 3424676 h 4107997"/>
                <a:gd name="connsiteX7" fmla="*/ 2714043 w 5694554"/>
                <a:gd name="connsiteY7" fmla="*/ 1747101 h 4107997"/>
                <a:gd name="connsiteX8" fmla="*/ 2711997 w 5694554"/>
                <a:gd name="connsiteY8" fmla="*/ 3856173 h 4107997"/>
                <a:gd name="connsiteX0" fmla="*/ 2711997 w 5694554"/>
                <a:gd name="connsiteY0" fmla="*/ 3856173 h 4107997"/>
                <a:gd name="connsiteX1" fmla="*/ 127334 w 5694554"/>
                <a:gd name="connsiteY1" fmla="*/ 4107997 h 4107997"/>
                <a:gd name="connsiteX2" fmla="*/ 65294 w 5694554"/>
                <a:gd name="connsiteY2" fmla="*/ 2647836 h 4107997"/>
                <a:gd name="connsiteX3" fmla="*/ 1227266 w 5694554"/>
                <a:gd name="connsiteY3" fmla="*/ 2549030 h 4107997"/>
                <a:gd name="connsiteX4" fmla="*/ 1667539 w 5694554"/>
                <a:gd name="connsiteY4" fmla="*/ 0 h 4107997"/>
                <a:gd name="connsiteX5" fmla="*/ 5694554 w 5694554"/>
                <a:gd name="connsiteY5" fmla="*/ 2553962 h 4107997"/>
                <a:gd name="connsiteX6" fmla="*/ 4667962 w 5694554"/>
                <a:gd name="connsiteY6" fmla="*/ 3424676 h 4107997"/>
                <a:gd name="connsiteX7" fmla="*/ 2714043 w 5694554"/>
                <a:gd name="connsiteY7" fmla="*/ 1747101 h 4107997"/>
                <a:gd name="connsiteX8" fmla="*/ 2711997 w 5694554"/>
                <a:gd name="connsiteY8" fmla="*/ 3856173 h 4107997"/>
                <a:gd name="connsiteX0" fmla="*/ 2711997 w 5694554"/>
                <a:gd name="connsiteY0" fmla="*/ 3856173 h 4107997"/>
                <a:gd name="connsiteX1" fmla="*/ 127334 w 5694554"/>
                <a:gd name="connsiteY1" fmla="*/ 4107997 h 4107997"/>
                <a:gd name="connsiteX2" fmla="*/ 65294 w 5694554"/>
                <a:gd name="connsiteY2" fmla="*/ 2647836 h 4107997"/>
                <a:gd name="connsiteX3" fmla="*/ 1227266 w 5694554"/>
                <a:gd name="connsiteY3" fmla="*/ 2549030 h 4107997"/>
                <a:gd name="connsiteX4" fmla="*/ 1667539 w 5694554"/>
                <a:gd name="connsiteY4" fmla="*/ 0 h 4107997"/>
                <a:gd name="connsiteX5" fmla="*/ 5694554 w 5694554"/>
                <a:gd name="connsiteY5" fmla="*/ 2553962 h 4107997"/>
                <a:gd name="connsiteX6" fmla="*/ 4667962 w 5694554"/>
                <a:gd name="connsiteY6" fmla="*/ 3424676 h 4107997"/>
                <a:gd name="connsiteX7" fmla="*/ 2714043 w 5694554"/>
                <a:gd name="connsiteY7" fmla="*/ 1747101 h 4107997"/>
                <a:gd name="connsiteX8" fmla="*/ 2711997 w 5694554"/>
                <a:gd name="connsiteY8" fmla="*/ 3856173 h 4107997"/>
                <a:gd name="connsiteX0" fmla="*/ 2711997 w 5694554"/>
                <a:gd name="connsiteY0" fmla="*/ 3856173 h 4107997"/>
                <a:gd name="connsiteX1" fmla="*/ 127334 w 5694554"/>
                <a:gd name="connsiteY1" fmla="*/ 4107997 h 4107997"/>
                <a:gd name="connsiteX2" fmla="*/ 65294 w 5694554"/>
                <a:gd name="connsiteY2" fmla="*/ 2647836 h 4107997"/>
                <a:gd name="connsiteX3" fmla="*/ 1227266 w 5694554"/>
                <a:gd name="connsiteY3" fmla="*/ 2549030 h 4107997"/>
                <a:gd name="connsiteX4" fmla="*/ 1667539 w 5694554"/>
                <a:gd name="connsiteY4" fmla="*/ 0 h 4107997"/>
                <a:gd name="connsiteX5" fmla="*/ 5694554 w 5694554"/>
                <a:gd name="connsiteY5" fmla="*/ 2553962 h 4107997"/>
                <a:gd name="connsiteX6" fmla="*/ 4667962 w 5694554"/>
                <a:gd name="connsiteY6" fmla="*/ 3424676 h 4107997"/>
                <a:gd name="connsiteX7" fmla="*/ 2714043 w 5694554"/>
                <a:gd name="connsiteY7" fmla="*/ 1747101 h 4107997"/>
                <a:gd name="connsiteX8" fmla="*/ 2711997 w 5694554"/>
                <a:gd name="connsiteY8" fmla="*/ 3856173 h 4107997"/>
                <a:gd name="connsiteX0" fmla="*/ 2711997 w 5694554"/>
                <a:gd name="connsiteY0" fmla="*/ 3882120 h 4133944"/>
                <a:gd name="connsiteX1" fmla="*/ 127334 w 5694554"/>
                <a:gd name="connsiteY1" fmla="*/ 4133944 h 4133944"/>
                <a:gd name="connsiteX2" fmla="*/ 65294 w 5694554"/>
                <a:gd name="connsiteY2" fmla="*/ 2673783 h 4133944"/>
                <a:gd name="connsiteX3" fmla="*/ 1227266 w 5694554"/>
                <a:gd name="connsiteY3" fmla="*/ 2574977 h 4133944"/>
                <a:gd name="connsiteX4" fmla="*/ 1667539 w 5694554"/>
                <a:gd name="connsiteY4" fmla="*/ 25947 h 4133944"/>
                <a:gd name="connsiteX5" fmla="*/ 5694554 w 5694554"/>
                <a:gd name="connsiteY5" fmla="*/ 2579909 h 4133944"/>
                <a:gd name="connsiteX6" fmla="*/ 4667962 w 5694554"/>
                <a:gd name="connsiteY6" fmla="*/ 3450623 h 4133944"/>
                <a:gd name="connsiteX7" fmla="*/ 2714043 w 5694554"/>
                <a:gd name="connsiteY7" fmla="*/ 1773048 h 4133944"/>
                <a:gd name="connsiteX8" fmla="*/ 2711997 w 5694554"/>
                <a:gd name="connsiteY8" fmla="*/ 3882120 h 4133944"/>
                <a:gd name="connsiteX0" fmla="*/ 2711997 w 5694554"/>
                <a:gd name="connsiteY0" fmla="*/ 3887814 h 4139638"/>
                <a:gd name="connsiteX1" fmla="*/ 127334 w 5694554"/>
                <a:gd name="connsiteY1" fmla="*/ 4139638 h 4139638"/>
                <a:gd name="connsiteX2" fmla="*/ 65294 w 5694554"/>
                <a:gd name="connsiteY2" fmla="*/ 2679477 h 4139638"/>
                <a:gd name="connsiteX3" fmla="*/ 1227266 w 5694554"/>
                <a:gd name="connsiteY3" fmla="*/ 2580671 h 4139638"/>
                <a:gd name="connsiteX4" fmla="*/ 1667539 w 5694554"/>
                <a:gd name="connsiteY4" fmla="*/ 31641 h 4139638"/>
                <a:gd name="connsiteX5" fmla="*/ 5694554 w 5694554"/>
                <a:gd name="connsiteY5" fmla="*/ 2585603 h 4139638"/>
                <a:gd name="connsiteX6" fmla="*/ 4667962 w 5694554"/>
                <a:gd name="connsiteY6" fmla="*/ 3456317 h 4139638"/>
                <a:gd name="connsiteX7" fmla="*/ 2714043 w 5694554"/>
                <a:gd name="connsiteY7" fmla="*/ 1778742 h 4139638"/>
                <a:gd name="connsiteX8" fmla="*/ 2711997 w 5694554"/>
                <a:gd name="connsiteY8" fmla="*/ 3887814 h 4139638"/>
                <a:gd name="connsiteX0" fmla="*/ 2711997 w 5694554"/>
                <a:gd name="connsiteY0" fmla="*/ 3887814 h 4139638"/>
                <a:gd name="connsiteX1" fmla="*/ 127334 w 5694554"/>
                <a:gd name="connsiteY1" fmla="*/ 4139638 h 4139638"/>
                <a:gd name="connsiteX2" fmla="*/ 65294 w 5694554"/>
                <a:gd name="connsiteY2" fmla="*/ 2679477 h 4139638"/>
                <a:gd name="connsiteX3" fmla="*/ 1227266 w 5694554"/>
                <a:gd name="connsiteY3" fmla="*/ 2580671 h 4139638"/>
                <a:gd name="connsiteX4" fmla="*/ 1667539 w 5694554"/>
                <a:gd name="connsiteY4" fmla="*/ 31641 h 4139638"/>
                <a:gd name="connsiteX5" fmla="*/ 5694554 w 5694554"/>
                <a:gd name="connsiteY5" fmla="*/ 2585603 h 4139638"/>
                <a:gd name="connsiteX6" fmla="*/ 4667962 w 5694554"/>
                <a:gd name="connsiteY6" fmla="*/ 3456317 h 4139638"/>
                <a:gd name="connsiteX7" fmla="*/ 2714043 w 5694554"/>
                <a:gd name="connsiteY7" fmla="*/ 1778742 h 4139638"/>
                <a:gd name="connsiteX8" fmla="*/ 2711997 w 5694554"/>
                <a:gd name="connsiteY8" fmla="*/ 3887814 h 4139638"/>
                <a:gd name="connsiteX0" fmla="*/ 2711997 w 5694554"/>
                <a:gd name="connsiteY0" fmla="*/ 3887814 h 4139638"/>
                <a:gd name="connsiteX1" fmla="*/ 127334 w 5694554"/>
                <a:gd name="connsiteY1" fmla="*/ 4139638 h 4139638"/>
                <a:gd name="connsiteX2" fmla="*/ 65294 w 5694554"/>
                <a:gd name="connsiteY2" fmla="*/ 2679477 h 4139638"/>
                <a:gd name="connsiteX3" fmla="*/ 1227266 w 5694554"/>
                <a:gd name="connsiteY3" fmla="*/ 2580671 h 4139638"/>
                <a:gd name="connsiteX4" fmla="*/ 1667539 w 5694554"/>
                <a:gd name="connsiteY4" fmla="*/ 31641 h 4139638"/>
                <a:gd name="connsiteX5" fmla="*/ 5694554 w 5694554"/>
                <a:gd name="connsiteY5" fmla="*/ 2585603 h 4139638"/>
                <a:gd name="connsiteX6" fmla="*/ 4667962 w 5694554"/>
                <a:gd name="connsiteY6" fmla="*/ 3456317 h 4139638"/>
                <a:gd name="connsiteX7" fmla="*/ 2618683 w 5694554"/>
                <a:gd name="connsiteY7" fmla="*/ 1536230 h 4139638"/>
                <a:gd name="connsiteX8" fmla="*/ 2711997 w 5694554"/>
                <a:gd name="connsiteY8" fmla="*/ 3887814 h 4139638"/>
                <a:gd name="connsiteX0" fmla="*/ 2711997 w 5694554"/>
                <a:gd name="connsiteY0" fmla="*/ 3887814 h 4139638"/>
                <a:gd name="connsiteX1" fmla="*/ 127334 w 5694554"/>
                <a:gd name="connsiteY1" fmla="*/ 4139638 h 4139638"/>
                <a:gd name="connsiteX2" fmla="*/ 65294 w 5694554"/>
                <a:gd name="connsiteY2" fmla="*/ 2679477 h 4139638"/>
                <a:gd name="connsiteX3" fmla="*/ 1227266 w 5694554"/>
                <a:gd name="connsiteY3" fmla="*/ 2580671 h 4139638"/>
                <a:gd name="connsiteX4" fmla="*/ 1667539 w 5694554"/>
                <a:gd name="connsiteY4" fmla="*/ 31641 h 4139638"/>
                <a:gd name="connsiteX5" fmla="*/ 5694554 w 5694554"/>
                <a:gd name="connsiteY5" fmla="*/ 2585603 h 4139638"/>
                <a:gd name="connsiteX6" fmla="*/ 4667962 w 5694554"/>
                <a:gd name="connsiteY6" fmla="*/ 3456317 h 4139638"/>
                <a:gd name="connsiteX7" fmla="*/ 2733115 w 5694554"/>
                <a:gd name="connsiteY7" fmla="*/ 1554193 h 4139638"/>
                <a:gd name="connsiteX8" fmla="*/ 2711997 w 5694554"/>
                <a:gd name="connsiteY8" fmla="*/ 3887814 h 4139638"/>
                <a:gd name="connsiteX0" fmla="*/ 2711997 w 5694554"/>
                <a:gd name="connsiteY0" fmla="*/ 3887814 h 4139638"/>
                <a:gd name="connsiteX1" fmla="*/ 127334 w 5694554"/>
                <a:gd name="connsiteY1" fmla="*/ 4139638 h 4139638"/>
                <a:gd name="connsiteX2" fmla="*/ 65294 w 5694554"/>
                <a:gd name="connsiteY2" fmla="*/ 2679477 h 4139638"/>
                <a:gd name="connsiteX3" fmla="*/ 1227266 w 5694554"/>
                <a:gd name="connsiteY3" fmla="*/ 2580671 h 4139638"/>
                <a:gd name="connsiteX4" fmla="*/ 1667539 w 5694554"/>
                <a:gd name="connsiteY4" fmla="*/ 31641 h 4139638"/>
                <a:gd name="connsiteX5" fmla="*/ 5694554 w 5694554"/>
                <a:gd name="connsiteY5" fmla="*/ 2585603 h 4139638"/>
                <a:gd name="connsiteX6" fmla="*/ 4667962 w 5694554"/>
                <a:gd name="connsiteY6" fmla="*/ 3456317 h 4139638"/>
                <a:gd name="connsiteX7" fmla="*/ 2733115 w 5694554"/>
                <a:gd name="connsiteY7" fmla="*/ 1554193 h 4139638"/>
                <a:gd name="connsiteX8" fmla="*/ 2711997 w 5694554"/>
                <a:gd name="connsiteY8" fmla="*/ 3887814 h 4139638"/>
                <a:gd name="connsiteX0" fmla="*/ 2711997 w 5694554"/>
                <a:gd name="connsiteY0" fmla="*/ 3896602 h 4148426"/>
                <a:gd name="connsiteX1" fmla="*/ 127334 w 5694554"/>
                <a:gd name="connsiteY1" fmla="*/ 4148426 h 4148426"/>
                <a:gd name="connsiteX2" fmla="*/ 65294 w 5694554"/>
                <a:gd name="connsiteY2" fmla="*/ 2688265 h 4148426"/>
                <a:gd name="connsiteX3" fmla="*/ 1227266 w 5694554"/>
                <a:gd name="connsiteY3" fmla="*/ 2589459 h 4148426"/>
                <a:gd name="connsiteX4" fmla="*/ 1505427 w 5694554"/>
                <a:gd name="connsiteY4" fmla="*/ 31446 h 4148426"/>
                <a:gd name="connsiteX5" fmla="*/ 5694554 w 5694554"/>
                <a:gd name="connsiteY5" fmla="*/ 2594391 h 4148426"/>
                <a:gd name="connsiteX6" fmla="*/ 4667962 w 5694554"/>
                <a:gd name="connsiteY6" fmla="*/ 3465105 h 4148426"/>
                <a:gd name="connsiteX7" fmla="*/ 2733115 w 5694554"/>
                <a:gd name="connsiteY7" fmla="*/ 1562981 h 4148426"/>
                <a:gd name="connsiteX8" fmla="*/ 2711997 w 5694554"/>
                <a:gd name="connsiteY8" fmla="*/ 3896602 h 4148426"/>
                <a:gd name="connsiteX0" fmla="*/ 2711997 w 5694554"/>
                <a:gd name="connsiteY0" fmla="*/ 3896602 h 4148426"/>
                <a:gd name="connsiteX1" fmla="*/ 127334 w 5694554"/>
                <a:gd name="connsiteY1" fmla="*/ 4148426 h 4148426"/>
                <a:gd name="connsiteX2" fmla="*/ 65294 w 5694554"/>
                <a:gd name="connsiteY2" fmla="*/ 2688265 h 4148426"/>
                <a:gd name="connsiteX3" fmla="*/ 1227266 w 5694554"/>
                <a:gd name="connsiteY3" fmla="*/ 2589459 h 4148426"/>
                <a:gd name="connsiteX4" fmla="*/ 1505427 w 5694554"/>
                <a:gd name="connsiteY4" fmla="*/ 31446 h 4148426"/>
                <a:gd name="connsiteX5" fmla="*/ 5694554 w 5694554"/>
                <a:gd name="connsiteY5" fmla="*/ 2594391 h 4148426"/>
                <a:gd name="connsiteX6" fmla="*/ 4667962 w 5694554"/>
                <a:gd name="connsiteY6" fmla="*/ 3465105 h 4148426"/>
                <a:gd name="connsiteX7" fmla="*/ 2675901 w 5694554"/>
                <a:gd name="connsiteY7" fmla="*/ 1553999 h 4148426"/>
                <a:gd name="connsiteX8" fmla="*/ 2711997 w 5694554"/>
                <a:gd name="connsiteY8" fmla="*/ 3896602 h 4148426"/>
                <a:gd name="connsiteX0" fmla="*/ 2711997 w 5694554"/>
                <a:gd name="connsiteY0" fmla="*/ 3896602 h 4148426"/>
                <a:gd name="connsiteX1" fmla="*/ 127334 w 5694554"/>
                <a:gd name="connsiteY1" fmla="*/ 4148426 h 4148426"/>
                <a:gd name="connsiteX2" fmla="*/ 65294 w 5694554"/>
                <a:gd name="connsiteY2" fmla="*/ 2688265 h 4148426"/>
                <a:gd name="connsiteX3" fmla="*/ 1227266 w 5694554"/>
                <a:gd name="connsiteY3" fmla="*/ 2589459 h 4148426"/>
                <a:gd name="connsiteX4" fmla="*/ 1505427 w 5694554"/>
                <a:gd name="connsiteY4" fmla="*/ 31446 h 4148426"/>
                <a:gd name="connsiteX5" fmla="*/ 5694554 w 5694554"/>
                <a:gd name="connsiteY5" fmla="*/ 2594391 h 4148426"/>
                <a:gd name="connsiteX6" fmla="*/ 4591677 w 5694554"/>
                <a:gd name="connsiteY6" fmla="*/ 3222592 h 4148426"/>
                <a:gd name="connsiteX7" fmla="*/ 2675901 w 5694554"/>
                <a:gd name="connsiteY7" fmla="*/ 1553999 h 4148426"/>
                <a:gd name="connsiteX8" fmla="*/ 2711997 w 5694554"/>
                <a:gd name="connsiteY8" fmla="*/ 3896602 h 4148426"/>
                <a:gd name="connsiteX0" fmla="*/ 2711997 w 5694554"/>
                <a:gd name="connsiteY0" fmla="*/ 3896602 h 4148426"/>
                <a:gd name="connsiteX1" fmla="*/ 127334 w 5694554"/>
                <a:gd name="connsiteY1" fmla="*/ 4148426 h 4148426"/>
                <a:gd name="connsiteX2" fmla="*/ 65294 w 5694554"/>
                <a:gd name="connsiteY2" fmla="*/ 2688265 h 4148426"/>
                <a:gd name="connsiteX3" fmla="*/ 1227266 w 5694554"/>
                <a:gd name="connsiteY3" fmla="*/ 2589459 h 4148426"/>
                <a:gd name="connsiteX4" fmla="*/ 1505427 w 5694554"/>
                <a:gd name="connsiteY4" fmla="*/ 31446 h 4148426"/>
                <a:gd name="connsiteX5" fmla="*/ 5694554 w 5694554"/>
                <a:gd name="connsiteY5" fmla="*/ 2594391 h 4148426"/>
                <a:gd name="connsiteX6" fmla="*/ 4591677 w 5694554"/>
                <a:gd name="connsiteY6" fmla="*/ 3222592 h 4148426"/>
                <a:gd name="connsiteX7" fmla="*/ 2675901 w 5694554"/>
                <a:gd name="connsiteY7" fmla="*/ 1553999 h 4148426"/>
                <a:gd name="connsiteX8" fmla="*/ 2711997 w 5694554"/>
                <a:gd name="connsiteY8" fmla="*/ 3896602 h 4148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694554" h="4148426">
                  <a:moveTo>
                    <a:pt x="2711997" y="3896602"/>
                  </a:moveTo>
                  <a:cubicBezTo>
                    <a:pt x="1710592" y="3812881"/>
                    <a:pt x="985712" y="3899813"/>
                    <a:pt x="127334" y="4148426"/>
                  </a:cubicBezTo>
                  <a:cubicBezTo>
                    <a:pt x="-31723" y="4007230"/>
                    <a:pt x="-28977" y="2877112"/>
                    <a:pt x="65294" y="2688265"/>
                  </a:cubicBezTo>
                  <a:cubicBezTo>
                    <a:pt x="372739" y="2552960"/>
                    <a:pt x="690153" y="2472548"/>
                    <a:pt x="1227266" y="2589459"/>
                  </a:cubicBezTo>
                  <a:cubicBezTo>
                    <a:pt x="1196718" y="1835462"/>
                    <a:pt x="1236298" y="804596"/>
                    <a:pt x="1505427" y="31446"/>
                  </a:cubicBezTo>
                  <a:cubicBezTo>
                    <a:pt x="2533681" y="-210787"/>
                    <a:pt x="5688358" y="975299"/>
                    <a:pt x="5694554" y="2594391"/>
                  </a:cubicBezTo>
                  <a:cubicBezTo>
                    <a:pt x="5693401" y="2897611"/>
                    <a:pt x="4866463" y="3140207"/>
                    <a:pt x="4591677" y="3222592"/>
                  </a:cubicBezTo>
                  <a:cubicBezTo>
                    <a:pt x="4524292" y="2308288"/>
                    <a:pt x="3732800" y="1819416"/>
                    <a:pt x="2675901" y="1553999"/>
                  </a:cubicBezTo>
                  <a:cubicBezTo>
                    <a:pt x="2494934" y="2613516"/>
                    <a:pt x="2629476" y="3156477"/>
                    <a:pt x="2711997" y="3896602"/>
                  </a:cubicBezTo>
                  <a:close/>
                </a:path>
              </a:pathLst>
            </a:custGeom>
            <a:gradFill>
              <a:gsLst>
                <a:gs pos="0">
                  <a:srgbClr val="655915"/>
                </a:gs>
                <a:gs pos="100000">
                  <a:schemeClr val="bg2">
                    <a:lumMod val="50000"/>
                  </a:schemeClr>
                </a:gs>
              </a:gsLst>
              <a:path path="circle">
                <a:fillToRect t="100000" r="100000"/>
              </a:path>
            </a:gradFill>
            <a:ln w="12700">
              <a:noFill/>
            </a:ln>
            <a:effectLst>
              <a:innerShdw blurRad="139700">
                <a:schemeClr val="tx1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sz="800"/>
            </a:p>
          </p:txBody>
        </p:sp>
        <p:sp>
          <p:nvSpPr>
            <p:cNvPr id="57" name="מלבן 3"/>
            <p:cNvSpPr>
              <a:spLocks noChangeAspect="1"/>
            </p:cNvSpPr>
            <p:nvPr/>
          </p:nvSpPr>
          <p:spPr>
            <a:xfrm>
              <a:off x="6306199" y="1081517"/>
              <a:ext cx="1080317" cy="1087017"/>
            </a:xfrm>
            <a:custGeom>
              <a:avLst/>
              <a:gdLst>
                <a:gd name="connsiteX0" fmla="*/ 0 w 5040560"/>
                <a:gd name="connsiteY0" fmla="*/ 0 h 4104456"/>
                <a:gd name="connsiteX1" fmla="*/ 5040560 w 5040560"/>
                <a:gd name="connsiteY1" fmla="*/ 0 h 4104456"/>
                <a:gd name="connsiteX2" fmla="*/ 5040560 w 5040560"/>
                <a:gd name="connsiteY2" fmla="*/ 4104456 h 4104456"/>
                <a:gd name="connsiteX3" fmla="*/ 0 w 5040560"/>
                <a:gd name="connsiteY3" fmla="*/ 4104456 h 4104456"/>
                <a:gd name="connsiteX4" fmla="*/ 0 w 5040560"/>
                <a:gd name="connsiteY4" fmla="*/ 0 h 4104456"/>
                <a:gd name="connsiteX0" fmla="*/ 0 w 5040560"/>
                <a:gd name="connsiteY0" fmla="*/ 9 h 4104465"/>
                <a:gd name="connsiteX1" fmla="*/ 2673018 w 5040560"/>
                <a:gd name="connsiteY1" fmla="*/ 1498384 h 4104465"/>
                <a:gd name="connsiteX2" fmla="*/ 5040560 w 5040560"/>
                <a:gd name="connsiteY2" fmla="*/ 9 h 4104465"/>
                <a:gd name="connsiteX3" fmla="*/ 5040560 w 5040560"/>
                <a:gd name="connsiteY3" fmla="*/ 4104465 h 4104465"/>
                <a:gd name="connsiteX4" fmla="*/ 0 w 5040560"/>
                <a:gd name="connsiteY4" fmla="*/ 4104465 h 4104465"/>
                <a:gd name="connsiteX5" fmla="*/ 0 w 5040560"/>
                <a:gd name="connsiteY5" fmla="*/ 9 h 4104465"/>
                <a:gd name="connsiteX0" fmla="*/ 0 w 5040560"/>
                <a:gd name="connsiteY0" fmla="*/ 9 h 4104465"/>
                <a:gd name="connsiteX1" fmla="*/ 2673018 w 5040560"/>
                <a:gd name="connsiteY1" fmla="*/ 1498384 h 4104465"/>
                <a:gd name="connsiteX2" fmla="*/ 5040560 w 5040560"/>
                <a:gd name="connsiteY2" fmla="*/ 9 h 4104465"/>
                <a:gd name="connsiteX3" fmla="*/ 5040560 w 5040560"/>
                <a:gd name="connsiteY3" fmla="*/ 4104465 h 4104465"/>
                <a:gd name="connsiteX4" fmla="*/ 0 w 5040560"/>
                <a:gd name="connsiteY4" fmla="*/ 4104465 h 4104465"/>
                <a:gd name="connsiteX5" fmla="*/ 0 w 5040560"/>
                <a:gd name="connsiteY5" fmla="*/ 9 h 4104465"/>
                <a:gd name="connsiteX0" fmla="*/ 0 w 5040560"/>
                <a:gd name="connsiteY0" fmla="*/ 53186 h 4157642"/>
                <a:gd name="connsiteX1" fmla="*/ 2673018 w 5040560"/>
                <a:gd name="connsiteY1" fmla="*/ 1551561 h 4157642"/>
                <a:gd name="connsiteX2" fmla="*/ 5040560 w 5040560"/>
                <a:gd name="connsiteY2" fmla="*/ 53186 h 4157642"/>
                <a:gd name="connsiteX3" fmla="*/ 5040560 w 5040560"/>
                <a:gd name="connsiteY3" fmla="*/ 4157642 h 4157642"/>
                <a:gd name="connsiteX4" fmla="*/ 0 w 5040560"/>
                <a:gd name="connsiteY4" fmla="*/ 4157642 h 4157642"/>
                <a:gd name="connsiteX5" fmla="*/ 0 w 5040560"/>
                <a:gd name="connsiteY5" fmla="*/ 53186 h 4157642"/>
                <a:gd name="connsiteX0" fmla="*/ 0 w 5040560"/>
                <a:gd name="connsiteY0" fmla="*/ 53186 h 4157642"/>
                <a:gd name="connsiteX1" fmla="*/ 2673018 w 5040560"/>
                <a:gd name="connsiteY1" fmla="*/ 1551561 h 4157642"/>
                <a:gd name="connsiteX2" fmla="*/ 5040560 w 5040560"/>
                <a:gd name="connsiteY2" fmla="*/ 53186 h 4157642"/>
                <a:gd name="connsiteX3" fmla="*/ 5040560 w 5040560"/>
                <a:gd name="connsiteY3" fmla="*/ 4157642 h 4157642"/>
                <a:gd name="connsiteX4" fmla="*/ 0 w 5040560"/>
                <a:gd name="connsiteY4" fmla="*/ 4157642 h 4157642"/>
                <a:gd name="connsiteX5" fmla="*/ 0 w 5040560"/>
                <a:gd name="connsiteY5" fmla="*/ 53186 h 4157642"/>
                <a:gd name="connsiteX0" fmla="*/ 0 w 5040560"/>
                <a:gd name="connsiteY0" fmla="*/ 52226 h 4156682"/>
                <a:gd name="connsiteX1" fmla="*/ 2673018 w 5040560"/>
                <a:gd name="connsiteY1" fmla="*/ 1550601 h 4156682"/>
                <a:gd name="connsiteX2" fmla="*/ 5040560 w 5040560"/>
                <a:gd name="connsiteY2" fmla="*/ 52226 h 4156682"/>
                <a:gd name="connsiteX3" fmla="*/ 5040560 w 5040560"/>
                <a:gd name="connsiteY3" fmla="*/ 4156682 h 4156682"/>
                <a:gd name="connsiteX4" fmla="*/ 0 w 5040560"/>
                <a:gd name="connsiteY4" fmla="*/ 4156682 h 4156682"/>
                <a:gd name="connsiteX5" fmla="*/ 0 w 5040560"/>
                <a:gd name="connsiteY5" fmla="*/ 52226 h 4156682"/>
                <a:gd name="connsiteX0" fmla="*/ 0 w 5040560"/>
                <a:gd name="connsiteY0" fmla="*/ 52226 h 4156682"/>
                <a:gd name="connsiteX1" fmla="*/ 2673018 w 5040560"/>
                <a:gd name="connsiteY1" fmla="*/ 1550601 h 4156682"/>
                <a:gd name="connsiteX2" fmla="*/ 5040560 w 5040560"/>
                <a:gd name="connsiteY2" fmla="*/ 52226 h 4156682"/>
                <a:gd name="connsiteX3" fmla="*/ 5040560 w 5040560"/>
                <a:gd name="connsiteY3" fmla="*/ 4156682 h 4156682"/>
                <a:gd name="connsiteX4" fmla="*/ 0 w 5040560"/>
                <a:gd name="connsiteY4" fmla="*/ 4156682 h 4156682"/>
                <a:gd name="connsiteX5" fmla="*/ 0 w 5040560"/>
                <a:gd name="connsiteY5" fmla="*/ 52226 h 4156682"/>
                <a:gd name="connsiteX0" fmla="*/ 0 w 5040560"/>
                <a:gd name="connsiteY0" fmla="*/ 63427 h 4167883"/>
                <a:gd name="connsiteX1" fmla="*/ 2673018 w 5040560"/>
                <a:gd name="connsiteY1" fmla="*/ 1561802 h 4167883"/>
                <a:gd name="connsiteX2" fmla="*/ 4182143 w 5040560"/>
                <a:gd name="connsiteY2" fmla="*/ 26105 h 4167883"/>
                <a:gd name="connsiteX3" fmla="*/ 5040560 w 5040560"/>
                <a:gd name="connsiteY3" fmla="*/ 4167883 h 4167883"/>
                <a:gd name="connsiteX4" fmla="*/ 0 w 5040560"/>
                <a:gd name="connsiteY4" fmla="*/ 4167883 h 4167883"/>
                <a:gd name="connsiteX5" fmla="*/ 0 w 5040560"/>
                <a:gd name="connsiteY5" fmla="*/ 63427 h 4167883"/>
                <a:gd name="connsiteX0" fmla="*/ 0 w 5040560"/>
                <a:gd name="connsiteY0" fmla="*/ 63427 h 4167883"/>
                <a:gd name="connsiteX1" fmla="*/ 2673018 w 5040560"/>
                <a:gd name="connsiteY1" fmla="*/ 1561802 h 4167883"/>
                <a:gd name="connsiteX2" fmla="*/ 4182143 w 5040560"/>
                <a:gd name="connsiteY2" fmla="*/ 26105 h 4167883"/>
                <a:gd name="connsiteX3" fmla="*/ 4884373 w 5040560"/>
                <a:gd name="connsiteY3" fmla="*/ 171543 h 4167883"/>
                <a:gd name="connsiteX4" fmla="*/ 5040560 w 5040560"/>
                <a:gd name="connsiteY4" fmla="*/ 4167883 h 4167883"/>
                <a:gd name="connsiteX5" fmla="*/ 0 w 5040560"/>
                <a:gd name="connsiteY5" fmla="*/ 4167883 h 4167883"/>
                <a:gd name="connsiteX6" fmla="*/ 0 w 5040560"/>
                <a:gd name="connsiteY6" fmla="*/ 63427 h 4167883"/>
                <a:gd name="connsiteX0" fmla="*/ 0 w 5040560"/>
                <a:gd name="connsiteY0" fmla="*/ 63427 h 4167883"/>
                <a:gd name="connsiteX1" fmla="*/ 2673018 w 5040560"/>
                <a:gd name="connsiteY1" fmla="*/ 1561802 h 4167883"/>
                <a:gd name="connsiteX2" fmla="*/ 4182143 w 5040560"/>
                <a:gd name="connsiteY2" fmla="*/ 26105 h 4167883"/>
                <a:gd name="connsiteX3" fmla="*/ 4884373 w 5040560"/>
                <a:gd name="connsiteY3" fmla="*/ 171543 h 4167883"/>
                <a:gd name="connsiteX4" fmla="*/ 3522103 w 5040560"/>
                <a:gd name="connsiteY4" fmla="*/ 2214947 h 4167883"/>
                <a:gd name="connsiteX5" fmla="*/ 5040560 w 5040560"/>
                <a:gd name="connsiteY5" fmla="*/ 4167883 h 4167883"/>
                <a:gd name="connsiteX6" fmla="*/ 0 w 5040560"/>
                <a:gd name="connsiteY6" fmla="*/ 4167883 h 4167883"/>
                <a:gd name="connsiteX7" fmla="*/ 0 w 5040560"/>
                <a:gd name="connsiteY7" fmla="*/ 63427 h 4167883"/>
                <a:gd name="connsiteX0" fmla="*/ 0 w 5040560"/>
                <a:gd name="connsiteY0" fmla="*/ 63427 h 4167883"/>
                <a:gd name="connsiteX1" fmla="*/ 2673018 w 5040560"/>
                <a:gd name="connsiteY1" fmla="*/ 1561802 h 4167883"/>
                <a:gd name="connsiteX2" fmla="*/ 4182143 w 5040560"/>
                <a:gd name="connsiteY2" fmla="*/ 26105 h 4167883"/>
                <a:gd name="connsiteX3" fmla="*/ 4884373 w 5040560"/>
                <a:gd name="connsiteY3" fmla="*/ 171543 h 4167883"/>
                <a:gd name="connsiteX4" fmla="*/ 3522103 w 5040560"/>
                <a:gd name="connsiteY4" fmla="*/ 2214947 h 4167883"/>
                <a:gd name="connsiteX5" fmla="*/ 5040560 w 5040560"/>
                <a:gd name="connsiteY5" fmla="*/ 4167883 h 4167883"/>
                <a:gd name="connsiteX6" fmla="*/ 862879 w 5040560"/>
                <a:gd name="connsiteY6" fmla="*/ 1608457 h 4167883"/>
                <a:gd name="connsiteX7" fmla="*/ 0 w 5040560"/>
                <a:gd name="connsiteY7" fmla="*/ 4167883 h 4167883"/>
                <a:gd name="connsiteX8" fmla="*/ 0 w 5040560"/>
                <a:gd name="connsiteY8" fmla="*/ 63427 h 4167883"/>
                <a:gd name="connsiteX0" fmla="*/ 0 w 5047614"/>
                <a:gd name="connsiteY0" fmla="*/ 63427 h 4333819"/>
                <a:gd name="connsiteX1" fmla="*/ 2673018 w 5047614"/>
                <a:gd name="connsiteY1" fmla="*/ 1561802 h 4333819"/>
                <a:gd name="connsiteX2" fmla="*/ 4182143 w 5047614"/>
                <a:gd name="connsiteY2" fmla="*/ 26105 h 4333819"/>
                <a:gd name="connsiteX3" fmla="*/ 4884373 w 5047614"/>
                <a:gd name="connsiteY3" fmla="*/ 171543 h 4333819"/>
                <a:gd name="connsiteX4" fmla="*/ 3522103 w 5047614"/>
                <a:gd name="connsiteY4" fmla="*/ 2214947 h 4333819"/>
                <a:gd name="connsiteX5" fmla="*/ 5040560 w 5047614"/>
                <a:gd name="connsiteY5" fmla="*/ 4167883 h 4333819"/>
                <a:gd name="connsiteX6" fmla="*/ 3997964 w 5047614"/>
                <a:gd name="connsiteY6" fmla="*/ 3987763 h 4333819"/>
                <a:gd name="connsiteX7" fmla="*/ 862879 w 5047614"/>
                <a:gd name="connsiteY7" fmla="*/ 1608457 h 4333819"/>
                <a:gd name="connsiteX8" fmla="*/ 0 w 5047614"/>
                <a:gd name="connsiteY8" fmla="*/ 4167883 h 4333819"/>
                <a:gd name="connsiteX9" fmla="*/ 0 w 5047614"/>
                <a:gd name="connsiteY9" fmla="*/ 63427 h 4333819"/>
                <a:gd name="connsiteX0" fmla="*/ 0 w 5047614"/>
                <a:gd name="connsiteY0" fmla="*/ 63427 h 4333819"/>
                <a:gd name="connsiteX1" fmla="*/ 2673018 w 5047614"/>
                <a:gd name="connsiteY1" fmla="*/ 1561802 h 4333819"/>
                <a:gd name="connsiteX2" fmla="*/ 4182143 w 5047614"/>
                <a:gd name="connsiteY2" fmla="*/ 26105 h 4333819"/>
                <a:gd name="connsiteX3" fmla="*/ 4884373 w 5047614"/>
                <a:gd name="connsiteY3" fmla="*/ 171543 h 4333819"/>
                <a:gd name="connsiteX4" fmla="*/ 3522103 w 5047614"/>
                <a:gd name="connsiteY4" fmla="*/ 2214947 h 4333819"/>
                <a:gd name="connsiteX5" fmla="*/ 5040560 w 5047614"/>
                <a:gd name="connsiteY5" fmla="*/ 4167883 h 4333819"/>
                <a:gd name="connsiteX6" fmla="*/ 3997964 w 5047614"/>
                <a:gd name="connsiteY6" fmla="*/ 3987763 h 4333819"/>
                <a:gd name="connsiteX7" fmla="*/ 862879 w 5047614"/>
                <a:gd name="connsiteY7" fmla="*/ 1608457 h 4333819"/>
                <a:gd name="connsiteX8" fmla="*/ 900201 w 5047614"/>
                <a:gd name="connsiteY8" fmla="*/ 4174375 h 4333819"/>
                <a:gd name="connsiteX9" fmla="*/ 0 w 5047614"/>
                <a:gd name="connsiteY9" fmla="*/ 4167883 h 4333819"/>
                <a:gd name="connsiteX10" fmla="*/ 0 w 5047614"/>
                <a:gd name="connsiteY10" fmla="*/ 63427 h 4333819"/>
                <a:gd name="connsiteX0" fmla="*/ 0 w 5047614"/>
                <a:gd name="connsiteY0" fmla="*/ 63427 h 4333819"/>
                <a:gd name="connsiteX1" fmla="*/ 2673018 w 5047614"/>
                <a:gd name="connsiteY1" fmla="*/ 1561802 h 4333819"/>
                <a:gd name="connsiteX2" fmla="*/ 4182143 w 5047614"/>
                <a:gd name="connsiteY2" fmla="*/ 26105 h 4333819"/>
                <a:gd name="connsiteX3" fmla="*/ 4884373 w 5047614"/>
                <a:gd name="connsiteY3" fmla="*/ 171543 h 4333819"/>
                <a:gd name="connsiteX4" fmla="*/ 3522103 w 5047614"/>
                <a:gd name="connsiteY4" fmla="*/ 2214947 h 4333819"/>
                <a:gd name="connsiteX5" fmla="*/ 5040560 w 5047614"/>
                <a:gd name="connsiteY5" fmla="*/ 4167883 h 4333819"/>
                <a:gd name="connsiteX6" fmla="*/ 3997964 w 5047614"/>
                <a:gd name="connsiteY6" fmla="*/ 3987763 h 4333819"/>
                <a:gd name="connsiteX7" fmla="*/ 862879 w 5047614"/>
                <a:gd name="connsiteY7" fmla="*/ 1608457 h 4333819"/>
                <a:gd name="connsiteX8" fmla="*/ 900201 w 5047614"/>
                <a:gd name="connsiteY8" fmla="*/ 4174375 h 4333819"/>
                <a:gd name="connsiteX9" fmla="*/ 0 w 5047614"/>
                <a:gd name="connsiteY9" fmla="*/ 4167883 h 4333819"/>
                <a:gd name="connsiteX10" fmla="*/ 219066 w 5047614"/>
                <a:gd name="connsiteY10" fmla="*/ 1113935 h 4333819"/>
                <a:gd name="connsiteX11" fmla="*/ 0 w 5047614"/>
                <a:gd name="connsiteY11" fmla="*/ 63427 h 4333819"/>
                <a:gd name="connsiteX0" fmla="*/ 200811 w 5248425"/>
                <a:gd name="connsiteY0" fmla="*/ 63427 h 4333819"/>
                <a:gd name="connsiteX1" fmla="*/ 2873829 w 5248425"/>
                <a:gd name="connsiteY1" fmla="*/ 1561802 h 4333819"/>
                <a:gd name="connsiteX2" fmla="*/ 4382954 w 5248425"/>
                <a:gd name="connsiteY2" fmla="*/ 26105 h 4333819"/>
                <a:gd name="connsiteX3" fmla="*/ 5085184 w 5248425"/>
                <a:gd name="connsiteY3" fmla="*/ 171543 h 4333819"/>
                <a:gd name="connsiteX4" fmla="*/ 3722914 w 5248425"/>
                <a:gd name="connsiteY4" fmla="*/ 2214947 h 4333819"/>
                <a:gd name="connsiteX5" fmla="*/ 5241371 w 5248425"/>
                <a:gd name="connsiteY5" fmla="*/ 4167883 h 4333819"/>
                <a:gd name="connsiteX6" fmla="*/ 4198775 w 5248425"/>
                <a:gd name="connsiteY6" fmla="*/ 3987763 h 4333819"/>
                <a:gd name="connsiteX7" fmla="*/ 1063690 w 5248425"/>
                <a:gd name="connsiteY7" fmla="*/ 1608457 h 4333819"/>
                <a:gd name="connsiteX8" fmla="*/ 1101012 w 5248425"/>
                <a:gd name="connsiteY8" fmla="*/ 4174375 h 4333819"/>
                <a:gd name="connsiteX9" fmla="*/ 200811 w 5248425"/>
                <a:gd name="connsiteY9" fmla="*/ 4167883 h 4333819"/>
                <a:gd name="connsiteX10" fmla="*/ 419877 w 5248425"/>
                <a:gd name="connsiteY10" fmla="*/ 1113935 h 4333819"/>
                <a:gd name="connsiteX11" fmla="*/ 0 w 5248425"/>
                <a:gd name="connsiteY11" fmla="*/ 806024 h 4333819"/>
                <a:gd name="connsiteX12" fmla="*/ 200811 w 5248425"/>
                <a:gd name="connsiteY12" fmla="*/ 63427 h 4333819"/>
                <a:gd name="connsiteX0" fmla="*/ 200811 w 5250830"/>
                <a:gd name="connsiteY0" fmla="*/ 63427 h 4355421"/>
                <a:gd name="connsiteX1" fmla="*/ 2873829 w 5250830"/>
                <a:gd name="connsiteY1" fmla="*/ 1561802 h 4355421"/>
                <a:gd name="connsiteX2" fmla="*/ 4382954 w 5250830"/>
                <a:gd name="connsiteY2" fmla="*/ 26105 h 4355421"/>
                <a:gd name="connsiteX3" fmla="*/ 5085184 w 5250830"/>
                <a:gd name="connsiteY3" fmla="*/ 171543 h 4355421"/>
                <a:gd name="connsiteX4" fmla="*/ 3722914 w 5250830"/>
                <a:gd name="connsiteY4" fmla="*/ 2214947 h 4355421"/>
                <a:gd name="connsiteX5" fmla="*/ 5241371 w 5250830"/>
                <a:gd name="connsiteY5" fmla="*/ 4167883 h 4355421"/>
                <a:gd name="connsiteX6" fmla="*/ 4198775 w 5250830"/>
                <a:gd name="connsiteY6" fmla="*/ 3987763 h 4355421"/>
                <a:gd name="connsiteX7" fmla="*/ 1063690 w 5250830"/>
                <a:gd name="connsiteY7" fmla="*/ 1608457 h 4355421"/>
                <a:gd name="connsiteX8" fmla="*/ 1101012 w 5250830"/>
                <a:gd name="connsiteY8" fmla="*/ 4174375 h 4355421"/>
                <a:gd name="connsiteX9" fmla="*/ 200811 w 5250830"/>
                <a:gd name="connsiteY9" fmla="*/ 4167883 h 4355421"/>
                <a:gd name="connsiteX10" fmla="*/ 419877 w 5250830"/>
                <a:gd name="connsiteY10" fmla="*/ 1113935 h 4355421"/>
                <a:gd name="connsiteX11" fmla="*/ 0 w 5250830"/>
                <a:gd name="connsiteY11" fmla="*/ 806024 h 4355421"/>
                <a:gd name="connsiteX12" fmla="*/ 200811 w 5250830"/>
                <a:gd name="connsiteY12" fmla="*/ 63427 h 4355421"/>
                <a:gd name="connsiteX0" fmla="*/ 200811 w 5250830"/>
                <a:gd name="connsiteY0" fmla="*/ 63427 h 4355421"/>
                <a:gd name="connsiteX1" fmla="*/ 2873829 w 5250830"/>
                <a:gd name="connsiteY1" fmla="*/ 1561802 h 4355421"/>
                <a:gd name="connsiteX2" fmla="*/ 4382954 w 5250830"/>
                <a:gd name="connsiteY2" fmla="*/ 26105 h 4355421"/>
                <a:gd name="connsiteX3" fmla="*/ 5085184 w 5250830"/>
                <a:gd name="connsiteY3" fmla="*/ 171543 h 4355421"/>
                <a:gd name="connsiteX4" fmla="*/ 3722914 w 5250830"/>
                <a:gd name="connsiteY4" fmla="*/ 2214947 h 4355421"/>
                <a:gd name="connsiteX5" fmla="*/ 5241371 w 5250830"/>
                <a:gd name="connsiteY5" fmla="*/ 4167883 h 4355421"/>
                <a:gd name="connsiteX6" fmla="*/ 4198775 w 5250830"/>
                <a:gd name="connsiteY6" fmla="*/ 3987763 h 4355421"/>
                <a:gd name="connsiteX7" fmla="*/ 1063690 w 5250830"/>
                <a:gd name="connsiteY7" fmla="*/ 1608457 h 4355421"/>
                <a:gd name="connsiteX8" fmla="*/ 1101012 w 5250830"/>
                <a:gd name="connsiteY8" fmla="*/ 4174375 h 4355421"/>
                <a:gd name="connsiteX9" fmla="*/ 200811 w 5250830"/>
                <a:gd name="connsiteY9" fmla="*/ 4167883 h 4355421"/>
                <a:gd name="connsiteX10" fmla="*/ 419877 w 5250830"/>
                <a:gd name="connsiteY10" fmla="*/ 1113935 h 4355421"/>
                <a:gd name="connsiteX11" fmla="*/ 0 w 5250830"/>
                <a:gd name="connsiteY11" fmla="*/ 806024 h 4355421"/>
                <a:gd name="connsiteX12" fmla="*/ 200811 w 5250830"/>
                <a:gd name="connsiteY12" fmla="*/ 63427 h 4355421"/>
                <a:gd name="connsiteX0" fmla="*/ 200811 w 5254353"/>
                <a:gd name="connsiteY0" fmla="*/ 63427 h 4266726"/>
                <a:gd name="connsiteX1" fmla="*/ 2873829 w 5254353"/>
                <a:gd name="connsiteY1" fmla="*/ 1561802 h 4266726"/>
                <a:gd name="connsiteX2" fmla="*/ 4382954 w 5254353"/>
                <a:gd name="connsiteY2" fmla="*/ 26105 h 4266726"/>
                <a:gd name="connsiteX3" fmla="*/ 5085184 w 5254353"/>
                <a:gd name="connsiteY3" fmla="*/ 171543 h 4266726"/>
                <a:gd name="connsiteX4" fmla="*/ 3722914 w 5254353"/>
                <a:gd name="connsiteY4" fmla="*/ 2214947 h 4266726"/>
                <a:gd name="connsiteX5" fmla="*/ 5241371 w 5254353"/>
                <a:gd name="connsiteY5" fmla="*/ 4167883 h 4266726"/>
                <a:gd name="connsiteX6" fmla="*/ 4198775 w 5254353"/>
                <a:gd name="connsiteY6" fmla="*/ 3987763 h 4266726"/>
                <a:gd name="connsiteX7" fmla="*/ 1063690 w 5254353"/>
                <a:gd name="connsiteY7" fmla="*/ 1608457 h 4266726"/>
                <a:gd name="connsiteX8" fmla="*/ 1101012 w 5254353"/>
                <a:gd name="connsiteY8" fmla="*/ 4174375 h 4266726"/>
                <a:gd name="connsiteX9" fmla="*/ 200811 w 5254353"/>
                <a:gd name="connsiteY9" fmla="*/ 4167883 h 4266726"/>
                <a:gd name="connsiteX10" fmla="*/ 419877 w 5254353"/>
                <a:gd name="connsiteY10" fmla="*/ 1113935 h 4266726"/>
                <a:gd name="connsiteX11" fmla="*/ 0 w 5254353"/>
                <a:gd name="connsiteY11" fmla="*/ 806024 h 4266726"/>
                <a:gd name="connsiteX12" fmla="*/ 200811 w 5254353"/>
                <a:gd name="connsiteY12" fmla="*/ 63427 h 4266726"/>
                <a:gd name="connsiteX0" fmla="*/ 200811 w 5085368"/>
                <a:gd name="connsiteY0" fmla="*/ 63427 h 4174375"/>
                <a:gd name="connsiteX1" fmla="*/ 2873829 w 5085368"/>
                <a:gd name="connsiteY1" fmla="*/ 1561802 h 4174375"/>
                <a:gd name="connsiteX2" fmla="*/ 4382954 w 5085368"/>
                <a:gd name="connsiteY2" fmla="*/ 26105 h 4174375"/>
                <a:gd name="connsiteX3" fmla="*/ 5085184 w 5085368"/>
                <a:gd name="connsiteY3" fmla="*/ 171543 h 4174375"/>
                <a:gd name="connsiteX4" fmla="*/ 3722914 w 5085368"/>
                <a:gd name="connsiteY4" fmla="*/ 2214947 h 4174375"/>
                <a:gd name="connsiteX5" fmla="*/ 4840154 w 5085368"/>
                <a:gd name="connsiteY5" fmla="*/ 3813320 h 4174375"/>
                <a:gd name="connsiteX6" fmla="*/ 4198775 w 5085368"/>
                <a:gd name="connsiteY6" fmla="*/ 3987763 h 4174375"/>
                <a:gd name="connsiteX7" fmla="*/ 1063690 w 5085368"/>
                <a:gd name="connsiteY7" fmla="*/ 1608457 h 4174375"/>
                <a:gd name="connsiteX8" fmla="*/ 1101012 w 5085368"/>
                <a:gd name="connsiteY8" fmla="*/ 4174375 h 4174375"/>
                <a:gd name="connsiteX9" fmla="*/ 200811 w 5085368"/>
                <a:gd name="connsiteY9" fmla="*/ 4167883 h 4174375"/>
                <a:gd name="connsiteX10" fmla="*/ 419877 w 5085368"/>
                <a:gd name="connsiteY10" fmla="*/ 1113935 h 4174375"/>
                <a:gd name="connsiteX11" fmla="*/ 0 w 5085368"/>
                <a:gd name="connsiteY11" fmla="*/ 806024 h 4174375"/>
                <a:gd name="connsiteX12" fmla="*/ 200811 w 5085368"/>
                <a:gd name="connsiteY12" fmla="*/ 63427 h 4174375"/>
                <a:gd name="connsiteX0" fmla="*/ 200811 w 5085368"/>
                <a:gd name="connsiteY0" fmla="*/ 135643 h 4246591"/>
                <a:gd name="connsiteX1" fmla="*/ 2873829 w 5085368"/>
                <a:gd name="connsiteY1" fmla="*/ 1634018 h 4246591"/>
                <a:gd name="connsiteX2" fmla="*/ 4382954 w 5085368"/>
                <a:gd name="connsiteY2" fmla="*/ 98321 h 4246591"/>
                <a:gd name="connsiteX3" fmla="*/ 5085184 w 5085368"/>
                <a:gd name="connsiteY3" fmla="*/ 243759 h 4246591"/>
                <a:gd name="connsiteX4" fmla="*/ 3722914 w 5085368"/>
                <a:gd name="connsiteY4" fmla="*/ 2287163 h 4246591"/>
                <a:gd name="connsiteX5" fmla="*/ 4840154 w 5085368"/>
                <a:gd name="connsiteY5" fmla="*/ 3885536 h 4246591"/>
                <a:gd name="connsiteX6" fmla="*/ 4198775 w 5085368"/>
                <a:gd name="connsiteY6" fmla="*/ 4059979 h 4246591"/>
                <a:gd name="connsiteX7" fmla="*/ 1063690 w 5085368"/>
                <a:gd name="connsiteY7" fmla="*/ 1680673 h 4246591"/>
                <a:gd name="connsiteX8" fmla="*/ 1101012 w 5085368"/>
                <a:gd name="connsiteY8" fmla="*/ 4246591 h 4246591"/>
                <a:gd name="connsiteX9" fmla="*/ 200811 w 5085368"/>
                <a:gd name="connsiteY9" fmla="*/ 4240099 h 4246591"/>
                <a:gd name="connsiteX10" fmla="*/ 419877 w 5085368"/>
                <a:gd name="connsiteY10" fmla="*/ 1186151 h 4246591"/>
                <a:gd name="connsiteX11" fmla="*/ 0 w 5085368"/>
                <a:gd name="connsiteY11" fmla="*/ 878240 h 4246591"/>
                <a:gd name="connsiteX12" fmla="*/ 200811 w 5085368"/>
                <a:gd name="connsiteY12" fmla="*/ 135643 h 4246591"/>
                <a:gd name="connsiteX0" fmla="*/ 200811 w 5085368"/>
                <a:gd name="connsiteY0" fmla="*/ 63428 h 4174376"/>
                <a:gd name="connsiteX1" fmla="*/ 2873829 w 5085368"/>
                <a:gd name="connsiteY1" fmla="*/ 1561803 h 4174376"/>
                <a:gd name="connsiteX2" fmla="*/ 4382954 w 5085368"/>
                <a:gd name="connsiteY2" fmla="*/ 26106 h 4174376"/>
                <a:gd name="connsiteX3" fmla="*/ 5085184 w 5085368"/>
                <a:gd name="connsiteY3" fmla="*/ 171544 h 4174376"/>
                <a:gd name="connsiteX4" fmla="*/ 3722914 w 5085368"/>
                <a:gd name="connsiteY4" fmla="*/ 2214948 h 4174376"/>
                <a:gd name="connsiteX5" fmla="*/ 4840154 w 5085368"/>
                <a:gd name="connsiteY5" fmla="*/ 3813321 h 4174376"/>
                <a:gd name="connsiteX6" fmla="*/ 4198775 w 5085368"/>
                <a:gd name="connsiteY6" fmla="*/ 3987764 h 4174376"/>
                <a:gd name="connsiteX7" fmla="*/ 1063690 w 5085368"/>
                <a:gd name="connsiteY7" fmla="*/ 1608458 h 4174376"/>
                <a:gd name="connsiteX8" fmla="*/ 1101012 w 5085368"/>
                <a:gd name="connsiteY8" fmla="*/ 4174376 h 4174376"/>
                <a:gd name="connsiteX9" fmla="*/ 200811 w 5085368"/>
                <a:gd name="connsiteY9" fmla="*/ 4167884 h 4174376"/>
                <a:gd name="connsiteX10" fmla="*/ 419877 w 5085368"/>
                <a:gd name="connsiteY10" fmla="*/ 1113936 h 4174376"/>
                <a:gd name="connsiteX11" fmla="*/ 0 w 5085368"/>
                <a:gd name="connsiteY11" fmla="*/ 806025 h 4174376"/>
                <a:gd name="connsiteX12" fmla="*/ 200811 w 5085368"/>
                <a:gd name="connsiteY12" fmla="*/ 63428 h 4174376"/>
                <a:gd name="connsiteX0" fmla="*/ 200811 w 5085368"/>
                <a:gd name="connsiteY0" fmla="*/ 63428 h 4174376"/>
                <a:gd name="connsiteX1" fmla="*/ 2873829 w 5085368"/>
                <a:gd name="connsiteY1" fmla="*/ 1561803 h 4174376"/>
                <a:gd name="connsiteX2" fmla="*/ 4382954 w 5085368"/>
                <a:gd name="connsiteY2" fmla="*/ 26106 h 4174376"/>
                <a:gd name="connsiteX3" fmla="*/ 5085184 w 5085368"/>
                <a:gd name="connsiteY3" fmla="*/ 171544 h 4174376"/>
                <a:gd name="connsiteX4" fmla="*/ 3722914 w 5085368"/>
                <a:gd name="connsiteY4" fmla="*/ 2214948 h 4174376"/>
                <a:gd name="connsiteX5" fmla="*/ 4840154 w 5085368"/>
                <a:gd name="connsiteY5" fmla="*/ 3813321 h 4174376"/>
                <a:gd name="connsiteX6" fmla="*/ 4198775 w 5085368"/>
                <a:gd name="connsiteY6" fmla="*/ 3987764 h 4174376"/>
                <a:gd name="connsiteX7" fmla="*/ 1063690 w 5085368"/>
                <a:gd name="connsiteY7" fmla="*/ 1608458 h 4174376"/>
                <a:gd name="connsiteX8" fmla="*/ 1101012 w 5085368"/>
                <a:gd name="connsiteY8" fmla="*/ 4174376 h 4174376"/>
                <a:gd name="connsiteX9" fmla="*/ 200811 w 5085368"/>
                <a:gd name="connsiteY9" fmla="*/ 4167884 h 4174376"/>
                <a:gd name="connsiteX10" fmla="*/ 419877 w 5085368"/>
                <a:gd name="connsiteY10" fmla="*/ 1113936 h 4174376"/>
                <a:gd name="connsiteX11" fmla="*/ 0 w 5085368"/>
                <a:gd name="connsiteY11" fmla="*/ 806025 h 4174376"/>
                <a:gd name="connsiteX12" fmla="*/ 200811 w 5085368"/>
                <a:gd name="connsiteY12" fmla="*/ 63428 h 4174376"/>
                <a:gd name="connsiteX0" fmla="*/ 200811 w 5085184"/>
                <a:gd name="connsiteY0" fmla="*/ 63428 h 4174376"/>
                <a:gd name="connsiteX1" fmla="*/ 2873829 w 5085184"/>
                <a:gd name="connsiteY1" fmla="*/ 1561803 h 4174376"/>
                <a:gd name="connsiteX2" fmla="*/ 4382954 w 5085184"/>
                <a:gd name="connsiteY2" fmla="*/ 26106 h 4174376"/>
                <a:gd name="connsiteX3" fmla="*/ 5085184 w 5085184"/>
                <a:gd name="connsiteY3" fmla="*/ 171544 h 4174376"/>
                <a:gd name="connsiteX4" fmla="*/ 3722914 w 5085184"/>
                <a:gd name="connsiteY4" fmla="*/ 2214948 h 4174376"/>
                <a:gd name="connsiteX5" fmla="*/ 4840154 w 5085184"/>
                <a:gd name="connsiteY5" fmla="*/ 3813321 h 4174376"/>
                <a:gd name="connsiteX6" fmla="*/ 4198775 w 5085184"/>
                <a:gd name="connsiteY6" fmla="*/ 3987764 h 4174376"/>
                <a:gd name="connsiteX7" fmla="*/ 1063690 w 5085184"/>
                <a:gd name="connsiteY7" fmla="*/ 1608458 h 4174376"/>
                <a:gd name="connsiteX8" fmla="*/ 1101012 w 5085184"/>
                <a:gd name="connsiteY8" fmla="*/ 4174376 h 4174376"/>
                <a:gd name="connsiteX9" fmla="*/ 200811 w 5085184"/>
                <a:gd name="connsiteY9" fmla="*/ 4167884 h 4174376"/>
                <a:gd name="connsiteX10" fmla="*/ 419877 w 5085184"/>
                <a:gd name="connsiteY10" fmla="*/ 1113936 h 4174376"/>
                <a:gd name="connsiteX11" fmla="*/ 0 w 5085184"/>
                <a:gd name="connsiteY11" fmla="*/ 806025 h 4174376"/>
                <a:gd name="connsiteX12" fmla="*/ 200811 w 5085184"/>
                <a:gd name="connsiteY12" fmla="*/ 63428 h 4174376"/>
                <a:gd name="connsiteX0" fmla="*/ 200811 w 5085184"/>
                <a:gd name="connsiteY0" fmla="*/ 63428 h 4174376"/>
                <a:gd name="connsiteX1" fmla="*/ 2873829 w 5085184"/>
                <a:gd name="connsiteY1" fmla="*/ 1561803 h 4174376"/>
                <a:gd name="connsiteX2" fmla="*/ 4382954 w 5085184"/>
                <a:gd name="connsiteY2" fmla="*/ 26106 h 4174376"/>
                <a:gd name="connsiteX3" fmla="*/ 5085184 w 5085184"/>
                <a:gd name="connsiteY3" fmla="*/ 171544 h 4174376"/>
                <a:gd name="connsiteX4" fmla="*/ 3722914 w 5085184"/>
                <a:gd name="connsiteY4" fmla="*/ 2214948 h 4174376"/>
                <a:gd name="connsiteX5" fmla="*/ 4840154 w 5085184"/>
                <a:gd name="connsiteY5" fmla="*/ 3813321 h 4174376"/>
                <a:gd name="connsiteX6" fmla="*/ 4198775 w 5085184"/>
                <a:gd name="connsiteY6" fmla="*/ 3987764 h 4174376"/>
                <a:gd name="connsiteX7" fmla="*/ 1063690 w 5085184"/>
                <a:gd name="connsiteY7" fmla="*/ 1608458 h 4174376"/>
                <a:gd name="connsiteX8" fmla="*/ 1101012 w 5085184"/>
                <a:gd name="connsiteY8" fmla="*/ 4174376 h 4174376"/>
                <a:gd name="connsiteX9" fmla="*/ 200811 w 5085184"/>
                <a:gd name="connsiteY9" fmla="*/ 4167884 h 4174376"/>
                <a:gd name="connsiteX10" fmla="*/ 419877 w 5085184"/>
                <a:gd name="connsiteY10" fmla="*/ 1113936 h 4174376"/>
                <a:gd name="connsiteX11" fmla="*/ 0 w 5085184"/>
                <a:gd name="connsiteY11" fmla="*/ 806025 h 4174376"/>
                <a:gd name="connsiteX12" fmla="*/ 200811 w 5085184"/>
                <a:gd name="connsiteY12" fmla="*/ 63428 h 4174376"/>
                <a:gd name="connsiteX0" fmla="*/ 200811 w 5085184"/>
                <a:gd name="connsiteY0" fmla="*/ 303644 h 4414592"/>
                <a:gd name="connsiteX1" fmla="*/ 2873829 w 5085184"/>
                <a:gd name="connsiteY1" fmla="*/ 1802019 h 4414592"/>
                <a:gd name="connsiteX2" fmla="*/ 4048374 w 5085184"/>
                <a:gd name="connsiteY2" fmla="*/ 0 h 4414592"/>
                <a:gd name="connsiteX3" fmla="*/ 5085184 w 5085184"/>
                <a:gd name="connsiteY3" fmla="*/ 411760 h 4414592"/>
                <a:gd name="connsiteX4" fmla="*/ 3722914 w 5085184"/>
                <a:gd name="connsiteY4" fmla="*/ 2455164 h 4414592"/>
                <a:gd name="connsiteX5" fmla="*/ 4840154 w 5085184"/>
                <a:gd name="connsiteY5" fmla="*/ 4053537 h 4414592"/>
                <a:gd name="connsiteX6" fmla="*/ 4198775 w 5085184"/>
                <a:gd name="connsiteY6" fmla="*/ 4227980 h 4414592"/>
                <a:gd name="connsiteX7" fmla="*/ 1063690 w 5085184"/>
                <a:gd name="connsiteY7" fmla="*/ 1848674 h 4414592"/>
                <a:gd name="connsiteX8" fmla="*/ 1101012 w 5085184"/>
                <a:gd name="connsiteY8" fmla="*/ 4414592 h 4414592"/>
                <a:gd name="connsiteX9" fmla="*/ 200811 w 5085184"/>
                <a:gd name="connsiteY9" fmla="*/ 4408100 h 4414592"/>
                <a:gd name="connsiteX10" fmla="*/ 419877 w 5085184"/>
                <a:gd name="connsiteY10" fmla="*/ 1354152 h 4414592"/>
                <a:gd name="connsiteX11" fmla="*/ 0 w 5085184"/>
                <a:gd name="connsiteY11" fmla="*/ 1046241 h 4414592"/>
                <a:gd name="connsiteX12" fmla="*/ 200811 w 5085184"/>
                <a:gd name="connsiteY12" fmla="*/ 303644 h 4414592"/>
                <a:gd name="connsiteX0" fmla="*/ 200811 w 5085184"/>
                <a:gd name="connsiteY0" fmla="*/ 303644 h 4414592"/>
                <a:gd name="connsiteX1" fmla="*/ 2873829 w 5085184"/>
                <a:gd name="connsiteY1" fmla="*/ 1802019 h 4414592"/>
                <a:gd name="connsiteX2" fmla="*/ 4048374 w 5085184"/>
                <a:gd name="connsiteY2" fmla="*/ 0 h 4414592"/>
                <a:gd name="connsiteX3" fmla="*/ 5085184 w 5085184"/>
                <a:gd name="connsiteY3" fmla="*/ 411760 h 4414592"/>
                <a:gd name="connsiteX4" fmla="*/ 3722914 w 5085184"/>
                <a:gd name="connsiteY4" fmla="*/ 2455164 h 4414592"/>
                <a:gd name="connsiteX5" fmla="*/ 4840154 w 5085184"/>
                <a:gd name="connsiteY5" fmla="*/ 4053537 h 4414592"/>
                <a:gd name="connsiteX6" fmla="*/ 4198775 w 5085184"/>
                <a:gd name="connsiteY6" fmla="*/ 4227980 h 4414592"/>
                <a:gd name="connsiteX7" fmla="*/ 1063690 w 5085184"/>
                <a:gd name="connsiteY7" fmla="*/ 1848674 h 4414592"/>
                <a:gd name="connsiteX8" fmla="*/ 1101012 w 5085184"/>
                <a:gd name="connsiteY8" fmla="*/ 4414592 h 4414592"/>
                <a:gd name="connsiteX9" fmla="*/ 200811 w 5085184"/>
                <a:gd name="connsiteY9" fmla="*/ 4408100 h 4414592"/>
                <a:gd name="connsiteX10" fmla="*/ 419877 w 5085184"/>
                <a:gd name="connsiteY10" fmla="*/ 1354152 h 4414592"/>
                <a:gd name="connsiteX11" fmla="*/ 0 w 5085184"/>
                <a:gd name="connsiteY11" fmla="*/ 1046241 h 4414592"/>
                <a:gd name="connsiteX12" fmla="*/ 200811 w 5085184"/>
                <a:gd name="connsiteY12" fmla="*/ 303644 h 4414592"/>
                <a:gd name="connsiteX0" fmla="*/ 200811 w 5308238"/>
                <a:gd name="connsiteY0" fmla="*/ 303644 h 4414592"/>
                <a:gd name="connsiteX1" fmla="*/ 2873829 w 5308238"/>
                <a:gd name="connsiteY1" fmla="*/ 1802019 h 4414592"/>
                <a:gd name="connsiteX2" fmla="*/ 4048374 w 5308238"/>
                <a:gd name="connsiteY2" fmla="*/ 0 h 4414592"/>
                <a:gd name="connsiteX3" fmla="*/ 5308238 w 5308238"/>
                <a:gd name="connsiteY3" fmla="*/ 494986 h 4414592"/>
                <a:gd name="connsiteX4" fmla="*/ 3722914 w 5308238"/>
                <a:gd name="connsiteY4" fmla="*/ 2455164 h 4414592"/>
                <a:gd name="connsiteX5" fmla="*/ 4840154 w 5308238"/>
                <a:gd name="connsiteY5" fmla="*/ 4053537 h 4414592"/>
                <a:gd name="connsiteX6" fmla="*/ 4198775 w 5308238"/>
                <a:gd name="connsiteY6" fmla="*/ 4227980 h 4414592"/>
                <a:gd name="connsiteX7" fmla="*/ 1063690 w 5308238"/>
                <a:gd name="connsiteY7" fmla="*/ 1848674 h 4414592"/>
                <a:gd name="connsiteX8" fmla="*/ 1101012 w 5308238"/>
                <a:gd name="connsiteY8" fmla="*/ 4414592 h 4414592"/>
                <a:gd name="connsiteX9" fmla="*/ 200811 w 5308238"/>
                <a:gd name="connsiteY9" fmla="*/ 4408100 h 4414592"/>
                <a:gd name="connsiteX10" fmla="*/ 419877 w 5308238"/>
                <a:gd name="connsiteY10" fmla="*/ 1354152 h 4414592"/>
                <a:gd name="connsiteX11" fmla="*/ 0 w 5308238"/>
                <a:gd name="connsiteY11" fmla="*/ 1046241 h 4414592"/>
                <a:gd name="connsiteX12" fmla="*/ 200811 w 5308238"/>
                <a:gd name="connsiteY12" fmla="*/ 303644 h 4414592"/>
                <a:gd name="connsiteX0" fmla="*/ 200811 w 5308238"/>
                <a:gd name="connsiteY0" fmla="*/ 303644 h 4414592"/>
                <a:gd name="connsiteX1" fmla="*/ 2873829 w 5308238"/>
                <a:gd name="connsiteY1" fmla="*/ 1802019 h 4414592"/>
                <a:gd name="connsiteX2" fmla="*/ 4048374 w 5308238"/>
                <a:gd name="connsiteY2" fmla="*/ 0 h 4414592"/>
                <a:gd name="connsiteX3" fmla="*/ 5308238 w 5308238"/>
                <a:gd name="connsiteY3" fmla="*/ 494986 h 4414592"/>
                <a:gd name="connsiteX4" fmla="*/ 3722914 w 5308238"/>
                <a:gd name="connsiteY4" fmla="*/ 2455164 h 4414592"/>
                <a:gd name="connsiteX5" fmla="*/ 4840154 w 5308238"/>
                <a:gd name="connsiteY5" fmla="*/ 4053537 h 4414592"/>
                <a:gd name="connsiteX6" fmla="*/ 4198775 w 5308238"/>
                <a:gd name="connsiteY6" fmla="*/ 4227980 h 4414592"/>
                <a:gd name="connsiteX7" fmla="*/ 1063690 w 5308238"/>
                <a:gd name="connsiteY7" fmla="*/ 1848674 h 4414592"/>
                <a:gd name="connsiteX8" fmla="*/ 1101012 w 5308238"/>
                <a:gd name="connsiteY8" fmla="*/ 4414592 h 4414592"/>
                <a:gd name="connsiteX9" fmla="*/ 200811 w 5308238"/>
                <a:gd name="connsiteY9" fmla="*/ 4408100 h 4414592"/>
                <a:gd name="connsiteX10" fmla="*/ 419877 w 5308238"/>
                <a:gd name="connsiteY10" fmla="*/ 1354152 h 4414592"/>
                <a:gd name="connsiteX11" fmla="*/ 0 w 5308238"/>
                <a:gd name="connsiteY11" fmla="*/ 1046241 h 4414592"/>
                <a:gd name="connsiteX12" fmla="*/ 200811 w 5308238"/>
                <a:gd name="connsiteY12" fmla="*/ 303644 h 4414592"/>
                <a:gd name="connsiteX0" fmla="*/ 200811 w 5308238"/>
                <a:gd name="connsiteY0" fmla="*/ 303644 h 4414592"/>
                <a:gd name="connsiteX1" fmla="*/ 2873829 w 5308238"/>
                <a:gd name="connsiteY1" fmla="*/ 1802019 h 4414592"/>
                <a:gd name="connsiteX2" fmla="*/ 4048374 w 5308238"/>
                <a:gd name="connsiteY2" fmla="*/ 0 h 4414592"/>
                <a:gd name="connsiteX3" fmla="*/ 5308238 w 5308238"/>
                <a:gd name="connsiteY3" fmla="*/ 494986 h 4414592"/>
                <a:gd name="connsiteX4" fmla="*/ 3722914 w 5308238"/>
                <a:gd name="connsiteY4" fmla="*/ 2455164 h 4414592"/>
                <a:gd name="connsiteX5" fmla="*/ 4840154 w 5308238"/>
                <a:gd name="connsiteY5" fmla="*/ 4053537 h 4414592"/>
                <a:gd name="connsiteX6" fmla="*/ 4198775 w 5308238"/>
                <a:gd name="connsiteY6" fmla="*/ 4227980 h 4414592"/>
                <a:gd name="connsiteX7" fmla="*/ 1063690 w 5308238"/>
                <a:gd name="connsiteY7" fmla="*/ 1848674 h 4414592"/>
                <a:gd name="connsiteX8" fmla="*/ 1101012 w 5308238"/>
                <a:gd name="connsiteY8" fmla="*/ 4414592 h 4414592"/>
                <a:gd name="connsiteX9" fmla="*/ 200811 w 5308238"/>
                <a:gd name="connsiteY9" fmla="*/ 4408100 h 4414592"/>
                <a:gd name="connsiteX10" fmla="*/ 419877 w 5308238"/>
                <a:gd name="connsiteY10" fmla="*/ 1354152 h 4414592"/>
                <a:gd name="connsiteX11" fmla="*/ 0 w 5308238"/>
                <a:gd name="connsiteY11" fmla="*/ 1046241 h 4414592"/>
                <a:gd name="connsiteX12" fmla="*/ 200811 w 5308238"/>
                <a:gd name="connsiteY12" fmla="*/ 303644 h 4414592"/>
                <a:gd name="connsiteX0" fmla="*/ 200811 w 5308238"/>
                <a:gd name="connsiteY0" fmla="*/ 303644 h 4414592"/>
                <a:gd name="connsiteX1" fmla="*/ 2873829 w 5308238"/>
                <a:gd name="connsiteY1" fmla="*/ 1802019 h 4414592"/>
                <a:gd name="connsiteX2" fmla="*/ 4048374 w 5308238"/>
                <a:gd name="connsiteY2" fmla="*/ 0 h 4414592"/>
                <a:gd name="connsiteX3" fmla="*/ 5308238 w 5308238"/>
                <a:gd name="connsiteY3" fmla="*/ 494986 h 4414592"/>
                <a:gd name="connsiteX4" fmla="*/ 3722914 w 5308238"/>
                <a:gd name="connsiteY4" fmla="*/ 2455164 h 4414592"/>
                <a:gd name="connsiteX5" fmla="*/ 4840154 w 5308238"/>
                <a:gd name="connsiteY5" fmla="*/ 4053537 h 4414592"/>
                <a:gd name="connsiteX6" fmla="*/ 4198775 w 5308238"/>
                <a:gd name="connsiteY6" fmla="*/ 4227980 h 4414592"/>
                <a:gd name="connsiteX7" fmla="*/ 1063690 w 5308238"/>
                <a:gd name="connsiteY7" fmla="*/ 1848674 h 4414592"/>
                <a:gd name="connsiteX8" fmla="*/ 1101012 w 5308238"/>
                <a:gd name="connsiteY8" fmla="*/ 4414592 h 4414592"/>
                <a:gd name="connsiteX9" fmla="*/ 200811 w 5308238"/>
                <a:gd name="connsiteY9" fmla="*/ 4408100 h 4414592"/>
                <a:gd name="connsiteX10" fmla="*/ 419877 w 5308238"/>
                <a:gd name="connsiteY10" fmla="*/ 1354152 h 4414592"/>
                <a:gd name="connsiteX11" fmla="*/ 0 w 5308238"/>
                <a:gd name="connsiteY11" fmla="*/ 1046241 h 4414592"/>
                <a:gd name="connsiteX12" fmla="*/ 200811 w 5308238"/>
                <a:gd name="connsiteY12" fmla="*/ 303644 h 4414592"/>
                <a:gd name="connsiteX0" fmla="*/ 200811 w 5308238"/>
                <a:gd name="connsiteY0" fmla="*/ 303644 h 4414592"/>
                <a:gd name="connsiteX1" fmla="*/ 2873829 w 5308238"/>
                <a:gd name="connsiteY1" fmla="*/ 1802019 h 4414592"/>
                <a:gd name="connsiteX2" fmla="*/ 4048374 w 5308238"/>
                <a:gd name="connsiteY2" fmla="*/ 0 h 4414592"/>
                <a:gd name="connsiteX3" fmla="*/ 5308238 w 5308238"/>
                <a:gd name="connsiteY3" fmla="*/ 494986 h 4414592"/>
                <a:gd name="connsiteX4" fmla="*/ 3722914 w 5308238"/>
                <a:gd name="connsiteY4" fmla="*/ 2455164 h 4414592"/>
                <a:gd name="connsiteX5" fmla="*/ 4840154 w 5308238"/>
                <a:gd name="connsiteY5" fmla="*/ 4053537 h 4414592"/>
                <a:gd name="connsiteX6" fmla="*/ 4198775 w 5308238"/>
                <a:gd name="connsiteY6" fmla="*/ 4227980 h 4414592"/>
                <a:gd name="connsiteX7" fmla="*/ 1063690 w 5308238"/>
                <a:gd name="connsiteY7" fmla="*/ 1848674 h 4414592"/>
                <a:gd name="connsiteX8" fmla="*/ 1101012 w 5308238"/>
                <a:gd name="connsiteY8" fmla="*/ 4414592 h 4414592"/>
                <a:gd name="connsiteX9" fmla="*/ 200811 w 5308238"/>
                <a:gd name="connsiteY9" fmla="*/ 4408100 h 4414592"/>
                <a:gd name="connsiteX10" fmla="*/ 419877 w 5308238"/>
                <a:gd name="connsiteY10" fmla="*/ 1354152 h 4414592"/>
                <a:gd name="connsiteX11" fmla="*/ 0 w 5308238"/>
                <a:gd name="connsiteY11" fmla="*/ 1046241 h 4414592"/>
                <a:gd name="connsiteX12" fmla="*/ 200811 w 5308238"/>
                <a:gd name="connsiteY12" fmla="*/ 303644 h 4414592"/>
                <a:gd name="connsiteX0" fmla="*/ 200811 w 5308238"/>
                <a:gd name="connsiteY0" fmla="*/ 303644 h 4414592"/>
                <a:gd name="connsiteX1" fmla="*/ 2873829 w 5308238"/>
                <a:gd name="connsiteY1" fmla="*/ 1802019 h 4414592"/>
                <a:gd name="connsiteX2" fmla="*/ 4048374 w 5308238"/>
                <a:gd name="connsiteY2" fmla="*/ 0 h 4414592"/>
                <a:gd name="connsiteX3" fmla="*/ 5308238 w 5308238"/>
                <a:gd name="connsiteY3" fmla="*/ 494986 h 4414592"/>
                <a:gd name="connsiteX4" fmla="*/ 3722914 w 5308238"/>
                <a:gd name="connsiteY4" fmla="*/ 2455164 h 4414592"/>
                <a:gd name="connsiteX5" fmla="*/ 4840154 w 5308238"/>
                <a:gd name="connsiteY5" fmla="*/ 4053537 h 4414592"/>
                <a:gd name="connsiteX6" fmla="*/ 4198775 w 5308238"/>
                <a:gd name="connsiteY6" fmla="*/ 4227980 h 4414592"/>
                <a:gd name="connsiteX7" fmla="*/ 1063690 w 5308238"/>
                <a:gd name="connsiteY7" fmla="*/ 1848674 h 4414592"/>
                <a:gd name="connsiteX8" fmla="*/ 1101012 w 5308238"/>
                <a:gd name="connsiteY8" fmla="*/ 4414592 h 4414592"/>
                <a:gd name="connsiteX9" fmla="*/ 200811 w 5308238"/>
                <a:gd name="connsiteY9" fmla="*/ 4408100 h 4414592"/>
                <a:gd name="connsiteX10" fmla="*/ 419877 w 5308238"/>
                <a:gd name="connsiteY10" fmla="*/ 1354152 h 4414592"/>
                <a:gd name="connsiteX11" fmla="*/ 0 w 5308238"/>
                <a:gd name="connsiteY11" fmla="*/ 1046241 h 4414592"/>
                <a:gd name="connsiteX12" fmla="*/ 200811 w 5308238"/>
                <a:gd name="connsiteY12" fmla="*/ 303644 h 4414592"/>
                <a:gd name="connsiteX0" fmla="*/ 200811 w 5308238"/>
                <a:gd name="connsiteY0" fmla="*/ 303644 h 4414592"/>
                <a:gd name="connsiteX1" fmla="*/ 2873829 w 5308238"/>
                <a:gd name="connsiteY1" fmla="*/ 1802019 h 4414592"/>
                <a:gd name="connsiteX2" fmla="*/ 4048374 w 5308238"/>
                <a:gd name="connsiteY2" fmla="*/ 0 h 4414592"/>
                <a:gd name="connsiteX3" fmla="*/ 5308238 w 5308238"/>
                <a:gd name="connsiteY3" fmla="*/ 494986 h 4414592"/>
                <a:gd name="connsiteX4" fmla="*/ 3722914 w 5308238"/>
                <a:gd name="connsiteY4" fmla="*/ 2455164 h 4414592"/>
                <a:gd name="connsiteX5" fmla="*/ 4840154 w 5308238"/>
                <a:gd name="connsiteY5" fmla="*/ 4053537 h 4414592"/>
                <a:gd name="connsiteX6" fmla="*/ 4198775 w 5308238"/>
                <a:gd name="connsiteY6" fmla="*/ 4227980 h 4414592"/>
                <a:gd name="connsiteX7" fmla="*/ 1063690 w 5308238"/>
                <a:gd name="connsiteY7" fmla="*/ 1848674 h 4414592"/>
                <a:gd name="connsiteX8" fmla="*/ 1101012 w 5308238"/>
                <a:gd name="connsiteY8" fmla="*/ 4414592 h 4414592"/>
                <a:gd name="connsiteX9" fmla="*/ 200811 w 5308238"/>
                <a:gd name="connsiteY9" fmla="*/ 4408100 h 4414592"/>
                <a:gd name="connsiteX10" fmla="*/ 419877 w 5308238"/>
                <a:gd name="connsiteY10" fmla="*/ 1354152 h 4414592"/>
                <a:gd name="connsiteX11" fmla="*/ 0 w 5308238"/>
                <a:gd name="connsiteY11" fmla="*/ 1046241 h 4414592"/>
                <a:gd name="connsiteX12" fmla="*/ 200811 w 5308238"/>
                <a:gd name="connsiteY12" fmla="*/ 303644 h 4414592"/>
                <a:gd name="connsiteX0" fmla="*/ 200811 w 5308238"/>
                <a:gd name="connsiteY0" fmla="*/ 303644 h 4414592"/>
                <a:gd name="connsiteX1" fmla="*/ 2873829 w 5308238"/>
                <a:gd name="connsiteY1" fmla="*/ 1802019 h 4414592"/>
                <a:gd name="connsiteX2" fmla="*/ 4048374 w 5308238"/>
                <a:gd name="connsiteY2" fmla="*/ 0 h 4414592"/>
                <a:gd name="connsiteX3" fmla="*/ 5308238 w 5308238"/>
                <a:gd name="connsiteY3" fmla="*/ 494986 h 4414592"/>
                <a:gd name="connsiteX4" fmla="*/ 3722914 w 5308238"/>
                <a:gd name="connsiteY4" fmla="*/ 2455164 h 4414592"/>
                <a:gd name="connsiteX5" fmla="*/ 4840154 w 5308238"/>
                <a:gd name="connsiteY5" fmla="*/ 4053537 h 4414592"/>
                <a:gd name="connsiteX6" fmla="*/ 4198775 w 5308238"/>
                <a:gd name="connsiteY6" fmla="*/ 4227980 h 4414592"/>
                <a:gd name="connsiteX7" fmla="*/ 1063690 w 5308238"/>
                <a:gd name="connsiteY7" fmla="*/ 1848674 h 4414592"/>
                <a:gd name="connsiteX8" fmla="*/ 1101012 w 5308238"/>
                <a:gd name="connsiteY8" fmla="*/ 4414592 h 4414592"/>
                <a:gd name="connsiteX9" fmla="*/ 200811 w 5308238"/>
                <a:gd name="connsiteY9" fmla="*/ 4408100 h 4414592"/>
                <a:gd name="connsiteX10" fmla="*/ 419877 w 5308238"/>
                <a:gd name="connsiteY10" fmla="*/ 1354152 h 4414592"/>
                <a:gd name="connsiteX11" fmla="*/ 0 w 5308238"/>
                <a:gd name="connsiteY11" fmla="*/ 1046241 h 4414592"/>
                <a:gd name="connsiteX12" fmla="*/ 200811 w 5308238"/>
                <a:gd name="connsiteY12" fmla="*/ 303644 h 4414592"/>
                <a:gd name="connsiteX0" fmla="*/ 200811 w 5308238"/>
                <a:gd name="connsiteY0" fmla="*/ 303644 h 4414592"/>
                <a:gd name="connsiteX1" fmla="*/ 2873829 w 5308238"/>
                <a:gd name="connsiteY1" fmla="*/ 1802019 h 4414592"/>
                <a:gd name="connsiteX2" fmla="*/ 4048374 w 5308238"/>
                <a:gd name="connsiteY2" fmla="*/ 0 h 4414592"/>
                <a:gd name="connsiteX3" fmla="*/ 5308238 w 5308238"/>
                <a:gd name="connsiteY3" fmla="*/ 494986 h 4414592"/>
                <a:gd name="connsiteX4" fmla="*/ 3722914 w 5308238"/>
                <a:gd name="connsiteY4" fmla="*/ 2455164 h 4414592"/>
                <a:gd name="connsiteX5" fmla="*/ 4840154 w 5308238"/>
                <a:gd name="connsiteY5" fmla="*/ 4053537 h 4414592"/>
                <a:gd name="connsiteX6" fmla="*/ 4198775 w 5308238"/>
                <a:gd name="connsiteY6" fmla="*/ 4227980 h 4414592"/>
                <a:gd name="connsiteX7" fmla="*/ 1063690 w 5308238"/>
                <a:gd name="connsiteY7" fmla="*/ 1848674 h 4414592"/>
                <a:gd name="connsiteX8" fmla="*/ 1101012 w 5308238"/>
                <a:gd name="connsiteY8" fmla="*/ 4414592 h 4414592"/>
                <a:gd name="connsiteX9" fmla="*/ 200811 w 5308238"/>
                <a:gd name="connsiteY9" fmla="*/ 4408100 h 4414592"/>
                <a:gd name="connsiteX10" fmla="*/ 419877 w 5308238"/>
                <a:gd name="connsiteY10" fmla="*/ 1354152 h 4414592"/>
                <a:gd name="connsiteX11" fmla="*/ 0 w 5308238"/>
                <a:gd name="connsiteY11" fmla="*/ 1046241 h 4414592"/>
                <a:gd name="connsiteX12" fmla="*/ 200811 w 5308238"/>
                <a:gd name="connsiteY12" fmla="*/ 303644 h 4414592"/>
                <a:gd name="connsiteX0" fmla="*/ 200811 w 5308238"/>
                <a:gd name="connsiteY0" fmla="*/ 303644 h 4414592"/>
                <a:gd name="connsiteX1" fmla="*/ 2873829 w 5308238"/>
                <a:gd name="connsiteY1" fmla="*/ 1802019 h 4414592"/>
                <a:gd name="connsiteX2" fmla="*/ 4048374 w 5308238"/>
                <a:gd name="connsiteY2" fmla="*/ 0 h 4414592"/>
                <a:gd name="connsiteX3" fmla="*/ 5308238 w 5308238"/>
                <a:gd name="connsiteY3" fmla="*/ 494986 h 4414592"/>
                <a:gd name="connsiteX4" fmla="*/ 3722914 w 5308238"/>
                <a:gd name="connsiteY4" fmla="*/ 2455164 h 4414592"/>
                <a:gd name="connsiteX5" fmla="*/ 4840154 w 5308238"/>
                <a:gd name="connsiteY5" fmla="*/ 4053537 h 4414592"/>
                <a:gd name="connsiteX6" fmla="*/ 4198775 w 5308238"/>
                <a:gd name="connsiteY6" fmla="*/ 4227980 h 4414592"/>
                <a:gd name="connsiteX7" fmla="*/ 1063690 w 5308238"/>
                <a:gd name="connsiteY7" fmla="*/ 1848674 h 4414592"/>
                <a:gd name="connsiteX8" fmla="*/ 1101012 w 5308238"/>
                <a:gd name="connsiteY8" fmla="*/ 4414592 h 4414592"/>
                <a:gd name="connsiteX9" fmla="*/ 200811 w 5308238"/>
                <a:gd name="connsiteY9" fmla="*/ 4408100 h 4414592"/>
                <a:gd name="connsiteX10" fmla="*/ 419877 w 5308238"/>
                <a:gd name="connsiteY10" fmla="*/ 1354152 h 4414592"/>
                <a:gd name="connsiteX11" fmla="*/ 0 w 5308238"/>
                <a:gd name="connsiteY11" fmla="*/ 1046241 h 4414592"/>
                <a:gd name="connsiteX12" fmla="*/ 200811 w 5308238"/>
                <a:gd name="connsiteY12" fmla="*/ 303644 h 4414592"/>
                <a:gd name="connsiteX0" fmla="*/ 200811 w 5308238"/>
                <a:gd name="connsiteY0" fmla="*/ 303644 h 4414592"/>
                <a:gd name="connsiteX1" fmla="*/ 2873829 w 5308238"/>
                <a:gd name="connsiteY1" fmla="*/ 1802019 h 4414592"/>
                <a:gd name="connsiteX2" fmla="*/ 4048374 w 5308238"/>
                <a:gd name="connsiteY2" fmla="*/ 0 h 4414592"/>
                <a:gd name="connsiteX3" fmla="*/ 5308238 w 5308238"/>
                <a:gd name="connsiteY3" fmla="*/ 494986 h 4414592"/>
                <a:gd name="connsiteX4" fmla="*/ 3722914 w 5308238"/>
                <a:gd name="connsiteY4" fmla="*/ 2455164 h 4414592"/>
                <a:gd name="connsiteX5" fmla="*/ 4840154 w 5308238"/>
                <a:gd name="connsiteY5" fmla="*/ 4053537 h 4414592"/>
                <a:gd name="connsiteX6" fmla="*/ 4198775 w 5308238"/>
                <a:gd name="connsiteY6" fmla="*/ 4227980 h 4414592"/>
                <a:gd name="connsiteX7" fmla="*/ 1063690 w 5308238"/>
                <a:gd name="connsiteY7" fmla="*/ 1848674 h 4414592"/>
                <a:gd name="connsiteX8" fmla="*/ 1101012 w 5308238"/>
                <a:gd name="connsiteY8" fmla="*/ 4414592 h 4414592"/>
                <a:gd name="connsiteX9" fmla="*/ 200811 w 5308238"/>
                <a:gd name="connsiteY9" fmla="*/ 4408100 h 4414592"/>
                <a:gd name="connsiteX10" fmla="*/ 419877 w 5308238"/>
                <a:gd name="connsiteY10" fmla="*/ 1354152 h 4414592"/>
                <a:gd name="connsiteX11" fmla="*/ 0 w 5308238"/>
                <a:gd name="connsiteY11" fmla="*/ 1046241 h 4414592"/>
                <a:gd name="connsiteX12" fmla="*/ 200811 w 5308238"/>
                <a:gd name="connsiteY12" fmla="*/ 303644 h 4414592"/>
                <a:gd name="connsiteX0" fmla="*/ 200811 w 5308238"/>
                <a:gd name="connsiteY0" fmla="*/ 303644 h 4414592"/>
                <a:gd name="connsiteX1" fmla="*/ 2873829 w 5308238"/>
                <a:gd name="connsiteY1" fmla="*/ 1802019 h 4414592"/>
                <a:gd name="connsiteX2" fmla="*/ 4048374 w 5308238"/>
                <a:gd name="connsiteY2" fmla="*/ 0 h 4414592"/>
                <a:gd name="connsiteX3" fmla="*/ 5308238 w 5308238"/>
                <a:gd name="connsiteY3" fmla="*/ 494986 h 4414592"/>
                <a:gd name="connsiteX4" fmla="*/ 3722914 w 5308238"/>
                <a:gd name="connsiteY4" fmla="*/ 2455164 h 4414592"/>
                <a:gd name="connsiteX5" fmla="*/ 4840154 w 5308238"/>
                <a:gd name="connsiteY5" fmla="*/ 4053537 h 4414592"/>
                <a:gd name="connsiteX6" fmla="*/ 4198775 w 5308238"/>
                <a:gd name="connsiteY6" fmla="*/ 4227980 h 4414592"/>
                <a:gd name="connsiteX7" fmla="*/ 1063690 w 5308238"/>
                <a:gd name="connsiteY7" fmla="*/ 1848674 h 4414592"/>
                <a:gd name="connsiteX8" fmla="*/ 1101012 w 5308238"/>
                <a:gd name="connsiteY8" fmla="*/ 4414592 h 4414592"/>
                <a:gd name="connsiteX9" fmla="*/ 200811 w 5308238"/>
                <a:gd name="connsiteY9" fmla="*/ 4408100 h 4414592"/>
                <a:gd name="connsiteX10" fmla="*/ 419877 w 5308238"/>
                <a:gd name="connsiteY10" fmla="*/ 1354152 h 4414592"/>
                <a:gd name="connsiteX11" fmla="*/ 0 w 5308238"/>
                <a:gd name="connsiteY11" fmla="*/ 1046241 h 4414592"/>
                <a:gd name="connsiteX12" fmla="*/ 200811 w 5308238"/>
                <a:gd name="connsiteY12" fmla="*/ 303644 h 4414592"/>
                <a:gd name="connsiteX0" fmla="*/ 200811 w 5308238"/>
                <a:gd name="connsiteY0" fmla="*/ 303644 h 4414592"/>
                <a:gd name="connsiteX1" fmla="*/ 2873829 w 5308238"/>
                <a:gd name="connsiteY1" fmla="*/ 1802019 h 4414592"/>
                <a:gd name="connsiteX2" fmla="*/ 4048374 w 5308238"/>
                <a:gd name="connsiteY2" fmla="*/ 0 h 4414592"/>
                <a:gd name="connsiteX3" fmla="*/ 5308238 w 5308238"/>
                <a:gd name="connsiteY3" fmla="*/ 494986 h 4414592"/>
                <a:gd name="connsiteX4" fmla="*/ 3722914 w 5308238"/>
                <a:gd name="connsiteY4" fmla="*/ 2455164 h 4414592"/>
                <a:gd name="connsiteX5" fmla="*/ 4840154 w 5308238"/>
                <a:gd name="connsiteY5" fmla="*/ 4053537 h 4414592"/>
                <a:gd name="connsiteX6" fmla="*/ 4198775 w 5308238"/>
                <a:gd name="connsiteY6" fmla="*/ 4227980 h 4414592"/>
                <a:gd name="connsiteX7" fmla="*/ 1063690 w 5308238"/>
                <a:gd name="connsiteY7" fmla="*/ 1848674 h 4414592"/>
                <a:gd name="connsiteX8" fmla="*/ 1101012 w 5308238"/>
                <a:gd name="connsiteY8" fmla="*/ 4414592 h 4414592"/>
                <a:gd name="connsiteX9" fmla="*/ 200811 w 5308238"/>
                <a:gd name="connsiteY9" fmla="*/ 4408100 h 4414592"/>
                <a:gd name="connsiteX10" fmla="*/ 419877 w 5308238"/>
                <a:gd name="connsiteY10" fmla="*/ 1354152 h 4414592"/>
                <a:gd name="connsiteX11" fmla="*/ 0 w 5308238"/>
                <a:gd name="connsiteY11" fmla="*/ 1046241 h 4414592"/>
                <a:gd name="connsiteX12" fmla="*/ 200811 w 5308238"/>
                <a:gd name="connsiteY12" fmla="*/ 303644 h 4414592"/>
                <a:gd name="connsiteX0" fmla="*/ 200811 w 5308238"/>
                <a:gd name="connsiteY0" fmla="*/ 303644 h 4414592"/>
                <a:gd name="connsiteX1" fmla="*/ 2873829 w 5308238"/>
                <a:gd name="connsiteY1" fmla="*/ 1802019 h 4414592"/>
                <a:gd name="connsiteX2" fmla="*/ 4048374 w 5308238"/>
                <a:gd name="connsiteY2" fmla="*/ 0 h 4414592"/>
                <a:gd name="connsiteX3" fmla="*/ 5308238 w 5308238"/>
                <a:gd name="connsiteY3" fmla="*/ 494986 h 4414592"/>
                <a:gd name="connsiteX4" fmla="*/ 3722914 w 5308238"/>
                <a:gd name="connsiteY4" fmla="*/ 2455164 h 4414592"/>
                <a:gd name="connsiteX5" fmla="*/ 4840154 w 5308238"/>
                <a:gd name="connsiteY5" fmla="*/ 4053537 h 4414592"/>
                <a:gd name="connsiteX6" fmla="*/ 4198775 w 5308238"/>
                <a:gd name="connsiteY6" fmla="*/ 4227980 h 4414592"/>
                <a:gd name="connsiteX7" fmla="*/ 1063690 w 5308238"/>
                <a:gd name="connsiteY7" fmla="*/ 1848674 h 4414592"/>
                <a:gd name="connsiteX8" fmla="*/ 1101012 w 5308238"/>
                <a:gd name="connsiteY8" fmla="*/ 4414592 h 4414592"/>
                <a:gd name="connsiteX9" fmla="*/ 200811 w 5308238"/>
                <a:gd name="connsiteY9" fmla="*/ 4408100 h 4414592"/>
                <a:gd name="connsiteX10" fmla="*/ 419877 w 5308238"/>
                <a:gd name="connsiteY10" fmla="*/ 1354152 h 4414592"/>
                <a:gd name="connsiteX11" fmla="*/ 0 w 5308238"/>
                <a:gd name="connsiteY11" fmla="*/ 1046241 h 4414592"/>
                <a:gd name="connsiteX12" fmla="*/ 200811 w 5308238"/>
                <a:gd name="connsiteY12" fmla="*/ 303644 h 4414592"/>
                <a:gd name="connsiteX0" fmla="*/ 200811 w 5308238"/>
                <a:gd name="connsiteY0" fmla="*/ 303644 h 4414592"/>
                <a:gd name="connsiteX1" fmla="*/ 2873829 w 5308238"/>
                <a:gd name="connsiteY1" fmla="*/ 1802019 h 4414592"/>
                <a:gd name="connsiteX2" fmla="*/ 4048374 w 5308238"/>
                <a:gd name="connsiteY2" fmla="*/ 0 h 4414592"/>
                <a:gd name="connsiteX3" fmla="*/ 5308238 w 5308238"/>
                <a:gd name="connsiteY3" fmla="*/ 494986 h 4414592"/>
                <a:gd name="connsiteX4" fmla="*/ 3722914 w 5308238"/>
                <a:gd name="connsiteY4" fmla="*/ 2455164 h 4414592"/>
                <a:gd name="connsiteX5" fmla="*/ 4840154 w 5308238"/>
                <a:gd name="connsiteY5" fmla="*/ 4053537 h 4414592"/>
                <a:gd name="connsiteX6" fmla="*/ 4198775 w 5308238"/>
                <a:gd name="connsiteY6" fmla="*/ 4227980 h 4414592"/>
                <a:gd name="connsiteX7" fmla="*/ 1063690 w 5308238"/>
                <a:gd name="connsiteY7" fmla="*/ 1848674 h 4414592"/>
                <a:gd name="connsiteX8" fmla="*/ 1101012 w 5308238"/>
                <a:gd name="connsiteY8" fmla="*/ 4414592 h 4414592"/>
                <a:gd name="connsiteX9" fmla="*/ 200811 w 5308238"/>
                <a:gd name="connsiteY9" fmla="*/ 4408100 h 4414592"/>
                <a:gd name="connsiteX10" fmla="*/ 419877 w 5308238"/>
                <a:gd name="connsiteY10" fmla="*/ 1354152 h 4414592"/>
                <a:gd name="connsiteX11" fmla="*/ 0 w 5308238"/>
                <a:gd name="connsiteY11" fmla="*/ 1046241 h 4414592"/>
                <a:gd name="connsiteX12" fmla="*/ 200811 w 5308238"/>
                <a:gd name="connsiteY12" fmla="*/ 303644 h 4414592"/>
                <a:gd name="connsiteX0" fmla="*/ 200811 w 5308238"/>
                <a:gd name="connsiteY0" fmla="*/ 303644 h 4414592"/>
                <a:gd name="connsiteX1" fmla="*/ 2873829 w 5308238"/>
                <a:gd name="connsiteY1" fmla="*/ 1802019 h 4414592"/>
                <a:gd name="connsiteX2" fmla="*/ 4048374 w 5308238"/>
                <a:gd name="connsiteY2" fmla="*/ 0 h 4414592"/>
                <a:gd name="connsiteX3" fmla="*/ 5308238 w 5308238"/>
                <a:gd name="connsiteY3" fmla="*/ 494986 h 4414592"/>
                <a:gd name="connsiteX4" fmla="*/ 3722914 w 5308238"/>
                <a:gd name="connsiteY4" fmla="*/ 2455164 h 4414592"/>
                <a:gd name="connsiteX5" fmla="*/ 4840154 w 5308238"/>
                <a:gd name="connsiteY5" fmla="*/ 4053537 h 4414592"/>
                <a:gd name="connsiteX6" fmla="*/ 4198775 w 5308238"/>
                <a:gd name="connsiteY6" fmla="*/ 4227980 h 4414592"/>
                <a:gd name="connsiteX7" fmla="*/ 1063690 w 5308238"/>
                <a:gd name="connsiteY7" fmla="*/ 1848674 h 4414592"/>
                <a:gd name="connsiteX8" fmla="*/ 1101012 w 5308238"/>
                <a:gd name="connsiteY8" fmla="*/ 4414592 h 4414592"/>
                <a:gd name="connsiteX9" fmla="*/ 200811 w 5308238"/>
                <a:gd name="connsiteY9" fmla="*/ 4408100 h 4414592"/>
                <a:gd name="connsiteX10" fmla="*/ 419877 w 5308238"/>
                <a:gd name="connsiteY10" fmla="*/ 1354152 h 4414592"/>
                <a:gd name="connsiteX11" fmla="*/ 0 w 5308238"/>
                <a:gd name="connsiteY11" fmla="*/ 1046241 h 4414592"/>
                <a:gd name="connsiteX12" fmla="*/ 200811 w 5308238"/>
                <a:gd name="connsiteY12" fmla="*/ 303644 h 4414592"/>
                <a:gd name="connsiteX0" fmla="*/ 200811 w 5308238"/>
                <a:gd name="connsiteY0" fmla="*/ 303644 h 4414592"/>
                <a:gd name="connsiteX1" fmla="*/ 2873829 w 5308238"/>
                <a:gd name="connsiteY1" fmla="*/ 1802019 h 4414592"/>
                <a:gd name="connsiteX2" fmla="*/ 4048374 w 5308238"/>
                <a:gd name="connsiteY2" fmla="*/ 0 h 4414592"/>
                <a:gd name="connsiteX3" fmla="*/ 5308238 w 5308238"/>
                <a:gd name="connsiteY3" fmla="*/ 494986 h 4414592"/>
                <a:gd name="connsiteX4" fmla="*/ 3722914 w 5308238"/>
                <a:gd name="connsiteY4" fmla="*/ 2455164 h 4414592"/>
                <a:gd name="connsiteX5" fmla="*/ 4840154 w 5308238"/>
                <a:gd name="connsiteY5" fmla="*/ 4053537 h 4414592"/>
                <a:gd name="connsiteX6" fmla="*/ 4198775 w 5308238"/>
                <a:gd name="connsiteY6" fmla="*/ 4227980 h 4414592"/>
                <a:gd name="connsiteX7" fmla="*/ 1063690 w 5308238"/>
                <a:gd name="connsiteY7" fmla="*/ 1848674 h 4414592"/>
                <a:gd name="connsiteX8" fmla="*/ 1101012 w 5308238"/>
                <a:gd name="connsiteY8" fmla="*/ 4414592 h 4414592"/>
                <a:gd name="connsiteX9" fmla="*/ 200811 w 5308238"/>
                <a:gd name="connsiteY9" fmla="*/ 4408100 h 4414592"/>
                <a:gd name="connsiteX10" fmla="*/ 419877 w 5308238"/>
                <a:gd name="connsiteY10" fmla="*/ 1354152 h 4414592"/>
                <a:gd name="connsiteX11" fmla="*/ 0 w 5308238"/>
                <a:gd name="connsiteY11" fmla="*/ 1046241 h 4414592"/>
                <a:gd name="connsiteX12" fmla="*/ 200811 w 5308238"/>
                <a:gd name="connsiteY12" fmla="*/ 303644 h 4414592"/>
                <a:gd name="connsiteX0" fmla="*/ 200811 w 5308238"/>
                <a:gd name="connsiteY0" fmla="*/ 303644 h 4414592"/>
                <a:gd name="connsiteX1" fmla="*/ 2873829 w 5308238"/>
                <a:gd name="connsiteY1" fmla="*/ 1802019 h 4414592"/>
                <a:gd name="connsiteX2" fmla="*/ 4048374 w 5308238"/>
                <a:gd name="connsiteY2" fmla="*/ 0 h 4414592"/>
                <a:gd name="connsiteX3" fmla="*/ 5308238 w 5308238"/>
                <a:gd name="connsiteY3" fmla="*/ 494986 h 4414592"/>
                <a:gd name="connsiteX4" fmla="*/ 3722914 w 5308238"/>
                <a:gd name="connsiteY4" fmla="*/ 2455164 h 4414592"/>
                <a:gd name="connsiteX5" fmla="*/ 4840154 w 5308238"/>
                <a:gd name="connsiteY5" fmla="*/ 4053537 h 4414592"/>
                <a:gd name="connsiteX6" fmla="*/ 4198775 w 5308238"/>
                <a:gd name="connsiteY6" fmla="*/ 4227980 h 4414592"/>
                <a:gd name="connsiteX7" fmla="*/ 1063690 w 5308238"/>
                <a:gd name="connsiteY7" fmla="*/ 1848674 h 4414592"/>
                <a:gd name="connsiteX8" fmla="*/ 1101012 w 5308238"/>
                <a:gd name="connsiteY8" fmla="*/ 4414592 h 4414592"/>
                <a:gd name="connsiteX9" fmla="*/ 200811 w 5308238"/>
                <a:gd name="connsiteY9" fmla="*/ 4408100 h 4414592"/>
                <a:gd name="connsiteX10" fmla="*/ 419877 w 5308238"/>
                <a:gd name="connsiteY10" fmla="*/ 1354152 h 4414592"/>
                <a:gd name="connsiteX11" fmla="*/ 0 w 5308238"/>
                <a:gd name="connsiteY11" fmla="*/ 1046241 h 4414592"/>
                <a:gd name="connsiteX12" fmla="*/ 200811 w 5308238"/>
                <a:gd name="connsiteY12" fmla="*/ 303644 h 4414592"/>
                <a:gd name="connsiteX0" fmla="*/ 200811 w 5308238"/>
                <a:gd name="connsiteY0" fmla="*/ 303644 h 4414592"/>
                <a:gd name="connsiteX1" fmla="*/ 2873829 w 5308238"/>
                <a:gd name="connsiteY1" fmla="*/ 1802019 h 4414592"/>
                <a:gd name="connsiteX2" fmla="*/ 4048374 w 5308238"/>
                <a:gd name="connsiteY2" fmla="*/ 0 h 4414592"/>
                <a:gd name="connsiteX3" fmla="*/ 5308238 w 5308238"/>
                <a:gd name="connsiteY3" fmla="*/ 494986 h 4414592"/>
                <a:gd name="connsiteX4" fmla="*/ 3722914 w 5308238"/>
                <a:gd name="connsiteY4" fmla="*/ 2455164 h 4414592"/>
                <a:gd name="connsiteX5" fmla="*/ 4840154 w 5308238"/>
                <a:gd name="connsiteY5" fmla="*/ 4053537 h 4414592"/>
                <a:gd name="connsiteX6" fmla="*/ 4198775 w 5308238"/>
                <a:gd name="connsiteY6" fmla="*/ 4227980 h 4414592"/>
                <a:gd name="connsiteX7" fmla="*/ 1063690 w 5308238"/>
                <a:gd name="connsiteY7" fmla="*/ 1848674 h 4414592"/>
                <a:gd name="connsiteX8" fmla="*/ 1101012 w 5308238"/>
                <a:gd name="connsiteY8" fmla="*/ 4414592 h 4414592"/>
                <a:gd name="connsiteX9" fmla="*/ 200811 w 5308238"/>
                <a:gd name="connsiteY9" fmla="*/ 4408100 h 4414592"/>
                <a:gd name="connsiteX10" fmla="*/ 419877 w 5308238"/>
                <a:gd name="connsiteY10" fmla="*/ 1354152 h 4414592"/>
                <a:gd name="connsiteX11" fmla="*/ 0 w 5308238"/>
                <a:gd name="connsiteY11" fmla="*/ 1046241 h 4414592"/>
                <a:gd name="connsiteX12" fmla="*/ 200811 w 5308238"/>
                <a:gd name="connsiteY12" fmla="*/ 303644 h 4414592"/>
                <a:gd name="connsiteX0" fmla="*/ 200811 w 5308238"/>
                <a:gd name="connsiteY0" fmla="*/ 303644 h 4414592"/>
                <a:gd name="connsiteX1" fmla="*/ 2873829 w 5308238"/>
                <a:gd name="connsiteY1" fmla="*/ 1802019 h 4414592"/>
                <a:gd name="connsiteX2" fmla="*/ 4048374 w 5308238"/>
                <a:gd name="connsiteY2" fmla="*/ 0 h 4414592"/>
                <a:gd name="connsiteX3" fmla="*/ 5308238 w 5308238"/>
                <a:gd name="connsiteY3" fmla="*/ 494986 h 4414592"/>
                <a:gd name="connsiteX4" fmla="*/ 3722914 w 5308238"/>
                <a:gd name="connsiteY4" fmla="*/ 2455164 h 4414592"/>
                <a:gd name="connsiteX5" fmla="*/ 4840154 w 5308238"/>
                <a:gd name="connsiteY5" fmla="*/ 4053537 h 4414592"/>
                <a:gd name="connsiteX6" fmla="*/ 4198775 w 5308238"/>
                <a:gd name="connsiteY6" fmla="*/ 4227980 h 4414592"/>
                <a:gd name="connsiteX7" fmla="*/ 1063690 w 5308238"/>
                <a:gd name="connsiteY7" fmla="*/ 1848674 h 4414592"/>
                <a:gd name="connsiteX8" fmla="*/ 1101012 w 5308238"/>
                <a:gd name="connsiteY8" fmla="*/ 4414592 h 4414592"/>
                <a:gd name="connsiteX9" fmla="*/ 200811 w 5308238"/>
                <a:gd name="connsiteY9" fmla="*/ 4408100 h 4414592"/>
                <a:gd name="connsiteX10" fmla="*/ 419877 w 5308238"/>
                <a:gd name="connsiteY10" fmla="*/ 1354152 h 4414592"/>
                <a:gd name="connsiteX11" fmla="*/ 0 w 5308238"/>
                <a:gd name="connsiteY11" fmla="*/ 1046241 h 4414592"/>
                <a:gd name="connsiteX12" fmla="*/ 200811 w 5308238"/>
                <a:gd name="connsiteY12" fmla="*/ 303644 h 4414592"/>
                <a:gd name="connsiteX0" fmla="*/ 200811 w 5308238"/>
                <a:gd name="connsiteY0" fmla="*/ 303644 h 4414592"/>
                <a:gd name="connsiteX1" fmla="*/ 2873829 w 5308238"/>
                <a:gd name="connsiteY1" fmla="*/ 1802019 h 4414592"/>
                <a:gd name="connsiteX2" fmla="*/ 4048374 w 5308238"/>
                <a:gd name="connsiteY2" fmla="*/ 0 h 4414592"/>
                <a:gd name="connsiteX3" fmla="*/ 5308238 w 5308238"/>
                <a:gd name="connsiteY3" fmla="*/ 494986 h 4414592"/>
                <a:gd name="connsiteX4" fmla="*/ 3722914 w 5308238"/>
                <a:gd name="connsiteY4" fmla="*/ 2455164 h 4414592"/>
                <a:gd name="connsiteX5" fmla="*/ 4982098 w 5308238"/>
                <a:gd name="connsiteY5" fmla="*/ 4145084 h 4414592"/>
                <a:gd name="connsiteX6" fmla="*/ 4198775 w 5308238"/>
                <a:gd name="connsiteY6" fmla="*/ 4227980 h 4414592"/>
                <a:gd name="connsiteX7" fmla="*/ 1063690 w 5308238"/>
                <a:gd name="connsiteY7" fmla="*/ 1848674 h 4414592"/>
                <a:gd name="connsiteX8" fmla="*/ 1101012 w 5308238"/>
                <a:gd name="connsiteY8" fmla="*/ 4414592 h 4414592"/>
                <a:gd name="connsiteX9" fmla="*/ 200811 w 5308238"/>
                <a:gd name="connsiteY9" fmla="*/ 4408100 h 4414592"/>
                <a:gd name="connsiteX10" fmla="*/ 419877 w 5308238"/>
                <a:gd name="connsiteY10" fmla="*/ 1354152 h 4414592"/>
                <a:gd name="connsiteX11" fmla="*/ 0 w 5308238"/>
                <a:gd name="connsiteY11" fmla="*/ 1046241 h 4414592"/>
                <a:gd name="connsiteX12" fmla="*/ 200811 w 5308238"/>
                <a:gd name="connsiteY12" fmla="*/ 303644 h 4414592"/>
                <a:gd name="connsiteX0" fmla="*/ 200811 w 5308238"/>
                <a:gd name="connsiteY0" fmla="*/ 303644 h 4414592"/>
                <a:gd name="connsiteX1" fmla="*/ 2873829 w 5308238"/>
                <a:gd name="connsiteY1" fmla="*/ 1802019 h 4414592"/>
                <a:gd name="connsiteX2" fmla="*/ 4048374 w 5308238"/>
                <a:gd name="connsiteY2" fmla="*/ 0 h 4414592"/>
                <a:gd name="connsiteX3" fmla="*/ 5308238 w 5308238"/>
                <a:gd name="connsiteY3" fmla="*/ 494986 h 4414592"/>
                <a:gd name="connsiteX4" fmla="*/ 3722914 w 5308238"/>
                <a:gd name="connsiteY4" fmla="*/ 2455164 h 4414592"/>
                <a:gd name="connsiteX5" fmla="*/ 4982098 w 5308238"/>
                <a:gd name="connsiteY5" fmla="*/ 4145084 h 4414592"/>
                <a:gd name="connsiteX6" fmla="*/ 4198775 w 5308238"/>
                <a:gd name="connsiteY6" fmla="*/ 4227980 h 4414592"/>
                <a:gd name="connsiteX7" fmla="*/ 1063690 w 5308238"/>
                <a:gd name="connsiteY7" fmla="*/ 1848674 h 4414592"/>
                <a:gd name="connsiteX8" fmla="*/ 1101012 w 5308238"/>
                <a:gd name="connsiteY8" fmla="*/ 4414592 h 4414592"/>
                <a:gd name="connsiteX9" fmla="*/ 200811 w 5308238"/>
                <a:gd name="connsiteY9" fmla="*/ 4408100 h 4414592"/>
                <a:gd name="connsiteX10" fmla="*/ 419877 w 5308238"/>
                <a:gd name="connsiteY10" fmla="*/ 1354152 h 4414592"/>
                <a:gd name="connsiteX11" fmla="*/ 0 w 5308238"/>
                <a:gd name="connsiteY11" fmla="*/ 1046241 h 4414592"/>
                <a:gd name="connsiteX12" fmla="*/ 200811 w 5308238"/>
                <a:gd name="connsiteY12" fmla="*/ 303644 h 4414592"/>
                <a:gd name="connsiteX0" fmla="*/ 200811 w 5308238"/>
                <a:gd name="connsiteY0" fmla="*/ 303644 h 4414592"/>
                <a:gd name="connsiteX1" fmla="*/ 2873829 w 5308238"/>
                <a:gd name="connsiteY1" fmla="*/ 1802019 h 4414592"/>
                <a:gd name="connsiteX2" fmla="*/ 4048374 w 5308238"/>
                <a:gd name="connsiteY2" fmla="*/ 0 h 4414592"/>
                <a:gd name="connsiteX3" fmla="*/ 5308238 w 5308238"/>
                <a:gd name="connsiteY3" fmla="*/ 494986 h 4414592"/>
                <a:gd name="connsiteX4" fmla="*/ 3722914 w 5308238"/>
                <a:gd name="connsiteY4" fmla="*/ 2455164 h 4414592"/>
                <a:gd name="connsiteX5" fmla="*/ 4982098 w 5308238"/>
                <a:gd name="connsiteY5" fmla="*/ 4145084 h 4414592"/>
                <a:gd name="connsiteX6" fmla="*/ 4198775 w 5308238"/>
                <a:gd name="connsiteY6" fmla="*/ 4227980 h 4414592"/>
                <a:gd name="connsiteX7" fmla="*/ 1063690 w 5308238"/>
                <a:gd name="connsiteY7" fmla="*/ 1848674 h 4414592"/>
                <a:gd name="connsiteX8" fmla="*/ 1101012 w 5308238"/>
                <a:gd name="connsiteY8" fmla="*/ 4414592 h 4414592"/>
                <a:gd name="connsiteX9" fmla="*/ 200811 w 5308238"/>
                <a:gd name="connsiteY9" fmla="*/ 4408100 h 4414592"/>
                <a:gd name="connsiteX10" fmla="*/ 632792 w 5308238"/>
                <a:gd name="connsiteY10" fmla="*/ 1528926 h 4414592"/>
                <a:gd name="connsiteX11" fmla="*/ 0 w 5308238"/>
                <a:gd name="connsiteY11" fmla="*/ 1046241 h 4414592"/>
                <a:gd name="connsiteX12" fmla="*/ 200811 w 5308238"/>
                <a:gd name="connsiteY12" fmla="*/ 303644 h 4414592"/>
                <a:gd name="connsiteX0" fmla="*/ 200811 w 5308238"/>
                <a:gd name="connsiteY0" fmla="*/ 303644 h 4414592"/>
                <a:gd name="connsiteX1" fmla="*/ 2873829 w 5308238"/>
                <a:gd name="connsiteY1" fmla="*/ 1802019 h 4414592"/>
                <a:gd name="connsiteX2" fmla="*/ 4048374 w 5308238"/>
                <a:gd name="connsiteY2" fmla="*/ 0 h 4414592"/>
                <a:gd name="connsiteX3" fmla="*/ 5308238 w 5308238"/>
                <a:gd name="connsiteY3" fmla="*/ 494986 h 4414592"/>
                <a:gd name="connsiteX4" fmla="*/ 3722914 w 5308238"/>
                <a:gd name="connsiteY4" fmla="*/ 2455164 h 4414592"/>
                <a:gd name="connsiteX5" fmla="*/ 4982098 w 5308238"/>
                <a:gd name="connsiteY5" fmla="*/ 4145084 h 4414592"/>
                <a:gd name="connsiteX6" fmla="*/ 4198775 w 5308238"/>
                <a:gd name="connsiteY6" fmla="*/ 4227980 h 4414592"/>
                <a:gd name="connsiteX7" fmla="*/ 1063690 w 5308238"/>
                <a:gd name="connsiteY7" fmla="*/ 1848674 h 4414592"/>
                <a:gd name="connsiteX8" fmla="*/ 1101012 w 5308238"/>
                <a:gd name="connsiteY8" fmla="*/ 4414592 h 4414592"/>
                <a:gd name="connsiteX9" fmla="*/ 200811 w 5308238"/>
                <a:gd name="connsiteY9" fmla="*/ 4408100 h 4414592"/>
                <a:gd name="connsiteX10" fmla="*/ 632792 w 5308238"/>
                <a:gd name="connsiteY10" fmla="*/ 1528926 h 4414592"/>
                <a:gd name="connsiteX11" fmla="*/ 0 w 5308238"/>
                <a:gd name="connsiteY11" fmla="*/ 1046241 h 4414592"/>
                <a:gd name="connsiteX12" fmla="*/ 200811 w 5308238"/>
                <a:gd name="connsiteY12" fmla="*/ 303644 h 4414592"/>
                <a:gd name="connsiteX0" fmla="*/ 200811 w 5308238"/>
                <a:gd name="connsiteY0" fmla="*/ 303644 h 4414592"/>
                <a:gd name="connsiteX1" fmla="*/ 2873829 w 5308238"/>
                <a:gd name="connsiteY1" fmla="*/ 1802019 h 4414592"/>
                <a:gd name="connsiteX2" fmla="*/ 4048374 w 5308238"/>
                <a:gd name="connsiteY2" fmla="*/ 0 h 4414592"/>
                <a:gd name="connsiteX3" fmla="*/ 5308238 w 5308238"/>
                <a:gd name="connsiteY3" fmla="*/ 494986 h 4414592"/>
                <a:gd name="connsiteX4" fmla="*/ 3722914 w 5308238"/>
                <a:gd name="connsiteY4" fmla="*/ 2455164 h 4414592"/>
                <a:gd name="connsiteX5" fmla="*/ 4982098 w 5308238"/>
                <a:gd name="connsiteY5" fmla="*/ 4145084 h 4414592"/>
                <a:gd name="connsiteX6" fmla="*/ 4198775 w 5308238"/>
                <a:gd name="connsiteY6" fmla="*/ 4227980 h 4414592"/>
                <a:gd name="connsiteX7" fmla="*/ 1063690 w 5308238"/>
                <a:gd name="connsiteY7" fmla="*/ 1848674 h 4414592"/>
                <a:gd name="connsiteX8" fmla="*/ 1101012 w 5308238"/>
                <a:gd name="connsiteY8" fmla="*/ 4414592 h 4414592"/>
                <a:gd name="connsiteX9" fmla="*/ 200811 w 5308238"/>
                <a:gd name="connsiteY9" fmla="*/ 4408100 h 4414592"/>
                <a:gd name="connsiteX10" fmla="*/ 632792 w 5308238"/>
                <a:gd name="connsiteY10" fmla="*/ 1528926 h 4414592"/>
                <a:gd name="connsiteX11" fmla="*/ 0 w 5308238"/>
                <a:gd name="connsiteY11" fmla="*/ 1046241 h 4414592"/>
                <a:gd name="connsiteX12" fmla="*/ 200811 w 5308238"/>
                <a:gd name="connsiteY12" fmla="*/ 303644 h 4414592"/>
                <a:gd name="connsiteX0" fmla="*/ 200811 w 5308238"/>
                <a:gd name="connsiteY0" fmla="*/ 303644 h 4414592"/>
                <a:gd name="connsiteX1" fmla="*/ 2873829 w 5308238"/>
                <a:gd name="connsiteY1" fmla="*/ 1802019 h 4414592"/>
                <a:gd name="connsiteX2" fmla="*/ 4048374 w 5308238"/>
                <a:gd name="connsiteY2" fmla="*/ 0 h 4414592"/>
                <a:gd name="connsiteX3" fmla="*/ 5308238 w 5308238"/>
                <a:gd name="connsiteY3" fmla="*/ 494986 h 4414592"/>
                <a:gd name="connsiteX4" fmla="*/ 3722914 w 5308238"/>
                <a:gd name="connsiteY4" fmla="*/ 2455164 h 4414592"/>
                <a:gd name="connsiteX5" fmla="*/ 4982098 w 5308238"/>
                <a:gd name="connsiteY5" fmla="*/ 4145084 h 4414592"/>
                <a:gd name="connsiteX6" fmla="*/ 4198775 w 5308238"/>
                <a:gd name="connsiteY6" fmla="*/ 4227980 h 4414592"/>
                <a:gd name="connsiteX7" fmla="*/ 1063690 w 5308238"/>
                <a:gd name="connsiteY7" fmla="*/ 1848674 h 4414592"/>
                <a:gd name="connsiteX8" fmla="*/ 1101012 w 5308238"/>
                <a:gd name="connsiteY8" fmla="*/ 4414592 h 4414592"/>
                <a:gd name="connsiteX9" fmla="*/ 200811 w 5308238"/>
                <a:gd name="connsiteY9" fmla="*/ 4408100 h 4414592"/>
                <a:gd name="connsiteX10" fmla="*/ 632792 w 5308238"/>
                <a:gd name="connsiteY10" fmla="*/ 1528926 h 4414592"/>
                <a:gd name="connsiteX11" fmla="*/ 0 w 5308238"/>
                <a:gd name="connsiteY11" fmla="*/ 1046241 h 4414592"/>
                <a:gd name="connsiteX12" fmla="*/ 200811 w 5308238"/>
                <a:gd name="connsiteY12" fmla="*/ 303644 h 4414592"/>
                <a:gd name="connsiteX0" fmla="*/ 200811 w 5308238"/>
                <a:gd name="connsiteY0" fmla="*/ 303644 h 4414592"/>
                <a:gd name="connsiteX1" fmla="*/ 2873829 w 5308238"/>
                <a:gd name="connsiteY1" fmla="*/ 1802019 h 4414592"/>
                <a:gd name="connsiteX2" fmla="*/ 4048374 w 5308238"/>
                <a:gd name="connsiteY2" fmla="*/ 0 h 4414592"/>
                <a:gd name="connsiteX3" fmla="*/ 5308238 w 5308238"/>
                <a:gd name="connsiteY3" fmla="*/ 494986 h 4414592"/>
                <a:gd name="connsiteX4" fmla="*/ 3722914 w 5308238"/>
                <a:gd name="connsiteY4" fmla="*/ 2455164 h 4414592"/>
                <a:gd name="connsiteX5" fmla="*/ 4982098 w 5308238"/>
                <a:gd name="connsiteY5" fmla="*/ 4145084 h 4414592"/>
                <a:gd name="connsiteX6" fmla="*/ 4198775 w 5308238"/>
                <a:gd name="connsiteY6" fmla="*/ 4227980 h 4414592"/>
                <a:gd name="connsiteX7" fmla="*/ 1063690 w 5308238"/>
                <a:gd name="connsiteY7" fmla="*/ 1848674 h 4414592"/>
                <a:gd name="connsiteX8" fmla="*/ 1101012 w 5308238"/>
                <a:gd name="connsiteY8" fmla="*/ 4414592 h 4414592"/>
                <a:gd name="connsiteX9" fmla="*/ 200811 w 5308238"/>
                <a:gd name="connsiteY9" fmla="*/ 4408100 h 4414592"/>
                <a:gd name="connsiteX10" fmla="*/ 632792 w 5308238"/>
                <a:gd name="connsiteY10" fmla="*/ 1528926 h 4414592"/>
                <a:gd name="connsiteX11" fmla="*/ 0 w 5308238"/>
                <a:gd name="connsiteY11" fmla="*/ 1046241 h 4414592"/>
                <a:gd name="connsiteX12" fmla="*/ 200811 w 5308238"/>
                <a:gd name="connsiteY12" fmla="*/ 303644 h 4414592"/>
                <a:gd name="connsiteX0" fmla="*/ 200811 w 5308238"/>
                <a:gd name="connsiteY0" fmla="*/ 303644 h 4414592"/>
                <a:gd name="connsiteX1" fmla="*/ 2873829 w 5308238"/>
                <a:gd name="connsiteY1" fmla="*/ 1802019 h 4414592"/>
                <a:gd name="connsiteX2" fmla="*/ 4048374 w 5308238"/>
                <a:gd name="connsiteY2" fmla="*/ 0 h 4414592"/>
                <a:gd name="connsiteX3" fmla="*/ 5308238 w 5308238"/>
                <a:gd name="connsiteY3" fmla="*/ 494986 h 4414592"/>
                <a:gd name="connsiteX4" fmla="*/ 3722914 w 5308238"/>
                <a:gd name="connsiteY4" fmla="*/ 2455164 h 4414592"/>
                <a:gd name="connsiteX5" fmla="*/ 4982098 w 5308238"/>
                <a:gd name="connsiteY5" fmla="*/ 4145084 h 4414592"/>
                <a:gd name="connsiteX6" fmla="*/ 4198775 w 5308238"/>
                <a:gd name="connsiteY6" fmla="*/ 4227980 h 4414592"/>
                <a:gd name="connsiteX7" fmla="*/ 1063690 w 5308238"/>
                <a:gd name="connsiteY7" fmla="*/ 1848674 h 4414592"/>
                <a:gd name="connsiteX8" fmla="*/ 1101012 w 5308238"/>
                <a:gd name="connsiteY8" fmla="*/ 4414592 h 4414592"/>
                <a:gd name="connsiteX9" fmla="*/ 200811 w 5308238"/>
                <a:gd name="connsiteY9" fmla="*/ 4408100 h 4414592"/>
                <a:gd name="connsiteX10" fmla="*/ 470571 w 5308238"/>
                <a:gd name="connsiteY10" fmla="*/ 1379120 h 4414592"/>
                <a:gd name="connsiteX11" fmla="*/ 0 w 5308238"/>
                <a:gd name="connsiteY11" fmla="*/ 1046241 h 4414592"/>
                <a:gd name="connsiteX12" fmla="*/ 200811 w 5308238"/>
                <a:gd name="connsiteY12" fmla="*/ 303644 h 4414592"/>
                <a:gd name="connsiteX0" fmla="*/ 200811 w 5308238"/>
                <a:gd name="connsiteY0" fmla="*/ 303644 h 4414592"/>
                <a:gd name="connsiteX1" fmla="*/ 2873829 w 5308238"/>
                <a:gd name="connsiteY1" fmla="*/ 1802019 h 4414592"/>
                <a:gd name="connsiteX2" fmla="*/ 4048374 w 5308238"/>
                <a:gd name="connsiteY2" fmla="*/ 0 h 4414592"/>
                <a:gd name="connsiteX3" fmla="*/ 5308238 w 5308238"/>
                <a:gd name="connsiteY3" fmla="*/ 494986 h 4414592"/>
                <a:gd name="connsiteX4" fmla="*/ 3722914 w 5308238"/>
                <a:gd name="connsiteY4" fmla="*/ 2455164 h 4414592"/>
                <a:gd name="connsiteX5" fmla="*/ 4982098 w 5308238"/>
                <a:gd name="connsiteY5" fmla="*/ 4145084 h 4414592"/>
                <a:gd name="connsiteX6" fmla="*/ 4198775 w 5308238"/>
                <a:gd name="connsiteY6" fmla="*/ 4227980 h 4414592"/>
                <a:gd name="connsiteX7" fmla="*/ 1063690 w 5308238"/>
                <a:gd name="connsiteY7" fmla="*/ 1848674 h 4414592"/>
                <a:gd name="connsiteX8" fmla="*/ 1101012 w 5308238"/>
                <a:gd name="connsiteY8" fmla="*/ 4414592 h 4414592"/>
                <a:gd name="connsiteX9" fmla="*/ 200811 w 5308238"/>
                <a:gd name="connsiteY9" fmla="*/ 4408100 h 4414592"/>
                <a:gd name="connsiteX10" fmla="*/ 328629 w 5308238"/>
                <a:gd name="connsiteY10" fmla="*/ 1254282 h 4414592"/>
                <a:gd name="connsiteX11" fmla="*/ 0 w 5308238"/>
                <a:gd name="connsiteY11" fmla="*/ 1046241 h 4414592"/>
                <a:gd name="connsiteX12" fmla="*/ 200811 w 5308238"/>
                <a:gd name="connsiteY12" fmla="*/ 303644 h 4414592"/>
                <a:gd name="connsiteX0" fmla="*/ 200811 w 5308238"/>
                <a:gd name="connsiteY0" fmla="*/ 303644 h 4414592"/>
                <a:gd name="connsiteX1" fmla="*/ 2346611 w 5308238"/>
                <a:gd name="connsiteY1" fmla="*/ 1802019 h 4414592"/>
                <a:gd name="connsiteX2" fmla="*/ 4048374 w 5308238"/>
                <a:gd name="connsiteY2" fmla="*/ 0 h 4414592"/>
                <a:gd name="connsiteX3" fmla="*/ 5308238 w 5308238"/>
                <a:gd name="connsiteY3" fmla="*/ 494986 h 4414592"/>
                <a:gd name="connsiteX4" fmla="*/ 3722914 w 5308238"/>
                <a:gd name="connsiteY4" fmla="*/ 2455164 h 4414592"/>
                <a:gd name="connsiteX5" fmla="*/ 4982098 w 5308238"/>
                <a:gd name="connsiteY5" fmla="*/ 4145084 h 4414592"/>
                <a:gd name="connsiteX6" fmla="*/ 4198775 w 5308238"/>
                <a:gd name="connsiteY6" fmla="*/ 4227980 h 4414592"/>
                <a:gd name="connsiteX7" fmla="*/ 1063690 w 5308238"/>
                <a:gd name="connsiteY7" fmla="*/ 1848674 h 4414592"/>
                <a:gd name="connsiteX8" fmla="*/ 1101012 w 5308238"/>
                <a:gd name="connsiteY8" fmla="*/ 4414592 h 4414592"/>
                <a:gd name="connsiteX9" fmla="*/ 200811 w 5308238"/>
                <a:gd name="connsiteY9" fmla="*/ 4408100 h 4414592"/>
                <a:gd name="connsiteX10" fmla="*/ 328629 w 5308238"/>
                <a:gd name="connsiteY10" fmla="*/ 1254282 h 4414592"/>
                <a:gd name="connsiteX11" fmla="*/ 0 w 5308238"/>
                <a:gd name="connsiteY11" fmla="*/ 1046241 h 4414592"/>
                <a:gd name="connsiteX12" fmla="*/ 200811 w 5308238"/>
                <a:gd name="connsiteY12" fmla="*/ 303644 h 4414592"/>
                <a:gd name="connsiteX0" fmla="*/ 200811 w 5308238"/>
                <a:gd name="connsiteY0" fmla="*/ 303644 h 4414592"/>
                <a:gd name="connsiteX1" fmla="*/ 2346611 w 5308238"/>
                <a:gd name="connsiteY1" fmla="*/ 1802019 h 4414592"/>
                <a:gd name="connsiteX2" fmla="*/ 4048374 w 5308238"/>
                <a:gd name="connsiteY2" fmla="*/ 0 h 4414592"/>
                <a:gd name="connsiteX3" fmla="*/ 5308238 w 5308238"/>
                <a:gd name="connsiteY3" fmla="*/ 494986 h 4414592"/>
                <a:gd name="connsiteX4" fmla="*/ 3337639 w 5308238"/>
                <a:gd name="connsiteY4" fmla="*/ 2621615 h 4414592"/>
                <a:gd name="connsiteX5" fmla="*/ 4982098 w 5308238"/>
                <a:gd name="connsiteY5" fmla="*/ 4145084 h 4414592"/>
                <a:gd name="connsiteX6" fmla="*/ 4198775 w 5308238"/>
                <a:gd name="connsiteY6" fmla="*/ 4227980 h 4414592"/>
                <a:gd name="connsiteX7" fmla="*/ 1063690 w 5308238"/>
                <a:gd name="connsiteY7" fmla="*/ 1848674 h 4414592"/>
                <a:gd name="connsiteX8" fmla="*/ 1101012 w 5308238"/>
                <a:gd name="connsiteY8" fmla="*/ 4414592 h 4414592"/>
                <a:gd name="connsiteX9" fmla="*/ 200811 w 5308238"/>
                <a:gd name="connsiteY9" fmla="*/ 4408100 h 4414592"/>
                <a:gd name="connsiteX10" fmla="*/ 328629 w 5308238"/>
                <a:gd name="connsiteY10" fmla="*/ 1254282 h 4414592"/>
                <a:gd name="connsiteX11" fmla="*/ 0 w 5308238"/>
                <a:gd name="connsiteY11" fmla="*/ 1046241 h 4414592"/>
                <a:gd name="connsiteX12" fmla="*/ 200811 w 5308238"/>
                <a:gd name="connsiteY12" fmla="*/ 303644 h 4414592"/>
                <a:gd name="connsiteX0" fmla="*/ 200811 w 5308238"/>
                <a:gd name="connsiteY0" fmla="*/ 62290 h 4173238"/>
                <a:gd name="connsiteX1" fmla="*/ 2346611 w 5308238"/>
                <a:gd name="connsiteY1" fmla="*/ 1560665 h 4173238"/>
                <a:gd name="connsiteX2" fmla="*/ 2405888 w 5308238"/>
                <a:gd name="connsiteY2" fmla="*/ 0 h 4173238"/>
                <a:gd name="connsiteX3" fmla="*/ 5308238 w 5308238"/>
                <a:gd name="connsiteY3" fmla="*/ 253632 h 4173238"/>
                <a:gd name="connsiteX4" fmla="*/ 3337639 w 5308238"/>
                <a:gd name="connsiteY4" fmla="*/ 2380261 h 4173238"/>
                <a:gd name="connsiteX5" fmla="*/ 4982098 w 5308238"/>
                <a:gd name="connsiteY5" fmla="*/ 3903730 h 4173238"/>
                <a:gd name="connsiteX6" fmla="*/ 4198775 w 5308238"/>
                <a:gd name="connsiteY6" fmla="*/ 3986626 h 4173238"/>
                <a:gd name="connsiteX7" fmla="*/ 1063690 w 5308238"/>
                <a:gd name="connsiteY7" fmla="*/ 1607320 h 4173238"/>
                <a:gd name="connsiteX8" fmla="*/ 1101012 w 5308238"/>
                <a:gd name="connsiteY8" fmla="*/ 4173238 h 4173238"/>
                <a:gd name="connsiteX9" fmla="*/ 200811 w 5308238"/>
                <a:gd name="connsiteY9" fmla="*/ 4166746 h 4173238"/>
                <a:gd name="connsiteX10" fmla="*/ 328629 w 5308238"/>
                <a:gd name="connsiteY10" fmla="*/ 1012928 h 4173238"/>
                <a:gd name="connsiteX11" fmla="*/ 0 w 5308238"/>
                <a:gd name="connsiteY11" fmla="*/ 804887 h 4173238"/>
                <a:gd name="connsiteX12" fmla="*/ 200811 w 5308238"/>
                <a:gd name="connsiteY12" fmla="*/ 62290 h 4173238"/>
                <a:gd name="connsiteX0" fmla="*/ 200811 w 5308238"/>
                <a:gd name="connsiteY0" fmla="*/ 62290 h 4173238"/>
                <a:gd name="connsiteX1" fmla="*/ 2346611 w 5308238"/>
                <a:gd name="connsiteY1" fmla="*/ 1560665 h 4173238"/>
                <a:gd name="connsiteX2" fmla="*/ 2405888 w 5308238"/>
                <a:gd name="connsiteY2" fmla="*/ 0 h 4173238"/>
                <a:gd name="connsiteX3" fmla="*/ 5308238 w 5308238"/>
                <a:gd name="connsiteY3" fmla="*/ 253632 h 4173238"/>
                <a:gd name="connsiteX4" fmla="*/ 3337639 w 5308238"/>
                <a:gd name="connsiteY4" fmla="*/ 2380261 h 4173238"/>
                <a:gd name="connsiteX5" fmla="*/ 4982098 w 5308238"/>
                <a:gd name="connsiteY5" fmla="*/ 3903730 h 4173238"/>
                <a:gd name="connsiteX6" fmla="*/ 4198775 w 5308238"/>
                <a:gd name="connsiteY6" fmla="*/ 3986626 h 4173238"/>
                <a:gd name="connsiteX7" fmla="*/ 1063690 w 5308238"/>
                <a:gd name="connsiteY7" fmla="*/ 1607320 h 4173238"/>
                <a:gd name="connsiteX8" fmla="*/ 1101012 w 5308238"/>
                <a:gd name="connsiteY8" fmla="*/ 4173238 h 4173238"/>
                <a:gd name="connsiteX9" fmla="*/ 200811 w 5308238"/>
                <a:gd name="connsiteY9" fmla="*/ 4166746 h 4173238"/>
                <a:gd name="connsiteX10" fmla="*/ 328629 w 5308238"/>
                <a:gd name="connsiteY10" fmla="*/ 1012928 h 4173238"/>
                <a:gd name="connsiteX11" fmla="*/ 0 w 5308238"/>
                <a:gd name="connsiteY11" fmla="*/ 804887 h 4173238"/>
                <a:gd name="connsiteX12" fmla="*/ 200811 w 5308238"/>
                <a:gd name="connsiteY12" fmla="*/ 62290 h 4173238"/>
                <a:gd name="connsiteX0" fmla="*/ 200811 w 5308238"/>
                <a:gd name="connsiteY0" fmla="*/ 62290 h 4173238"/>
                <a:gd name="connsiteX1" fmla="*/ 2346611 w 5308238"/>
                <a:gd name="connsiteY1" fmla="*/ 1560665 h 4173238"/>
                <a:gd name="connsiteX2" fmla="*/ 2405888 w 5308238"/>
                <a:gd name="connsiteY2" fmla="*/ 0 h 4173238"/>
                <a:gd name="connsiteX3" fmla="*/ 5308238 w 5308238"/>
                <a:gd name="connsiteY3" fmla="*/ 253632 h 4173238"/>
                <a:gd name="connsiteX4" fmla="*/ 3337639 w 5308238"/>
                <a:gd name="connsiteY4" fmla="*/ 2380261 h 4173238"/>
                <a:gd name="connsiteX5" fmla="*/ 4982098 w 5308238"/>
                <a:gd name="connsiteY5" fmla="*/ 3903730 h 4173238"/>
                <a:gd name="connsiteX6" fmla="*/ 4198775 w 5308238"/>
                <a:gd name="connsiteY6" fmla="*/ 3986626 h 4173238"/>
                <a:gd name="connsiteX7" fmla="*/ 1063690 w 5308238"/>
                <a:gd name="connsiteY7" fmla="*/ 1607320 h 4173238"/>
                <a:gd name="connsiteX8" fmla="*/ 1101012 w 5308238"/>
                <a:gd name="connsiteY8" fmla="*/ 4173238 h 4173238"/>
                <a:gd name="connsiteX9" fmla="*/ 200811 w 5308238"/>
                <a:gd name="connsiteY9" fmla="*/ 4166746 h 4173238"/>
                <a:gd name="connsiteX10" fmla="*/ 328629 w 5308238"/>
                <a:gd name="connsiteY10" fmla="*/ 1012928 h 4173238"/>
                <a:gd name="connsiteX11" fmla="*/ 0 w 5308238"/>
                <a:gd name="connsiteY11" fmla="*/ 804887 h 4173238"/>
                <a:gd name="connsiteX12" fmla="*/ 200811 w 5308238"/>
                <a:gd name="connsiteY12" fmla="*/ 62290 h 4173238"/>
                <a:gd name="connsiteX0" fmla="*/ 200811 w 4982098"/>
                <a:gd name="connsiteY0" fmla="*/ 62290 h 4173238"/>
                <a:gd name="connsiteX1" fmla="*/ 2346611 w 4982098"/>
                <a:gd name="connsiteY1" fmla="*/ 1560665 h 4173238"/>
                <a:gd name="connsiteX2" fmla="*/ 2405888 w 4982098"/>
                <a:gd name="connsiteY2" fmla="*/ 0 h 4173238"/>
                <a:gd name="connsiteX3" fmla="*/ 4294358 w 4982098"/>
                <a:gd name="connsiteY3" fmla="*/ 162083 h 4173238"/>
                <a:gd name="connsiteX4" fmla="*/ 3337639 w 4982098"/>
                <a:gd name="connsiteY4" fmla="*/ 2380261 h 4173238"/>
                <a:gd name="connsiteX5" fmla="*/ 4982098 w 4982098"/>
                <a:gd name="connsiteY5" fmla="*/ 3903730 h 4173238"/>
                <a:gd name="connsiteX6" fmla="*/ 4198775 w 4982098"/>
                <a:gd name="connsiteY6" fmla="*/ 3986626 h 4173238"/>
                <a:gd name="connsiteX7" fmla="*/ 1063690 w 4982098"/>
                <a:gd name="connsiteY7" fmla="*/ 1607320 h 4173238"/>
                <a:gd name="connsiteX8" fmla="*/ 1101012 w 4982098"/>
                <a:gd name="connsiteY8" fmla="*/ 4173238 h 4173238"/>
                <a:gd name="connsiteX9" fmla="*/ 200811 w 4982098"/>
                <a:gd name="connsiteY9" fmla="*/ 4166746 h 4173238"/>
                <a:gd name="connsiteX10" fmla="*/ 328629 w 4982098"/>
                <a:gd name="connsiteY10" fmla="*/ 1012928 h 4173238"/>
                <a:gd name="connsiteX11" fmla="*/ 0 w 4982098"/>
                <a:gd name="connsiteY11" fmla="*/ 804887 h 4173238"/>
                <a:gd name="connsiteX12" fmla="*/ 200811 w 4982098"/>
                <a:gd name="connsiteY12" fmla="*/ 62290 h 4173238"/>
                <a:gd name="connsiteX0" fmla="*/ 200811 w 4982098"/>
                <a:gd name="connsiteY0" fmla="*/ 62290 h 4173238"/>
                <a:gd name="connsiteX1" fmla="*/ 2346611 w 4982098"/>
                <a:gd name="connsiteY1" fmla="*/ 1560665 h 4173238"/>
                <a:gd name="connsiteX2" fmla="*/ 2405888 w 4982098"/>
                <a:gd name="connsiteY2" fmla="*/ 0 h 4173238"/>
                <a:gd name="connsiteX3" fmla="*/ 4294358 w 4982098"/>
                <a:gd name="connsiteY3" fmla="*/ 162083 h 4173238"/>
                <a:gd name="connsiteX4" fmla="*/ 3469442 w 4982098"/>
                <a:gd name="connsiteY4" fmla="*/ 2488454 h 4173238"/>
                <a:gd name="connsiteX5" fmla="*/ 4982098 w 4982098"/>
                <a:gd name="connsiteY5" fmla="*/ 3903730 h 4173238"/>
                <a:gd name="connsiteX6" fmla="*/ 4198775 w 4982098"/>
                <a:gd name="connsiteY6" fmla="*/ 3986626 h 4173238"/>
                <a:gd name="connsiteX7" fmla="*/ 1063690 w 4982098"/>
                <a:gd name="connsiteY7" fmla="*/ 1607320 h 4173238"/>
                <a:gd name="connsiteX8" fmla="*/ 1101012 w 4982098"/>
                <a:gd name="connsiteY8" fmla="*/ 4173238 h 4173238"/>
                <a:gd name="connsiteX9" fmla="*/ 200811 w 4982098"/>
                <a:gd name="connsiteY9" fmla="*/ 4166746 h 4173238"/>
                <a:gd name="connsiteX10" fmla="*/ 328629 w 4982098"/>
                <a:gd name="connsiteY10" fmla="*/ 1012928 h 4173238"/>
                <a:gd name="connsiteX11" fmla="*/ 0 w 4982098"/>
                <a:gd name="connsiteY11" fmla="*/ 804887 h 4173238"/>
                <a:gd name="connsiteX12" fmla="*/ 200811 w 4982098"/>
                <a:gd name="connsiteY12" fmla="*/ 62290 h 4173238"/>
                <a:gd name="connsiteX0" fmla="*/ 200811 w 4982098"/>
                <a:gd name="connsiteY0" fmla="*/ 62290 h 4173238"/>
                <a:gd name="connsiteX1" fmla="*/ 2488554 w 4982098"/>
                <a:gd name="connsiteY1" fmla="*/ 1693825 h 4173238"/>
                <a:gd name="connsiteX2" fmla="*/ 2405888 w 4982098"/>
                <a:gd name="connsiteY2" fmla="*/ 0 h 4173238"/>
                <a:gd name="connsiteX3" fmla="*/ 4294358 w 4982098"/>
                <a:gd name="connsiteY3" fmla="*/ 162083 h 4173238"/>
                <a:gd name="connsiteX4" fmla="*/ 3469442 w 4982098"/>
                <a:gd name="connsiteY4" fmla="*/ 2488454 h 4173238"/>
                <a:gd name="connsiteX5" fmla="*/ 4982098 w 4982098"/>
                <a:gd name="connsiteY5" fmla="*/ 3903730 h 4173238"/>
                <a:gd name="connsiteX6" fmla="*/ 4198775 w 4982098"/>
                <a:gd name="connsiteY6" fmla="*/ 3986626 h 4173238"/>
                <a:gd name="connsiteX7" fmla="*/ 1063690 w 4982098"/>
                <a:gd name="connsiteY7" fmla="*/ 1607320 h 4173238"/>
                <a:gd name="connsiteX8" fmla="*/ 1101012 w 4982098"/>
                <a:gd name="connsiteY8" fmla="*/ 4173238 h 4173238"/>
                <a:gd name="connsiteX9" fmla="*/ 200811 w 4982098"/>
                <a:gd name="connsiteY9" fmla="*/ 4166746 h 4173238"/>
                <a:gd name="connsiteX10" fmla="*/ 328629 w 4982098"/>
                <a:gd name="connsiteY10" fmla="*/ 1012928 h 4173238"/>
                <a:gd name="connsiteX11" fmla="*/ 0 w 4982098"/>
                <a:gd name="connsiteY11" fmla="*/ 804887 h 4173238"/>
                <a:gd name="connsiteX12" fmla="*/ 200811 w 4982098"/>
                <a:gd name="connsiteY12" fmla="*/ 62290 h 4173238"/>
                <a:gd name="connsiteX0" fmla="*/ 200811 w 4982098"/>
                <a:gd name="connsiteY0" fmla="*/ 20677 h 4131625"/>
                <a:gd name="connsiteX1" fmla="*/ 2488554 w 4982098"/>
                <a:gd name="connsiteY1" fmla="*/ 1652212 h 4131625"/>
                <a:gd name="connsiteX2" fmla="*/ 2710051 w 4982098"/>
                <a:gd name="connsiteY2" fmla="*/ 0 h 4131625"/>
                <a:gd name="connsiteX3" fmla="*/ 4294358 w 4982098"/>
                <a:gd name="connsiteY3" fmla="*/ 120470 h 4131625"/>
                <a:gd name="connsiteX4" fmla="*/ 3469442 w 4982098"/>
                <a:gd name="connsiteY4" fmla="*/ 2446841 h 4131625"/>
                <a:gd name="connsiteX5" fmla="*/ 4982098 w 4982098"/>
                <a:gd name="connsiteY5" fmla="*/ 3862117 h 4131625"/>
                <a:gd name="connsiteX6" fmla="*/ 4198775 w 4982098"/>
                <a:gd name="connsiteY6" fmla="*/ 3945013 h 4131625"/>
                <a:gd name="connsiteX7" fmla="*/ 1063690 w 4982098"/>
                <a:gd name="connsiteY7" fmla="*/ 1565707 h 4131625"/>
                <a:gd name="connsiteX8" fmla="*/ 1101012 w 4982098"/>
                <a:gd name="connsiteY8" fmla="*/ 4131625 h 4131625"/>
                <a:gd name="connsiteX9" fmla="*/ 200811 w 4982098"/>
                <a:gd name="connsiteY9" fmla="*/ 4125133 h 4131625"/>
                <a:gd name="connsiteX10" fmla="*/ 328629 w 4982098"/>
                <a:gd name="connsiteY10" fmla="*/ 971315 h 4131625"/>
                <a:gd name="connsiteX11" fmla="*/ 0 w 4982098"/>
                <a:gd name="connsiteY11" fmla="*/ 763274 h 4131625"/>
                <a:gd name="connsiteX12" fmla="*/ 200811 w 4982098"/>
                <a:gd name="connsiteY12" fmla="*/ 20677 h 4131625"/>
                <a:gd name="connsiteX0" fmla="*/ 200811 w 5438344"/>
                <a:gd name="connsiteY0" fmla="*/ 20677 h 4131625"/>
                <a:gd name="connsiteX1" fmla="*/ 2488554 w 5438344"/>
                <a:gd name="connsiteY1" fmla="*/ 1652212 h 4131625"/>
                <a:gd name="connsiteX2" fmla="*/ 2710051 w 5438344"/>
                <a:gd name="connsiteY2" fmla="*/ 0 h 4131625"/>
                <a:gd name="connsiteX3" fmla="*/ 4294358 w 5438344"/>
                <a:gd name="connsiteY3" fmla="*/ 120470 h 4131625"/>
                <a:gd name="connsiteX4" fmla="*/ 3469442 w 5438344"/>
                <a:gd name="connsiteY4" fmla="*/ 2446841 h 4131625"/>
                <a:gd name="connsiteX5" fmla="*/ 5438344 w 5438344"/>
                <a:gd name="connsiteY5" fmla="*/ 3770569 h 4131625"/>
                <a:gd name="connsiteX6" fmla="*/ 4198775 w 5438344"/>
                <a:gd name="connsiteY6" fmla="*/ 3945013 h 4131625"/>
                <a:gd name="connsiteX7" fmla="*/ 1063690 w 5438344"/>
                <a:gd name="connsiteY7" fmla="*/ 1565707 h 4131625"/>
                <a:gd name="connsiteX8" fmla="*/ 1101012 w 5438344"/>
                <a:gd name="connsiteY8" fmla="*/ 4131625 h 4131625"/>
                <a:gd name="connsiteX9" fmla="*/ 200811 w 5438344"/>
                <a:gd name="connsiteY9" fmla="*/ 4125133 h 4131625"/>
                <a:gd name="connsiteX10" fmla="*/ 328629 w 5438344"/>
                <a:gd name="connsiteY10" fmla="*/ 971315 h 4131625"/>
                <a:gd name="connsiteX11" fmla="*/ 0 w 5438344"/>
                <a:gd name="connsiteY11" fmla="*/ 763274 h 4131625"/>
                <a:gd name="connsiteX12" fmla="*/ 200811 w 5438344"/>
                <a:gd name="connsiteY12" fmla="*/ 20677 h 4131625"/>
                <a:gd name="connsiteX0" fmla="*/ 200811 w 5438344"/>
                <a:gd name="connsiteY0" fmla="*/ 20677 h 4131625"/>
                <a:gd name="connsiteX1" fmla="*/ 2488554 w 5438344"/>
                <a:gd name="connsiteY1" fmla="*/ 1652212 h 4131625"/>
                <a:gd name="connsiteX2" fmla="*/ 2710051 w 5438344"/>
                <a:gd name="connsiteY2" fmla="*/ 0 h 4131625"/>
                <a:gd name="connsiteX3" fmla="*/ 4294358 w 5438344"/>
                <a:gd name="connsiteY3" fmla="*/ 120470 h 4131625"/>
                <a:gd name="connsiteX4" fmla="*/ 3743191 w 5438344"/>
                <a:gd name="connsiteY4" fmla="*/ 1722781 h 4131625"/>
                <a:gd name="connsiteX5" fmla="*/ 5438344 w 5438344"/>
                <a:gd name="connsiteY5" fmla="*/ 3770569 h 4131625"/>
                <a:gd name="connsiteX6" fmla="*/ 4198775 w 5438344"/>
                <a:gd name="connsiteY6" fmla="*/ 3945013 h 4131625"/>
                <a:gd name="connsiteX7" fmla="*/ 1063690 w 5438344"/>
                <a:gd name="connsiteY7" fmla="*/ 1565707 h 4131625"/>
                <a:gd name="connsiteX8" fmla="*/ 1101012 w 5438344"/>
                <a:gd name="connsiteY8" fmla="*/ 4131625 h 4131625"/>
                <a:gd name="connsiteX9" fmla="*/ 200811 w 5438344"/>
                <a:gd name="connsiteY9" fmla="*/ 4125133 h 4131625"/>
                <a:gd name="connsiteX10" fmla="*/ 328629 w 5438344"/>
                <a:gd name="connsiteY10" fmla="*/ 971315 h 4131625"/>
                <a:gd name="connsiteX11" fmla="*/ 0 w 5438344"/>
                <a:gd name="connsiteY11" fmla="*/ 763274 h 4131625"/>
                <a:gd name="connsiteX12" fmla="*/ 200811 w 5438344"/>
                <a:gd name="connsiteY12" fmla="*/ 20677 h 4131625"/>
                <a:gd name="connsiteX0" fmla="*/ 200811 w 5620842"/>
                <a:gd name="connsiteY0" fmla="*/ 20677 h 4131625"/>
                <a:gd name="connsiteX1" fmla="*/ 2488554 w 5620842"/>
                <a:gd name="connsiteY1" fmla="*/ 1652212 h 4131625"/>
                <a:gd name="connsiteX2" fmla="*/ 2710051 w 5620842"/>
                <a:gd name="connsiteY2" fmla="*/ 0 h 4131625"/>
                <a:gd name="connsiteX3" fmla="*/ 4294358 w 5620842"/>
                <a:gd name="connsiteY3" fmla="*/ 120470 h 4131625"/>
                <a:gd name="connsiteX4" fmla="*/ 3743191 w 5620842"/>
                <a:gd name="connsiteY4" fmla="*/ 1722781 h 4131625"/>
                <a:gd name="connsiteX5" fmla="*/ 5620842 w 5620842"/>
                <a:gd name="connsiteY5" fmla="*/ 3787214 h 4131625"/>
                <a:gd name="connsiteX6" fmla="*/ 4198775 w 5620842"/>
                <a:gd name="connsiteY6" fmla="*/ 3945013 h 4131625"/>
                <a:gd name="connsiteX7" fmla="*/ 1063690 w 5620842"/>
                <a:gd name="connsiteY7" fmla="*/ 1565707 h 4131625"/>
                <a:gd name="connsiteX8" fmla="*/ 1101012 w 5620842"/>
                <a:gd name="connsiteY8" fmla="*/ 4131625 h 4131625"/>
                <a:gd name="connsiteX9" fmla="*/ 200811 w 5620842"/>
                <a:gd name="connsiteY9" fmla="*/ 4125133 h 4131625"/>
                <a:gd name="connsiteX10" fmla="*/ 328629 w 5620842"/>
                <a:gd name="connsiteY10" fmla="*/ 971315 h 4131625"/>
                <a:gd name="connsiteX11" fmla="*/ 0 w 5620842"/>
                <a:gd name="connsiteY11" fmla="*/ 763274 h 4131625"/>
                <a:gd name="connsiteX12" fmla="*/ 200811 w 5620842"/>
                <a:gd name="connsiteY12" fmla="*/ 20677 h 4131625"/>
                <a:gd name="connsiteX0" fmla="*/ 200811 w 5620842"/>
                <a:gd name="connsiteY0" fmla="*/ 20677 h 4131625"/>
                <a:gd name="connsiteX1" fmla="*/ 2671053 w 5620842"/>
                <a:gd name="connsiteY1" fmla="*/ 1286021 h 4131625"/>
                <a:gd name="connsiteX2" fmla="*/ 2710051 w 5620842"/>
                <a:gd name="connsiteY2" fmla="*/ 0 h 4131625"/>
                <a:gd name="connsiteX3" fmla="*/ 4294358 w 5620842"/>
                <a:gd name="connsiteY3" fmla="*/ 120470 h 4131625"/>
                <a:gd name="connsiteX4" fmla="*/ 3743191 w 5620842"/>
                <a:gd name="connsiteY4" fmla="*/ 1722781 h 4131625"/>
                <a:gd name="connsiteX5" fmla="*/ 5620842 w 5620842"/>
                <a:gd name="connsiteY5" fmla="*/ 3787214 h 4131625"/>
                <a:gd name="connsiteX6" fmla="*/ 4198775 w 5620842"/>
                <a:gd name="connsiteY6" fmla="*/ 3945013 h 4131625"/>
                <a:gd name="connsiteX7" fmla="*/ 1063690 w 5620842"/>
                <a:gd name="connsiteY7" fmla="*/ 1565707 h 4131625"/>
                <a:gd name="connsiteX8" fmla="*/ 1101012 w 5620842"/>
                <a:gd name="connsiteY8" fmla="*/ 4131625 h 4131625"/>
                <a:gd name="connsiteX9" fmla="*/ 200811 w 5620842"/>
                <a:gd name="connsiteY9" fmla="*/ 4125133 h 4131625"/>
                <a:gd name="connsiteX10" fmla="*/ 328629 w 5620842"/>
                <a:gd name="connsiteY10" fmla="*/ 971315 h 4131625"/>
                <a:gd name="connsiteX11" fmla="*/ 0 w 5620842"/>
                <a:gd name="connsiteY11" fmla="*/ 763274 h 4131625"/>
                <a:gd name="connsiteX12" fmla="*/ 200811 w 5620842"/>
                <a:gd name="connsiteY12" fmla="*/ 20677 h 4131625"/>
                <a:gd name="connsiteX0" fmla="*/ 200811 w 5620842"/>
                <a:gd name="connsiteY0" fmla="*/ 20677 h 4131625"/>
                <a:gd name="connsiteX1" fmla="*/ 2671053 w 5620842"/>
                <a:gd name="connsiteY1" fmla="*/ 1286021 h 4131625"/>
                <a:gd name="connsiteX2" fmla="*/ 2710051 w 5620842"/>
                <a:gd name="connsiteY2" fmla="*/ 0 h 4131625"/>
                <a:gd name="connsiteX3" fmla="*/ 4294358 w 5620842"/>
                <a:gd name="connsiteY3" fmla="*/ 120470 h 4131625"/>
                <a:gd name="connsiteX4" fmla="*/ 3743191 w 5620842"/>
                <a:gd name="connsiteY4" fmla="*/ 1722781 h 4131625"/>
                <a:gd name="connsiteX5" fmla="*/ 5620842 w 5620842"/>
                <a:gd name="connsiteY5" fmla="*/ 3787214 h 4131625"/>
                <a:gd name="connsiteX6" fmla="*/ 4198775 w 5620842"/>
                <a:gd name="connsiteY6" fmla="*/ 3945013 h 4131625"/>
                <a:gd name="connsiteX7" fmla="*/ 1063690 w 5620842"/>
                <a:gd name="connsiteY7" fmla="*/ 1565707 h 4131625"/>
                <a:gd name="connsiteX8" fmla="*/ 1101012 w 5620842"/>
                <a:gd name="connsiteY8" fmla="*/ 4131625 h 4131625"/>
                <a:gd name="connsiteX9" fmla="*/ 200811 w 5620842"/>
                <a:gd name="connsiteY9" fmla="*/ 4125133 h 4131625"/>
                <a:gd name="connsiteX10" fmla="*/ 328629 w 5620842"/>
                <a:gd name="connsiteY10" fmla="*/ 971315 h 4131625"/>
                <a:gd name="connsiteX11" fmla="*/ 0 w 5620842"/>
                <a:gd name="connsiteY11" fmla="*/ 763274 h 4131625"/>
                <a:gd name="connsiteX12" fmla="*/ 200811 w 5620842"/>
                <a:gd name="connsiteY12" fmla="*/ 20677 h 4131625"/>
                <a:gd name="connsiteX0" fmla="*/ 200811 w 5620842"/>
                <a:gd name="connsiteY0" fmla="*/ 20677 h 4131625"/>
                <a:gd name="connsiteX1" fmla="*/ 2671053 w 5620842"/>
                <a:gd name="connsiteY1" fmla="*/ 1286021 h 4131625"/>
                <a:gd name="connsiteX2" fmla="*/ 2710051 w 5620842"/>
                <a:gd name="connsiteY2" fmla="*/ 0 h 4131625"/>
                <a:gd name="connsiteX3" fmla="*/ 4294358 w 5620842"/>
                <a:gd name="connsiteY3" fmla="*/ 120470 h 4131625"/>
                <a:gd name="connsiteX4" fmla="*/ 3439027 w 5620842"/>
                <a:gd name="connsiteY4" fmla="*/ 1830974 h 4131625"/>
                <a:gd name="connsiteX5" fmla="*/ 5620842 w 5620842"/>
                <a:gd name="connsiteY5" fmla="*/ 3787214 h 4131625"/>
                <a:gd name="connsiteX6" fmla="*/ 4198775 w 5620842"/>
                <a:gd name="connsiteY6" fmla="*/ 3945013 h 4131625"/>
                <a:gd name="connsiteX7" fmla="*/ 1063690 w 5620842"/>
                <a:gd name="connsiteY7" fmla="*/ 1565707 h 4131625"/>
                <a:gd name="connsiteX8" fmla="*/ 1101012 w 5620842"/>
                <a:gd name="connsiteY8" fmla="*/ 4131625 h 4131625"/>
                <a:gd name="connsiteX9" fmla="*/ 200811 w 5620842"/>
                <a:gd name="connsiteY9" fmla="*/ 4125133 h 4131625"/>
                <a:gd name="connsiteX10" fmla="*/ 328629 w 5620842"/>
                <a:gd name="connsiteY10" fmla="*/ 971315 h 4131625"/>
                <a:gd name="connsiteX11" fmla="*/ 0 w 5620842"/>
                <a:gd name="connsiteY11" fmla="*/ 763274 h 4131625"/>
                <a:gd name="connsiteX12" fmla="*/ 200811 w 5620842"/>
                <a:gd name="connsiteY12" fmla="*/ 20677 h 4131625"/>
                <a:gd name="connsiteX0" fmla="*/ 200811 w 5620842"/>
                <a:gd name="connsiteY0" fmla="*/ 20677 h 4131625"/>
                <a:gd name="connsiteX1" fmla="*/ 2478415 w 5620842"/>
                <a:gd name="connsiteY1" fmla="*/ 1277699 h 4131625"/>
                <a:gd name="connsiteX2" fmla="*/ 2710051 w 5620842"/>
                <a:gd name="connsiteY2" fmla="*/ 0 h 4131625"/>
                <a:gd name="connsiteX3" fmla="*/ 4294358 w 5620842"/>
                <a:gd name="connsiteY3" fmla="*/ 120470 h 4131625"/>
                <a:gd name="connsiteX4" fmla="*/ 3439027 w 5620842"/>
                <a:gd name="connsiteY4" fmla="*/ 1830974 h 4131625"/>
                <a:gd name="connsiteX5" fmla="*/ 5620842 w 5620842"/>
                <a:gd name="connsiteY5" fmla="*/ 3787214 h 4131625"/>
                <a:gd name="connsiteX6" fmla="*/ 4198775 w 5620842"/>
                <a:gd name="connsiteY6" fmla="*/ 3945013 h 4131625"/>
                <a:gd name="connsiteX7" fmla="*/ 1063690 w 5620842"/>
                <a:gd name="connsiteY7" fmla="*/ 1565707 h 4131625"/>
                <a:gd name="connsiteX8" fmla="*/ 1101012 w 5620842"/>
                <a:gd name="connsiteY8" fmla="*/ 4131625 h 4131625"/>
                <a:gd name="connsiteX9" fmla="*/ 200811 w 5620842"/>
                <a:gd name="connsiteY9" fmla="*/ 4125133 h 4131625"/>
                <a:gd name="connsiteX10" fmla="*/ 328629 w 5620842"/>
                <a:gd name="connsiteY10" fmla="*/ 971315 h 4131625"/>
                <a:gd name="connsiteX11" fmla="*/ 0 w 5620842"/>
                <a:gd name="connsiteY11" fmla="*/ 763274 h 4131625"/>
                <a:gd name="connsiteX12" fmla="*/ 200811 w 5620842"/>
                <a:gd name="connsiteY12" fmla="*/ 20677 h 4131625"/>
                <a:gd name="connsiteX0" fmla="*/ 200811 w 5620842"/>
                <a:gd name="connsiteY0" fmla="*/ 20677 h 4131625"/>
                <a:gd name="connsiteX1" fmla="*/ 2478415 w 5620842"/>
                <a:gd name="connsiteY1" fmla="*/ 1277699 h 4131625"/>
                <a:gd name="connsiteX2" fmla="*/ 2710051 w 5620842"/>
                <a:gd name="connsiteY2" fmla="*/ 0 h 4131625"/>
                <a:gd name="connsiteX3" fmla="*/ 4294358 w 5620842"/>
                <a:gd name="connsiteY3" fmla="*/ 120470 h 4131625"/>
                <a:gd name="connsiteX4" fmla="*/ 3692497 w 5620842"/>
                <a:gd name="connsiteY4" fmla="*/ 2097295 h 4131625"/>
                <a:gd name="connsiteX5" fmla="*/ 5620842 w 5620842"/>
                <a:gd name="connsiteY5" fmla="*/ 3787214 h 4131625"/>
                <a:gd name="connsiteX6" fmla="*/ 4198775 w 5620842"/>
                <a:gd name="connsiteY6" fmla="*/ 3945013 h 4131625"/>
                <a:gd name="connsiteX7" fmla="*/ 1063690 w 5620842"/>
                <a:gd name="connsiteY7" fmla="*/ 1565707 h 4131625"/>
                <a:gd name="connsiteX8" fmla="*/ 1101012 w 5620842"/>
                <a:gd name="connsiteY8" fmla="*/ 4131625 h 4131625"/>
                <a:gd name="connsiteX9" fmla="*/ 200811 w 5620842"/>
                <a:gd name="connsiteY9" fmla="*/ 4125133 h 4131625"/>
                <a:gd name="connsiteX10" fmla="*/ 328629 w 5620842"/>
                <a:gd name="connsiteY10" fmla="*/ 971315 h 4131625"/>
                <a:gd name="connsiteX11" fmla="*/ 0 w 5620842"/>
                <a:gd name="connsiteY11" fmla="*/ 763274 h 4131625"/>
                <a:gd name="connsiteX12" fmla="*/ 200811 w 5620842"/>
                <a:gd name="connsiteY12" fmla="*/ 20677 h 4131625"/>
                <a:gd name="connsiteX0" fmla="*/ 200811 w 5620842"/>
                <a:gd name="connsiteY0" fmla="*/ 20677 h 4131625"/>
                <a:gd name="connsiteX1" fmla="*/ 2478415 w 5620842"/>
                <a:gd name="connsiteY1" fmla="*/ 1277699 h 4131625"/>
                <a:gd name="connsiteX2" fmla="*/ 3277824 w 5620842"/>
                <a:gd name="connsiteY2" fmla="*/ 0 h 4131625"/>
                <a:gd name="connsiteX3" fmla="*/ 4294358 w 5620842"/>
                <a:gd name="connsiteY3" fmla="*/ 120470 h 4131625"/>
                <a:gd name="connsiteX4" fmla="*/ 3692497 w 5620842"/>
                <a:gd name="connsiteY4" fmla="*/ 2097295 h 4131625"/>
                <a:gd name="connsiteX5" fmla="*/ 5620842 w 5620842"/>
                <a:gd name="connsiteY5" fmla="*/ 3787214 h 4131625"/>
                <a:gd name="connsiteX6" fmla="*/ 4198775 w 5620842"/>
                <a:gd name="connsiteY6" fmla="*/ 3945013 h 4131625"/>
                <a:gd name="connsiteX7" fmla="*/ 1063690 w 5620842"/>
                <a:gd name="connsiteY7" fmla="*/ 1565707 h 4131625"/>
                <a:gd name="connsiteX8" fmla="*/ 1101012 w 5620842"/>
                <a:gd name="connsiteY8" fmla="*/ 4131625 h 4131625"/>
                <a:gd name="connsiteX9" fmla="*/ 200811 w 5620842"/>
                <a:gd name="connsiteY9" fmla="*/ 4125133 h 4131625"/>
                <a:gd name="connsiteX10" fmla="*/ 328629 w 5620842"/>
                <a:gd name="connsiteY10" fmla="*/ 971315 h 4131625"/>
                <a:gd name="connsiteX11" fmla="*/ 0 w 5620842"/>
                <a:gd name="connsiteY11" fmla="*/ 763274 h 4131625"/>
                <a:gd name="connsiteX12" fmla="*/ 200811 w 5620842"/>
                <a:gd name="connsiteY12" fmla="*/ 20677 h 4131625"/>
                <a:gd name="connsiteX0" fmla="*/ 200811 w 5620842"/>
                <a:gd name="connsiteY0" fmla="*/ 20677 h 4131625"/>
                <a:gd name="connsiteX1" fmla="*/ 2985354 w 5620842"/>
                <a:gd name="connsiteY1" fmla="*/ 1635568 h 4131625"/>
                <a:gd name="connsiteX2" fmla="*/ 3277824 w 5620842"/>
                <a:gd name="connsiteY2" fmla="*/ 0 h 4131625"/>
                <a:gd name="connsiteX3" fmla="*/ 4294358 w 5620842"/>
                <a:gd name="connsiteY3" fmla="*/ 120470 h 4131625"/>
                <a:gd name="connsiteX4" fmla="*/ 3692497 w 5620842"/>
                <a:gd name="connsiteY4" fmla="*/ 2097295 h 4131625"/>
                <a:gd name="connsiteX5" fmla="*/ 5620842 w 5620842"/>
                <a:gd name="connsiteY5" fmla="*/ 3787214 h 4131625"/>
                <a:gd name="connsiteX6" fmla="*/ 4198775 w 5620842"/>
                <a:gd name="connsiteY6" fmla="*/ 3945013 h 4131625"/>
                <a:gd name="connsiteX7" fmla="*/ 1063690 w 5620842"/>
                <a:gd name="connsiteY7" fmla="*/ 1565707 h 4131625"/>
                <a:gd name="connsiteX8" fmla="*/ 1101012 w 5620842"/>
                <a:gd name="connsiteY8" fmla="*/ 4131625 h 4131625"/>
                <a:gd name="connsiteX9" fmla="*/ 200811 w 5620842"/>
                <a:gd name="connsiteY9" fmla="*/ 4125133 h 4131625"/>
                <a:gd name="connsiteX10" fmla="*/ 328629 w 5620842"/>
                <a:gd name="connsiteY10" fmla="*/ 971315 h 4131625"/>
                <a:gd name="connsiteX11" fmla="*/ 0 w 5620842"/>
                <a:gd name="connsiteY11" fmla="*/ 763274 h 4131625"/>
                <a:gd name="connsiteX12" fmla="*/ 200811 w 5620842"/>
                <a:gd name="connsiteY12" fmla="*/ 20677 h 4131625"/>
                <a:gd name="connsiteX0" fmla="*/ 200811 w 5620842"/>
                <a:gd name="connsiteY0" fmla="*/ 20677 h 4131625"/>
                <a:gd name="connsiteX1" fmla="*/ 2985354 w 5620842"/>
                <a:gd name="connsiteY1" fmla="*/ 1635568 h 4131625"/>
                <a:gd name="connsiteX2" fmla="*/ 3277824 w 5620842"/>
                <a:gd name="connsiteY2" fmla="*/ 0 h 4131625"/>
                <a:gd name="connsiteX3" fmla="*/ 4294358 w 5620842"/>
                <a:gd name="connsiteY3" fmla="*/ 120470 h 4131625"/>
                <a:gd name="connsiteX4" fmla="*/ 3499860 w 5620842"/>
                <a:gd name="connsiteY4" fmla="*/ 2238778 h 4131625"/>
                <a:gd name="connsiteX5" fmla="*/ 5620842 w 5620842"/>
                <a:gd name="connsiteY5" fmla="*/ 3787214 h 4131625"/>
                <a:gd name="connsiteX6" fmla="*/ 4198775 w 5620842"/>
                <a:gd name="connsiteY6" fmla="*/ 3945013 h 4131625"/>
                <a:gd name="connsiteX7" fmla="*/ 1063690 w 5620842"/>
                <a:gd name="connsiteY7" fmla="*/ 1565707 h 4131625"/>
                <a:gd name="connsiteX8" fmla="*/ 1101012 w 5620842"/>
                <a:gd name="connsiteY8" fmla="*/ 4131625 h 4131625"/>
                <a:gd name="connsiteX9" fmla="*/ 200811 w 5620842"/>
                <a:gd name="connsiteY9" fmla="*/ 4125133 h 4131625"/>
                <a:gd name="connsiteX10" fmla="*/ 328629 w 5620842"/>
                <a:gd name="connsiteY10" fmla="*/ 971315 h 4131625"/>
                <a:gd name="connsiteX11" fmla="*/ 0 w 5620842"/>
                <a:gd name="connsiteY11" fmla="*/ 763274 h 4131625"/>
                <a:gd name="connsiteX12" fmla="*/ 200811 w 5620842"/>
                <a:gd name="connsiteY12" fmla="*/ 20677 h 4131625"/>
                <a:gd name="connsiteX0" fmla="*/ 200811 w 5620842"/>
                <a:gd name="connsiteY0" fmla="*/ 20677 h 4131625"/>
                <a:gd name="connsiteX1" fmla="*/ 2843411 w 5620842"/>
                <a:gd name="connsiteY1" fmla="*/ 1752083 h 4131625"/>
                <a:gd name="connsiteX2" fmla="*/ 3277824 w 5620842"/>
                <a:gd name="connsiteY2" fmla="*/ 0 h 4131625"/>
                <a:gd name="connsiteX3" fmla="*/ 4294358 w 5620842"/>
                <a:gd name="connsiteY3" fmla="*/ 120470 h 4131625"/>
                <a:gd name="connsiteX4" fmla="*/ 3499860 w 5620842"/>
                <a:gd name="connsiteY4" fmla="*/ 2238778 h 4131625"/>
                <a:gd name="connsiteX5" fmla="*/ 5620842 w 5620842"/>
                <a:gd name="connsiteY5" fmla="*/ 3787214 h 4131625"/>
                <a:gd name="connsiteX6" fmla="*/ 4198775 w 5620842"/>
                <a:gd name="connsiteY6" fmla="*/ 3945013 h 4131625"/>
                <a:gd name="connsiteX7" fmla="*/ 1063690 w 5620842"/>
                <a:gd name="connsiteY7" fmla="*/ 1565707 h 4131625"/>
                <a:gd name="connsiteX8" fmla="*/ 1101012 w 5620842"/>
                <a:gd name="connsiteY8" fmla="*/ 4131625 h 4131625"/>
                <a:gd name="connsiteX9" fmla="*/ 200811 w 5620842"/>
                <a:gd name="connsiteY9" fmla="*/ 4125133 h 4131625"/>
                <a:gd name="connsiteX10" fmla="*/ 328629 w 5620842"/>
                <a:gd name="connsiteY10" fmla="*/ 971315 h 4131625"/>
                <a:gd name="connsiteX11" fmla="*/ 0 w 5620842"/>
                <a:gd name="connsiteY11" fmla="*/ 763274 h 4131625"/>
                <a:gd name="connsiteX12" fmla="*/ 200811 w 5620842"/>
                <a:gd name="connsiteY12" fmla="*/ 20677 h 4131625"/>
                <a:gd name="connsiteX0" fmla="*/ 413726 w 5620842"/>
                <a:gd name="connsiteY0" fmla="*/ 0 h 4135915"/>
                <a:gd name="connsiteX1" fmla="*/ 2843411 w 5620842"/>
                <a:gd name="connsiteY1" fmla="*/ 1756373 h 4135915"/>
                <a:gd name="connsiteX2" fmla="*/ 3277824 w 5620842"/>
                <a:gd name="connsiteY2" fmla="*/ 4290 h 4135915"/>
                <a:gd name="connsiteX3" fmla="*/ 4294358 w 5620842"/>
                <a:gd name="connsiteY3" fmla="*/ 124760 h 4135915"/>
                <a:gd name="connsiteX4" fmla="*/ 3499860 w 5620842"/>
                <a:gd name="connsiteY4" fmla="*/ 2243068 h 4135915"/>
                <a:gd name="connsiteX5" fmla="*/ 5620842 w 5620842"/>
                <a:gd name="connsiteY5" fmla="*/ 3791504 h 4135915"/>
                <a:gd name="connsiteX6" fmla="*/ 4198775 w 5620842"/>
                <a:gd name="connsiteY6" fmla="*/ 3949303 h 4135915"/>
                <a:gd name="connsiteX7" fmla="*/ 1063690 w 5620842"/>
                <a:gd name="connsiteY7" fmla="*/ 1569997 h 4135915"/>
                <a:gd name="connsiteX8" fmla="*/ 1101012 w 5620842"/>
                <a:gd name="connsiteY8" fmla="*/ 4135915 h 4135915"/>
                <a:gd name="connsiteX9" fmla="*/ 200811 w 5620842"/>
                <a:gd name="connsiteY9" fmla="*/ 4129423 h 4135915"/>
                <a:gd name="connsiteX10" fmla="*/ 328629 w 5620842"/>
                <a:gd name="connsiteY10" fmla="*/ 975605 h 4135915"/>
                <a:gd name="connsiteX11" fmla="*/ 0 w 5620842"/>
                <a:gd name="connsiteY11" fmla="*/ 767564 h 4135915"/>
                <a:gd name="connsiteX12" fmla="*/ 413726 w 5620842"/>
                <a:gd name="connsiteY12" fmla="*/ 0 h 4135915"/>
                <a:gd name="connsiteX0" fmla="*/ 413726 w 5174735"/>
                <a:gd name="connsiteY0" fmla="*/ 0 h 4135915"/>
                <a:gd name="connsiteX1" fmla="*/ 2843411 w 5174735"/>
                <a:gd name="connsiteY1" fmla="*/ 1756373 h 4135915"/>
                <a:gd name="connsiteX2" fmla="*/ 3277824 w 5174735"/>
                <a:gd name="connsiteY2" fmla="*/ 4290 h 4135915"/>
                <a:gd name="connsiteX3" fmla="*/ 4294358 w 5174735"/>
                <a:gd name="connsiteY3" fmla="*/ 124760 h 4135915"/>
                <a:gd name="connsiteX4" fmla="*/ 3499860 w 5174735"/>
                <a:gd name="connsiteY4" fmla="*/ 2243068 h 4135915"/>
                <a:gd name="connsiteX5" fmla="*/ 5174735 w 5174735"/>
                <a:gd name="connsiteY5" fmla="*/ 3824794 h 4135915"/>
                <a:gd name="connsiteX6" fmla="*/ 4198775 w 5174735"/>
                <a:gd name="connsiteY6" fmla="*/ 3949303 h 4135915"/>
                <a:gd name="connsiteX7" fmla="*/ 1063690 w 5174735"/>
                <a:gd name="connsiteY7" fmla="*/ 1569997 h 4135915"/>
                <a:gd name="connsiteX8" fmla="*/ 1101012 w 5174735"/>
                <a:gd name="connsiteY8" fmla="*/ 4135915 h 4135915"/>
                <a:gd name="connsiteX9" fmla="*/ 200811 w 5174735"/>
                <a:gd name="connsiteY9" fmla="*/ 4129423 h 4135915"/>
                <a:gd name="connsiteX10" fmla="*/ 328629 w 5174735"/>
                <a:gd name="connsiteY10" fmla="*/ 975605 h 4135915"/>
                <a:gd name="connsiteX11" fmla="*/ 0 w 5174735"/>
                <a:gd name="connsiteY11" fmla="*/ 767564 h 4135915"/>
                <a:gd name="connsiteX12" fmla="*/ 413726 w 5174735"/>
                <a:gd name="connsiteY12" fmla="*/ 0 h 4135915"/>
                <a:gd name="connsiteX0" fmla="*/ 413726 w 5174735"/>
                <a:gd name="connsiteY0" fmla="*/ 0 h 4135915"/>
                <a:gd name="connsiteX1" fmla="*/ 2843411 w 5174735"/>
                <a:gd name="connsiteY1" fmla="*/ 1756373 h 4135915"/>
                <a:gd name="connsiteX2" fmla="*/ 3277824 w 5174735"/>
                <a:gd name="connsiteY2" fmla="*/ 4290 h 4135915"/>
                <a:gd name="connsiteX3" fmla="*/ 4294358 w 5174735"/>
                <a:gd name="connsiteY3" fmla="*/ 124760 h 4135915"/>
                <a:gd name="connsiteX4" fmla="*/ 3499860 w 5174735"/>
                <a:gd name="connsiteY4" fmla="*/ 2243068 h 4135915"/>
                <a:gd name="connsiteX5" fmla="*/ 5174735 w 5174735"/>
                <a:gd name="connsiteY5" fmla="*/ 3824794 h 4135915"/>
                <a:gd name="connsiteX6" fmla="*/ 4198775 w 5174735"/>
                <a:gd name="connsiteY6" fmla="*/ 3949303 h 4135915"/>
                <a:gd name="connsiteX7" fmla="*/ 1101012 w 5174735"/>
                <a:gd name="connsiteY7" fmla="*/ 4135915 h 4135915"/>
                <a:gd name="connsiteX8" fmla="*/ 200811 w 5174735"/>
                <a:gd name="connsiteY8" fmla="*/ 4129423 h 4135915"/>
                <a:gd name="connsiteX9" fmla="*/ 328629 w 5174735"/>
                <a:gd name="connsiteY9" fmla="*/ 975605 h 4135915"/>
                <a:gd name="connsiteX10" fmla="*/ 0 w 5174735"/>
                <a:gd name="connsiteY10" fmla="*/ 767564 h 4135915"/>
                <a:gd name="connsiteX11" fmla="*/ 413726 w 5174735"/>
                <a:gd name="connsiteY11" fmla="*/ 0 h 4135915"/>
                <a:gd name="connsiteX0" fmla="*/ 424102 w 5185111"/>
                <a:gd name="connsiteY0" fmla="*/ 0 h 4135915"/>
                <a:gd name="connsiteX1" fmla="*/ 2853787 w 5185111"/>
                <a:gd name="connsiteY1" fmla="*/ 1756373 h 4135915"/>
                <a:gd name="connsiteX2" fmla="*/ 3288200 w 5185111"/>
                <a:gd name="connsiteY2" fmla="*/ 4290 h 4135915"/>
                <a:gd name="connsiteX3" fmla="*/ 4304734 w 5185111"/>
                <a:gd name="connsiteY3" fmla="*/ 124760 h 4135915"/>
                <a:gd name="connsiteX4" fmla="*/ 3510236 w 5185111"/>
                <a:gd name="connsiteY4" fmla="*/ 2243068 h 4135915"/>
                <a:gd name="connsiteX5" fmla="*/ 5185111 w 5185111"/>
                <a:gd name="connsiteY5" fmla="*/ 3824794 h 4135915"/>
                <a:gd name="connsiteX6" fmla="*/ 4209151 w 5185111"/>
                <a:gd name="connsiteY6" fmla="*/ 3949303 h 4135915"/>
                <a:gd name="connsiteX7" fmla="*/ 1111388 w 5185111"/>
                <a:gd name="connsiteY7" fmla="*/ 4135915 h 4135915"/>
                <a:gd name="connsiteX8" fmla="*/ 211187 w 5185111"/>
                <a:gd name="connsiteY8" fmla="*/ 4129423 h 4135915"/>
                <a:gd name="connsiteX9" fmla="*/ 10376 w 5185111"/>
                <a:gd name="connsiteY9" fmla="*/ 767564 h 4135915"/>
                <a:gd name="connsiteX10" fmla="*/ 424102 w 5185111"/>
                <a:gd name="connsiteY10" fmla="*/ 0 h 4135915"/>
                <a:gd name="connsiteX0" fmla="*/ 424102 w 5185111"/>
                <a:gd name="connsiteY0" fmla="*/ 0 h 4334509"/>
                <a:gd name="connsiteX1" fmla="*/ 2853787 w 5185111"/>
                <a:gd name="connsiteY1" fmla="*/ 1756373 h 4334509"/>
                <a:gd name="connsiteX2" fmla="*/ 3288200 w 5185111"/>
                <a:gd name="connsiteY2" fmla="*/ 4290 h 4334509"/>
                <a:gd name="connsiteX3" fmla="*/ 4304734 w 5185111"/>
                <a:gd name="connsiteY3" fmla="*/ 124760 h 4334509"/>
                <a:gd name="connsiteX4" fmla="*/ 3510236 w 5185111"/>
                <a:gd name="connsiteY4" fmla="*/ 2243068 h 4334509"/>
                <a:gd name="connsiteX5" fmla="*/ 5185111 w 5185111"/>
                <a:gd name="connsiteY5" fmla="*/ 3824794 h 4334509"/>
                <a:gd name="connsiteX6" fmla="*/ 4209151 w 5185111"/>
                <a:gd name="connsiteY6" fmla="*/ 3949303 h 4334509"/>
                <a:gd name="connsiteX7" fmla="*/ 211187 w 5185111"/>
                <a:gd name="connsiteY7" fmla="*/ 4129423 h 4334509"/>
                <a:gd name="connsiteX8" fmla="*/ 10376 w 5185111"/>
                <a:gd name="connsiteY8" fmla="*/ 767564 h 4334509"/>
                <a:gd name="connsiteX9" fmla="*/ 424102 w 5185111"/>
                <a:gd name="connsiteY9" fmla="*/ 0 h 4334509"/>
                <a:gd name="connsiteX0" fmla="*/ 413726 w 5174735"/>
                <a:gd name="connsiteY0" fmla="*/ 0 h 3951667"/>
                <a:gd name="connsiteX1" fmla="*/ 2843411 w 5174735"/>
                <a:gd name="connsiteY1" fmla="*/ 1756373 h 3951667"/>
                <a:gd name="connsiteX2" fmla="*/ 3277824 w 5174735"/>
                <a:gd name="connsiteY2" fmla="*/ 4290 h 3951667"/>
                <a:gd name="connsiteX3" fmla="*/ 4294358 w 5174735"/>
                <a:gd name="connsiteY3" fmla="*/ 124760 h 3951667"/>
                <a:gd name="connsiteX4" fmla="*/ 3499860 w 5174735"/>
                <a:gd name="connsiteY4" fmla="*/ 2243068 h 3951667"/>
                <a:gd name="connsiteX5" fmla="*/ 5174735 w 5174735"/>
                <a:gd name="connsiteY5" fmla="*/ 3824794 h 3951667"/>
                <a:gd name="connsiteX6" fmla="*/ 4198775 w 5174735"/>
                <a:gd name="connsiteY6" fmla="*/ 3949303 h 3951667"/>
                <a:gd name="connsiteX7" fmla="*/ 0 w 5174735"/>
                <a:gd name="connsiteY7" fmla="*/ 767564 h 3951667"/>
                <a:gd name="connsiteX8" fmla="*/ 413726 w 5174735"/>
                <a:gd name="connsiteY8" fmla="*/ 0 h 3951667"/>
                <a:gd name="connsiteX0" fmla="*/ 794037 w 5555046"/>
                <a:gd name="connsiteY0" fmla="*/ 0 h 4208132"/>
                <a:gd name="connsiteX1" fmla="*/ 3223722 w 5555046"/>
                <a:gd name="connsiteY1" fmla="*/ 1756373 h 4208132"/>
                <a:gd name="connsiteX2" fmla="*/ 3658135 w 5555046"/>
                <a:gd name="connsiteY2" fmla="*/ 4290 h 4208132"/>
                <a:gd name="connsiteX3" fmla="*/ 4674669 w 5555046"/>
                <a:gd name="connsiteY3" fmla="*/ 124760 h 4208132"/>
                <a:gd name="connsiteX4" fmla="*/ 3880171 w 5555046"/>
                <a:gd name="connsiteY4" fmla="*/ 2243068 h 4208132"/>
                <a:gd name="connsiteX5" fmla="*/ 5555046 w 5555046"/>
                <a:gd name="connsiteY5" fmla="*/ 3824794 h 4208132"/>
                <a:gd name="connsiteX6" fmla="*/ 259956 w 5555046"/>
                <a:gd name="connsiteY6" fmla="*/ 4207302 h 4208132"/>
                <a:gd name="connsiteX7" fmla="*/ 380311 w 5555046"/>
                <a:gd name="connsiteY7" fmla="*/ 767564 h 4208132"/>
                <a:gd name="connsiteX8" fmla="*/ 794037 w 5555046"/>
                <a:gd name="connsiteY8" fmla="*/ 0 h 4208132"/>
                <a:gd name="connsiteX0" fmla="*/ 658418 w 5419427"/>
                <a:gd name="connsiteY0" fmla="*/ 0 h 4208132"/>
                <a:gd name="connsiteX1" fmla="*/ 3088103 w 5419427"/>
                <a:gd name="connsiteY1" fmla="*/ 1756373 h 4208132"/>
                <a:gd name="connsiteX2" fmla="*/ 3522516 w 5419427"/>
                <a:gd name="connsiteY2" fmla="*/ 4290 h 4208132"/>
                <a:gd name="connsiteX3" fmla="*/ 4539050 w 5419427"/>
                <a:gd name="connsiteY3" fmla="*/ 124760 h 4208132"/>
                <a:gd name="connsiteX4" fmla="*/ 3744552 w 5419427"/>
                <a:gd name="connsiteY4" fmla="*/ 2243068 h 4208132"/>
                <a:gd name="connsiteX5" fmla="*/ 5419427 w 5419427"/>
                <a:gd name="connsiteY5" fmla="*/ 3824794 h 4208132"/>
                <a:gd name="connsiteX6" fmla="*/ 124337 w 5419427"/>
                <a:gd name="connsiteY6" fmla="*/ 4207302 h 4208132"/>
                <a:gd name="connsiteX7" fmla="*/ 3526359 w 5419427"/>
                <a:gd name="connsiteY7" fmla="*/ 3225422 h 4208132"/>
                <a:gd name="connsiteX8" fmla="*/ 244692 w 5419427"/>
                <a:gd name="connsiteY8" fmla="*/ 767564 h 4208132"/>
                <a:gd name="connsiteX9" fmla="*/ 658418 w 5419427"/>
                <a:gd name="connsiteY9" fmla="*/ 0 h 4208132"/>
                <a:gd name="connsiteX0" fmla="*/ 1023713 w 5784722"/>
                <a:gd name="connsiteY0" fmla="*/ 0 h 4208132"/>
                <a:gd name="connsiteX1" fmla="*/ 3453398 w 5784722"/>
                <a:gd name="connsiteY1" fmla="*/ 1756373 h 4208132"/>
                <a:gd name="connsiteX2" fmla="*/ 3887811 w 5784722"/>
                <a:gd name="connsiteY2" fmla="*/ 4290 h 4208132"/>
                <a:gd name="connsiteX3" fmla="*/ 4904345 w 5784722"/>
                <a:gd name="connsiteY3" fmla="*/ 124760 h 4208132"/>
                <a:gd name="connsiteX4" fmla="*/ 4109847 w 5784722"/>
                <a:gd name="connsiteY4" fmla="*/ 2243068 h 4208132"/>
                <a:gd name="connsiteX5" fmla="*/ 5784722 w 5784722"/>
                <a:gd name="connsiteY5" fmla="*/ 3824794 h 4208132"/>
                <a:gd name="connsiteX6" fmla="*/ 489632 w 5784722"/>
                <a:gd name="connsiteY6" fmla="*/ 4207302 h 4208132"/>
                <a:gd name="connsiteX7" fmla="*/ 495156 w 5784722"/>
                <a:gd name="connsiteY7" fmla="*/ 3550001 h 4208132"/>
                <a:gd name="connsiteX8" fmla="*/ 3891654 w 5784722"/>
                <a:gd name="connsiteY8" fmla="*/ 3225422 h 4208132"/>
                <a:gd name="connsiteX9" fmla="*/ 609987 w 5784722"/>
                <a:gd name="connsiteY9" fmla="*/ 767564 h 4208132"/>
                <a:gd name="connsiteX10" fmla="*/ 1023713 w 5784722"/>
                <a:gd name="connsiteY10" fmla="*/ 0 h 4208132"/>
                <a:gd name="connsiteX0" fmla="*/ 1023713 w 5784722"/>
                <a:gd name="connsiteY0" fmla="*/ 0 h 4208132"/>
                <a:gd name="connsiteX1" fmla="*/ 3453398 w 5784722"/>
                <a:gd name="connsiteY1" fmla="*/ 1756373 h 4208132"/>
                <a:gd name="connsiteX2" fmla="*/ 3887811 w 5784722"/>
                <a:gd name="connsiteY2" fmla="*/ 4290 h 4208132"/>
                <a:gd name="connsiteX3" fmla="*/ 4904345 w 5784722"/>
                <a:gd name="connsiteY3" fmla="*/ 124760 h 4208132"/>
                <a:gd name="connsiteX4" fmla="*/ 4109847 w 5784722"/>
                <a:gd name="connsiteY4" fmla="*/ 2243068 h 4208132"/>
                <a:gd name="connsiteX5" fmla="*/ 5784722 w 5784722"/>
                <a:gd name="connsiteY5" fmla="*/ 3824794 h 4208132"/>
                <a:gd name="connsiteX6" fmla="*/ 489632 w 5784722"/>
                <a:gd name="connsiteY6" fmla="*/ 4207302 h 4208132"/>
                <a:gd name="connsiteX7" fmla="*/ 495156 w 5784722"/>
                <a:gd name="connsiteY7" fmla="*/ 3550001 h 4208132"/>
                <a:gd name="connsiteX8" fmla="*/ 3891654 w 5784722"/>
                <a:gd name="connsiteY8" fmla="*/ 3225422 h 4208132"/>
                <a:gd name="connsiteX9" fmla="*/ 609987 w 5784722"/>
                <a:gd name="connsiteY9" fmla="*/ 767564 h 4208132"/>
                <a:gd name="connsiteX10" fmla="*/ 1023713 w 5784722"/>
                <a:gd name="connsiteY10" fmla="*/ 0 h 4208132"/>
                <a:gd name="connsiteX0" fmla="*/ 1023713 w 5784722"/>
                <a:gd name="connsiteY0" fmla="*/ 0 h 4208132"/>
                <a:gd name="connsiteX1" fmla="*/ 3453398 w 5784722"/>
                <a:gd name="connsiteY1" fmla="*/ 1756373 h 4208132"/>
                <a:gd name="connsiteX2" fmla="*/ 3887811 w 5784722"/>
                <a:gd name="connsiteY2" fmla="*/ 4290 h 4208132"/>
                <a:gd name="connsiteX3" fmla="*/ 4904345 w 5784722"/>
                <a:gd name="connsiteY3" fmla="*/ 124760 h 4208132"/>
                <a:gd name="connsiteX4" fmla="*/ 4109847 w 5784722"/>
                <a:gd name="connsiteY4" fmla="*/ 2243068 h 4208132"/>
                <a:gd name="connsiteX5" fmla="*/ 5784722 w 5784722"/>
                <a:gd name="connsiteY5" fmla="*/ 3824794 h 4208132"/>
                <a:gd name="connsiteX6" fmla="*/ 489632 w 5784722"/>
                <a:gd name="connsiteY6" fmla="*/ 4207302 h 4208132"/>
                <a:gd name="connsiteX7" fmla="*/ 495156 w 5784722"/>
                <a:gd name="connsiteY7" fmla="*/ 3550001 h 4208132"/>
                <a:gd name="connsiteX8" fmla="*/ 3891654 w 5784722"/>
                <a:gd name="connsiteY8" fmla="*/ 3225422 h 4208132"/>
                <a:gd name="connsiteX9" fmla="*/ 609987 w 5784722"/>
                <a:gd name="connsiteY9" fmla="*/ 767564 h 4208132"/>
                <a:gd name="connsiteX10" fmla="*/ 1023713 w 5784722"/>
                <a:gd name="connsiteY10" fmla="*/ 0 h 4208132"/>
                <a:gd name="connsiteX0" fmla="*/ 1023713 w 5784722"/>
                <a:gd name="connsiteY0" fmla="*/ 0 h 4208132"/>
                <a:gd name="connsiteX1" fmla="*/ 3453398 w 5784722"/>
                <a:gd name="connsiteY1" fmla="*/ 1756373 h 4208132"/>
                <a:gd name="connsiteX2" fmla="*/ 3887811 w 5784722"/>
                <a:gd name="connsiteY2" fmla="*/ 4290 h 4208132"/>
                <a:gd name="connsiteX3" fmla="*/ 4904345 w 5784722"/>
                <a:gd name="connsiteY3" fmla="*/ 124760 h 4208132"/>
                <a:gd name="connsiteX4" fmla="*/ 4109847 w 5784722"/>
                <a:gd name="connsiteY4" fmla="*/ 2243068 h 4208132"/>
                <a:gd name="connsiteX5" fmla="*/ 5784722 w 5784722"/>
                <a:gd name="connsiteY5" fmla="*/ 3824794 h 4208132"/>
                <a:gd name="connsiteX6" fmla="*/ 489632 w 5784722"/>
                <a:gd name="connsiteY6" fmla="*/ 4207302 h 4208132"/>
                <a:gd name="connsiteX7" fmla="*/ 495156 w 5784722"/>
                <a:gd name="connsiteY7" fmla="*/ 3550001 h 4208132"/>
                <a:gd name="connsiteX8" fmla="*/ 3891654 w 5784722"/>
                <a:gd name="connsiteY8" fmla="*/ 3225422 h 4208132"/>
                <a:gd name="connsiteX9" fmla="*/ 609987 w 5784722"/>
                <a:gd name="connsiteY9" fmla="*/ 767564 h 4208132"/>
                <a:gd name="connsiteX10" fmla="*/ 1023713 w 5784722"/>
                <a:gd name="connsiteY10" fmla="*/ 0 h 4208132"/>
                <a:gd name="connsiteX0" fmla="*/ 1023713 w 5784722"/>
                <a:gd name="connsiteY0" fmla="*/ 0 h 4208132"/>
                <a:gd name="connsiteX1" fmla="*/ 3453398 w 5784722"/>
                <a:gd name="connsiteY1" fmla="*/ 1756373 h 4208132"/>
                <a:gd name="connsiteX2" fmla="*/ 3887811 w 5784722"/>
                <a:gd name="connsiteY2" fmla="*/ 4290 h 4208132"/>
                <a:gd name="connsiteX3" fmla="*/ 4904345 w 5784722"/>
                <a:gd name="connsiteY3" fmla="*/ 124760 h 4208132"/>
                <a:gd name="connsiteX4" fmla="*/ 4109847 w 5784722"/>
                <a:gd name="connsiteY4" fmla="*/ 2243068 h 4208132"/>
                <a:gd name="connsiteX5" fmla="*/ 5784722 w 5784722"/>
                <a:gd name="connsiteY5" fmla="*/ 3824794 h 4208132"/>
                <a:gd name="connsiteX6" fmla="*/ 489632 w 5784722"/>
                <a:gd name="connsiteY6" fmla="*/ 4207302 h 4208132"/>
                <a:gd name="connsiteX7" fmla="*/ 495156 w 5784722"/>
                <a:gd name="connsiteY7" fmla="*/ 3550001 h 4208132"/>
                <a:gd name="connsiteX8" fmla="*/ 3891654 w 5784722"/>
                <a:gd name="connsiteY8" fmla="*/ 3225422 h 4208132"/>
                <a:gd name="connsiteX9" fmla="*/ 609987 w 5784722"/>
                <a:gd name="connsiteY9" fmla="*/ 767564 h 4208132"/>
                <a:gd name="connsiteX10" fmla="*/ 1023713 w 5784722"/>
                <a:gd name="connsiteY10" fmla="*/ 0 h 4208132"/>
                <a:gd name="connsiteX0" fmla="*/ 1023713 w 5784722"/>
                <a:gd name="connsiteY0" fmla="*/ 0 h 4208132"/>
                <a:gd name="connsiteX1" fmla="*/ 3453398 w 5784722"/>
                <a:gd name="connsiteY1" fmla="*/ 1756373 h 4208132"/>
                <a:gd name="connsiteX2" fmla="*/ 3887811 w 5784722"/>
                <a:gd name="connsiteY2" fmla="*/ 4290 h 4208132"/>
                <a:gd name="connsiteX3" fmla="*/ 4904345 w 5784722"/>
                <a:gd name="connsiteY3" fmla="*/ 124760 h 4208132"/>
                <a:gd name="connsiteX4" fmla="*/ 4109847 w 5784722"/>
                <a:gd name="connsiteY4" fmla="*/ 2243068 h 4208132"/>
                <a:gd name="connsiteX5" fmla="*/ 5784722 w 5784722"/>
                <a:gd name="connsiteY5" fmla="*/ 3824794 h 4208132"/>
                <a:gd name="connsiteX6" fmla="*/ 489632 w 5784722"/>
                <a:gd name="connsiteY6" fmla="*/ 4207302 h 4208132"/>
                <a:gd name="connsiteX7" fmla="*/ 495156 w 5784722"/>
                <a:gd name="connsiteY7" fmla="*/ 3550001 h 4208132"/>
                <a:gd name="connsiteX8" fmla="*/ 3891654 w 5784722"/>
                <a:gd name="connsiteY8" fmla="*/ 3225422 h 4208132"/>
                <a:gd name="connsiteX9" fmla="*/ 609987 w 5784722"/>
                <a:gd name="connsiteY9" fmla="*/ 767564 h 4208132"/>
                <a:gd name="connsiteX10" fmla="*/ 1023713 w 5784722"/>
                <a:gd name="connsiteY10" fmla="*/ 0 h 4208132"/>
                <a:gd name="connsiteX0" fmla="*/ 863466 w 5624475"/>
                <a:gd name="connsiteY0" fmla="*/ 0 h 4208132"/>
                <a:gd name="connsiteX1" fmla="*/ 3293151 w 5624475"/>
                <a:gd name="connsiteY1" fmla="*/ 1756373 h 4208132"/>
                <a:gd name="connsiteX2" fmla="*/ 3727564 w 5624475"/>
                <a:gd name="connsiteY2" fmla="*/ 4290 h 4208132"/>
                <a:gd name="connsiteX3" fmla="*/ 4744098 w 5624475"/>
                <a:gd name="connsiteY3" fmla="*/ 124760 h 4208132"/>
                <a:gd name="connsiteX4" fmla="*/ 3949600 w 5624475"/>
                <a:gd name="connsiteY4" fmla="*/ 2243068 h 4208132"/>
                <a:gd name="connsiteX5" fmla="*/ 5624475 w 5624475"/>
                <a:gd name="connsiteY5" fmla="*/ 3824794 h 4208132"/>
                <a:gd name="connsiteX6" fmla="*/ 329385 w 5624475"/>
                <a:gd name="connsiteY6" fmla="*/ 4207302 h 4208132"/>
                <a:gd name="connsiteX7" fmla="*/ 334909 w 5624475"/>
                <a:gd name="connsiteY7" fmla="*/ 3550001 h 4208132"/>
                <a:gd name="connsiteX8" fmla="*/ 3731407 w 5624475"/>
                <a:gd name="connsiteY8" fmla="*/ 3225422 h 4208132"/>
                <a:gd name="connsiteX9" fmla="*/ 449740 w 5624475"/>
                <a:gd name="connsiteY9" fmla="*/ 767564 h 4208132"/>
                <a:gd name="connsiteX10" fmla="*/ 863466 w 5624475"/>
                <a:gd name="connsiteY10" fmla="*/ 0 h 4208132"/>
                <a:gd name="connsiteX0" fmla="*/ 863466 w 5624475"/>
                <a:gd name="connsiteY0" fmla="*/ 0 h 4208132"/>
                <a:gd name="connsiteX1" fmla="*/ 3293151 w 5624475"/>
                <a:gd name="connsiteY1" fmla="*/ 1756373 h 4208132"/>
                <a:gd name="connsiteX2" fmla="*/ 3727564 w 5624475"/>
                <a:gd name="connsiteY2" fmla="*/ 4290 h 4208132"/>
                <a:gd name="connsiteX3" fmla="*/ 4744098 w 5624475"/>
                <a:gd name="connsiteY3" fmla="*/ 124760 h 4208132"/>
                <a:gd name="connsiteX4" fmla="*/ 3949600 w 5624475"/>
                <a:gd name="connsiteY4" fmla="*/ 2243068 h 4208132"/>
                <a:gd name="connsiteX5" fmla="*/ 5624475 w 5624475"/>
                <a:gd name="connsiteY5" fmla="*/ 3824794 h 4208132"/>
                <a:gd name="connsiteX6" fmla="*/ 329385 w 5624475"/>
                <a:gd name="connsiteY6" fmla="*/ 4207302 h 4208132"/>
                <a:gd name="connsiteX7" fmla="*/ 334909 w 5624475"/>
                <a:gd name="connsiteY7" fmla="*/ 3550001 h 4208132"/>
                <a:gd name="connsiteX8" fmla="*/ 3731407 w 5624475"/>
                <a:gd name="connsiteY8" fmla="*/ 3225422 h 4208132"/>
                <a:gd name="connsiteX9" fmla="*/ 449740 w 5624475"/>
                <a:gd name="connsiteY9" fmla="*/ 767564 h 4208132"/>
                <a:gd name="connsiteX10" fmla="*/ 863466 w 5624475"/>
                <a:gd name="connsiteY10" fmla="*/ 0 h 4208132"/>
                <a:gd name="connsiteX0" fmla="*/ 552550 w 5313559"/>
                <a:gd name="connsiteY0" fmla="*/ 0 h 4208132"/>
                <a:gd name="connsiteX1" fmla="*/ 2982235 w 5313559"/>
                <a:gd name="connsiteY1" fmla="*/ 1756373 h 4208132"/>
                <a:gd name="connsiteX2" fmla="*/ 3416648 w 5313559"/>
                <a:gd name="connsiteY2" fmla="*/ 4290 h 4208132"/>
                <a:gd name="connsiteX3" fmla="*/ 4433182 w 5313559"/>
                <a:gd name="connsiteY3" fmla="*/ 124760 h 4208132"/>
                <a:gd name="connsiteX4" fmla="*/ 3638684 w 5313559"/>
                <a:gd name="connsiteY4" fmla="*/ 2243068 h 4208132"/>
                <a:gd name="connsiteX5" fmla="*/ 5313559 w 5313559"/>
                <a:gd name="connsiteY5" fmla="*/ 3824794 h 4208132"/>
                <a:gd name="connsiteX6" fmla="*/ 18469 w 5313559"/>
                <a:gd name="connsiteY6" fmla="*/ 4207302 h 4208132"/>
                <a:gd name="connsiteX7" fmla="*/ 23993 w 5313559"/>
                <a:gd name="connsiteY7" fmla="*/ 3550001 h 4208132"/>
                <a:gd name="connsiteX8" fmla="*/ 3420491 w 5313559"/>
                <a:gd name="connsiteY8" fmla="*/ 3225422 h 4208132"/>
                <a:gd name="connsiteX9" fmla="*/ 138824 w 5313559"/>
                <a:gd name="connsiteY9" fmla="*/ 767564 h 4208132"/>
                <a:gd name="connsiteX10" fmla="*/ 552550 w 5313559"/>
                <a:gd name="connsiteY10" fmla="*/ 0 h 4208132"/>
                <a:gd name="connsiteX0" fmla="*/ 552550 w 5313559"/>
                <a:gd name="connsiteY0" fmla="*/ 0 h 4207302"/>
                <a:gd name="connsiteX1" fmla="*/ 2982235 w 5313559"/>
                <a:gd name="connsiteY1" fmla="*/ 1756373 h 4207302"/>
                <a:gd name="connsiteX2" fmla="*/ 3416648 w 5313559"/>
                <a:gd name="connsiteY2" fmla="*/ 4290 h 4207302"/>
                <a:gd name="connsiteX3" fmla="*/ 4433182 w 5313559"/>
                <a:gd name="connsiteY3" fmla="*/ 124760 h 4207302"/>
                <a:gd name="connsiteX4" fmla="*/ 3638684 w 5313559"/>
                <a:gd name="connsiteY4" fmla="*/ 2243068 h 4207302"/>
                <a:gd name="connsiteX5" fmla="*/ 5313559 w 5313559"/>
                <a:gd name="connsiteY5" fmla="*/ 3824794 h 4207302"/>
                <a:gd name="connsiteX6" fmla="*/ 18469 w 5313559"/>
                <a:gd name="connsiteY6" fmla="*/ 4207302 h 4207302"/>
                <a:gd name="connsiteX7" fmla="*/ 23993 w 5313559"/>
                <a:gd name="connsiteY7" fmla="*/ 3550001 h 4207302"/>
                <a:gd name="connsiteX8" fmla="*/ 3420491 w 5313559"/>
                <a:gd name="connsiteY8" fmla="*/ 3225422 h 4207302"/>
                <a:gd name="connsiteX9" fmla="*/ 138824 w 5313559"/>
                <a:gd name="connsiteY9" fmla="*/ 767564 h 4207302"/>
                <a:gd name="connsiteX10" fmla="*/ 552550 w 5313559"/>
                <a:gd name="connsiteY10" fmla="*/ 0 h 4207302"/>
                <a:gd name="connsiteX0" fmla="*/ 552550 w 5476970"/>
                <a:gd name="connsiteY0" fmla="*/ 0 h 4207302"/>
                <a:gd name="connsiteX1" fmla="*/ 2982235 w 5476970"/>
                <a:gd name="connsiteY1" fmla="*/ 1756373 h 4207302"/>
                <a:gd name="connsiteX2" fmla="*/ 3416648 w 5476970"/>
                <a:gd name="connsiteY2" fmla="*/ 4290 h 4207302"/>
                <a:gd name="connsiteX3" fmla="*/ 4433182 w 5476970"/>
                <a:gd name="connsiteY3" fmla="*/ 124760 h 4207302"/>
                <a:gd name="connsiteX4" fmla="*/ 3638684 w 5476970"/>
                <a:gd name="connsiteY4" fmla="*/ 2243068 h 4207302"/>
                <a:gd name="connsiteX5" fmla="*/ 5476970 w 5476970"/>
                <a:gd name="connsiteY5" fmla="*/ 4176203 h 4207302"/>
                <a:gd name="connsiteX6" fmla="*/ 18469 w 5476970"/>
                <a:gd name="connsiteY6" fmla="*/ 4207302 h 4207302"/>
                <a:gd name="connsiteX7" fmla="*/ 23993 w 5476970"/>
                <a:gd name="connsiteY7" fmla="*/ 3550001 h 4207302"/>
                <a:gd name="connsiteX8" fmla="*/ 3420491 w 5476970"/>
                <a:gd name="connsiteY8" fmla="*/ 3225422 h 4207302"/>
                <a:gd name="connsiteX9" fmla="*/ 138824 w 5476970"/>
                <a:gd name="connsiteY9" fmla="*/ 767564 h 4207302"/>
                <a:gd name="connsiteX10" fmla="*/ 552550 w 5476970"/>
                <a:gd name="connsiteY10" fmla="*/ 0 h 4207302"/>
                <a:gd name="connsiteX0" fmla="*/ 552550 w 5476970"/>
                <a:gd name="connsiteY0" fmla="*/ 0 h 4207302"/>
                <a:gd name="connsiteX1" fmla="*/ 2982235 w 5476970"/>
                <a:gd name="connsiteY1" fmla="*/ 1756373 h 4207302"/>
                <a:gd name="connsiteX2" fmla="*/ 3416648 w 5476970"/>
                <a:gd name="connsiteY2" fmla="*/ 4290 h 4207302"/>
                <a:gd name="connsiteX3" fmla="*/ 4433182 w 5476970"/>
                <a:gd name="connsiteY3" fmla="*/ 124760 h 4207302"/>
                <a:gd name="connsiteX4" fmla="*/ 3638684 w 5476970"/>
                <a:gd name="connsiteY4" fmla="*/ 2243068 h 4207302"/>
                <a:gd name="connsiteX5" fmla="*/ 5476970 w 5476970"/>
                <a:gd name="connsiteY5" fmla="*/ 4176203 h 4207302"/>
                <a:gd name="connsiteX6" fmla="*/ 18469 w 5476970"/>
                <a:gd name="connsiteY6" fmla="*/ 4207302 h 4207302"/>
                <a:gd name="connsiteX7" fmla="*/ 23993 w 5476970"/>
                <a:gd name="connsiteY7" fmla="*/ 3550001 h 4207302"/>
                <a:gd name="connsiteX8" fmla="*/ 3935864 w 5476970"/>
                <a:gd name="connsiteY8" fmla="*/ 3434369 h 4207302"/>
                <a:gd name="connsiteX9" fmla="*/ 138824 w 5476970"/>
                <a:gd name="connsiteY9" fmla="*/ 767564 h 4207302"/>
                <a:gd name="connsiteX10" fmla="*/ 552550 w 5476970"/>
                <a:gd name="connsiteY10" fmla="*/ 0 h 4207302"/>
                <a:gd name="connsiteX0" fmla="*/ 547526 w 5471946"/>
                <a:gd name="connsiteY0" fmla="*/ 0 h 4207302"/>
                <a:gd name="connsiteX1" fmla="*/ 2977211 w 5471946"/>
                <a:gd name="connsiteY1" fmla="*/ 1756373 h 4207302"/>
                <a:gd name="connsiteX2" fmla="*/ 3411624 w 5471946"/>
                <a:gd name="connsiteY2" fmla="*/ 4290 h 4207302"/>
                <a:gd name="connsiteX3" fmla="*/ 4428158 w 5471946"/>
                <a:gd name="connsiteY3" fmla="*/ 124760 h 4207302"/>
                <a:gd name="connsiteX4" fmla="*/ 3633660 w 5471946"/>
                <a:gd name="connsiteY4" fmla="*/ 2243068 h 4207302"/>
                <a:gd name="connsiteX5" fmla="*/ 5471946 w 5471946"/>
                <a:gd name="connsiteY5" fmla="*/ 4176203 h 4207302"/>
                <a:gd name="connsiteX6" fmla="*/ 13445 w 5471946"/>
                <a:gd name="connsiteY6" fmla="*/ 4207302 h 4207302"/>
                <a:gd name="connsiteX7" fmla="*/ 44109 w 5471946"/>
                <a:gd name="connsiteY7" fmla="*/ 3398040 h 4207302"/>
                <a:gd name="connsiteX8" fmla="*/ 3930840 w 5471946"/>
                <a:gd name="connsiteY8" fmla="*/ 3434369 h 4207302"/>
                <a:gd name="connsiteX9" fmla="*/ 133800 w 5471946"/>
                <a:gd name="connsiteY9" fmla="*/ 767564 h 4207302"/>
                <a:gd name="connsiteX10" fmla="*/ 547526 w 5471946"/>
                <a:gd name="connsiteY10" fmla="*/ 0 h 4207302"/>
                <a:gd name="connsiteX0" fmla="*/ 547526 w 5471946"/>
                <a:gd name="connsiteY0" fmla="*/ 0 h 4207302"/>
                <a:gd name="connsiteX1" fmla="*/ 2977211 w 5471946"/>
                <a:gd name="connsiteY1" fmla="*/ 1756373 h 4207302"/>
                <a:gd name="connsiteX2" fmla="*/ 3411624 w 5471946"/>
                <a:gd name="connsiteY2" fmla="*/ 4290 h 4207302"/>
                <a:gd name="connsiteX3" fmla="*/ 4428158 w 5471946"/>
                <a:gd name="connsiteY3" fmla="*/ 124760 h 4207302"/>
                <a:gd name="connsiteX4" fmla="*/ 3633660 w 5471946"/>
                <a:gd name="connsiteY4" fmla="*/ 2243068 h 4207302"/>
                <a:gd name="connsiteX5" fmla="*/ 5471946 w 5471946"/>
                <a:gd name="connsiteY5" fmla="*/ 4176203 h 4207302"/>
                <a:gd name="connsiteX6" fmla="*/ 13445 w 5471946"/>
                <a:gd name="connsiteY6" fmla="*/ 4207302 h 4207302"/>
                <a:gd name="connsiteX7" fmla="*/ 44109 w 5471946"/>
                <a:gd name="connsiteY7" fmla="*/ 3398040 h 4207302"/>
                <a:gd name="connsiteX8" fmla="*/ 3704579 w 5471946"/>
                <a:gd name="connsiteY8" fmla="*/ 3348891 h 4207302"/>
                <a:gd name="connsiteX9" fmla="*/ 133800 w 5471946"/>
                <a:gd name="connsiteY9" fmla="*/ 767564 h 4207302"/>
                <a:gd name="connsiteX10" fmla="*/ 547526 w 5471946"/>
                <a:gd name="connsiteY10" fmla="*/ 0 h 4207302"/>
                <a:gd name="connsiteX0" fmla="*/ 849207 w 5471946"/>
                <a:gd name="connsiteY0" fmla="*/ 109681 h 4203012"/>
                <a:gd name="connsiteX1" fmla="*/ 2977211 w 5471946"/>
                <a:gd name="connsiteY1" fmla="*/ 1752083 h 4203012"/>
                <a:gd name="connsiteX2" fmla="*/ 3411624 w 5471946"/>
                <a:gd name="connsiteY2" fmla="*/ 0 h 4203012"/>
                <a:gd name="connsiteX3" fmla="*/ 4428158 w 5471946"/>
                <a:gd name="connsiteY3" fmla="*/ 120470 h 4203012"/>
                <a:gd name="connsiteX4" fmla="*/ 3633660 w 5471946"/>
                <a:gd name="connsiteY4" fmla="*/ 2238778 h 4203012"/>
                <a:gd name="connsiteX5" fmla="*/ 5471946 w 5471946"/>
                <a:gd name="connsiteY5" fmla="*/ 4171913 h 4203012"/>
                <a:gd name="connsiteX6" fmla="*/ 13445 w 5471946"/>
                <a:gd name="connsiteY6" fmla="*/ 4203012 h 4203012"/>
                <a:gd name="connsiteX7" fmla="*/ 44109 w 5471946"/>
                <a:gd name="connsiteY7" fmla="*/ 3393750 h 4203012"/>
                <a:gd name="connsiteX8" fmla="*/ 3704579 w 5471946"/>
                <a:gd name="connsiteY8" fmla="*/ 3344601 h 4203012"/>
                <a:gd name="connsiteX9" fmla="*/ 133800 w 5471946"/>
                <a:gd name="connsiteY9" fmla="*/ 763274 h 4203012"/>
                <a:gd name="connsiteX10" fmla="*/ 849207 w 5471946"/>
                <a:gd name="connsiteY10" fmla="*/ 109681 h 4203012"/>
                <a:gd name="connsiteX0" fmla="*/ 849207 w 5471946"/>
                <a:gd name="connsiteY0" fmla="*/ 109681 h 4203012"/>
                <a:gd name="connsiteX1" fmla="*/ 2977211 w 5471946"/>
                <a:gd name="connsiteY1" fmla="*/ 1752083 h 4203012"/>
                <a:gd name="connsiteX2" fmla="*/ 3411624 w 5471946"/>
                <a:gd name="connsiteY2" fmla="*/ 0 h 4203012"/>
                <a:gd name="connsiteX3" fmla="*/ 4428158 w 5471946"/>
                <a:gd name="connsiteY3" fmla="*/ 120470 h 4203012"/>
                <a:gd name="connsiteX4" fmla="*/ 3633660 w 5471946"/>
                <a:gd name="connsiteY4" fmla="*/ 2238778 h 4203012"/>
                <a:gd name="connsiteX5" fmla="*/ 5471946 w 5471946"/>
                <a:gd name="connsiteY5" fmla="*/ 4171913 h 4203012"/>
                <a:gd name="connsiteX6" fmla="*/ 13445 w 5471946"/>
                <a:gd name="connsiteY6" fmla="*/ 4203012 h 4203012"/>
                <a:gd name="connsiteX7" fmla="*/ 44109 w 5471946"/>
                <a:gd name="connsiteY7" fmla="*/ 3393750 h 4203012"/>
                <a:gd name="connsiteX8" fmla="*/ 3289766 w 5471946"/>
                <a:gd name="connsiteY8" fmla="*/ 3363596 h 4203012"/>
                <a:gd name="connsiteX9" fmla="*/ 133800 w 5471946"/>
                <a:gd name="connsiteY9" fmla="*/ 763274 h 4203012"/>
                <a:gd name="connsiteX10" fmla="*/ 849207 w 5471946"/>
                <a:gd name="connsiteY10" fmla="*/ 109681 h 4203012"/>
                <a:gd name="connsiteX0" fmla="*/ 849207 w 5471946"/>
                <a:gd name="connsiteY0" fmla="*/ 109681 h 4203012"/>
                <a:gd name="connsiteX1" fmla="*/ 2977211 w 5471946"/>
                <a:gd name="connsiteY1" fmla="*/ 1752083 h 4203012"/>
                <a:gd name="connsiteX2" fmla="*/ 3411624 w 5471946"/>
                <a:gd name="connsiteY2" fmla="*/ 0 h 4203012"/>
                <a:gd name="connsiteX3" fmla="*/ 4428158 w 5471946"/>
                <a:gd name="connsiteY3" fmla="*/ 120470 h 4203012"/>
                <a:gd name="connsiteX4" fmla="*/ 3633660 w 5471946"/>
                <a:gd name="connsiteY4" fmla="*/ 2238778 h 4203012"/>
                <a:gd name="connsiteX5" fmla="*/ 5471946 w 5471946"/>
                <a:gd name="connsiteY5" fmla="*/ 4124426 h 4203012"/>
                <a:gd name="connsiteX6" fmla="*/ 13445 w 5471946"/>
                <a:gd name="connsiteY6" fmla="*/ 4203012 h 4203012"/>
                <a:gd name="connsiteX7" fmla="*/ 44109 w 5471946"/>
                <a:gd name="connsiteY7" fmla="*/ 3393750 h 4203012"/>
                <a:gd name="connsiteX8" fmla="*/ 3289766 w 5471946"/>
                <a:gd name="connsiteY8" fmla="*/ 3363596 h 4203012"/>
                <a:gd name="connsiteX9" fmla="*/ 133800 w 5471946"/>
                <a:gd name="connsiteY9" fmla="*/ 763274 h 4203012"/>
                <a:gd name="connsiteX10" fmla="*/ 849207 w 5471946"/>
                <a:gd name="connsiteY10" fmla="*/ 109681 h 4203012"/>
                <a:gd name="connsiteX0" fmla="*/ 849207 w 5471946"/>
                <a:gd name="connsiteY0" fmla="*/ 109681 h 4273616"/>
                <a:gd name="connsiteX1" fmla="*/ 2977211 w 5471946"/>
                <a:gd name="connsiteY1" fmla="*/ 1752083 h 4273616"/>
                <a:gd name="connsiteX2" fmla="*/ 3411624 w 5471946"/>
                <a:gd name="connsiteY2" fmla="*/ 0 h 4273616"/>
                <a:gd name="connsiteX3" fmla="*/ 4428158 w 5471946"/>
                <a:gd name="connsiteY3" fmla="*/ 120470 h 4273616"/>
                <a:gd name="connsiteX4" fmla="*/ 3633660 w 5471946"/>
                <a:gd name="connsiteY4" fmla="*/ 2238778 h 4273616"/>
                <a:gd name="connsiteX5" fmla="*/ 5471946 w 5471946"/>
                <a:gd name="connsiteY5" fmla="*/ 4124426 h 4273616"/>
                <a:gd name="connsiteX6" fmla="*/ 13445 w 5471946"/>
                <a:gd name="connsiteY6" fmla="*/ 4203012 h 4273616"/>
                <a:gd name="connsiteX7" fmla="*/ 44109 w 5471946"/>
                <a:gd name="connsiteY7" fmla="*/ 3393750 h 4273616"/>
                <a:gd name="connsiteX8" fmla="*/ 3289766 w 5471946"/>
                <a:gd name="connsiteY8" fmla="*/ 3363596 h 4273616"/>
                <a:gd name="connsiteX9" fmla="*/ 133800 w 5471946"/>
                <a:gd name="connsiteY9" fmla="*/ 763274 h 4273616"/>
                <a:gd name="connsiteX10" fmla="*/ 849207 w 5471946"/>
                <a:gd name="connsiteY10" fmla="*/ 109681 h 4273616"/>
                <a:gd name="connsiteX0" fmla="*/ 849207 w 5471946"/>
                <a:gd name="connsiteY0" fmla="*/ 109681 h 4343569"/>
                <a:gd name="connsiteX1" fmla="*/ 2977211 w 5471946"/>
                <a:gd name="connsiteY1" fmla="*/ 1752083 h 4343569"/>
                <a:gd name="connsiteX2" fmla="*/ 3411624 w 5471946"/>
                <a:gd name="connsiteY2" fmla="*/ 0 h 4343569"/>
                <a:gd name="connsiteX3" fmla="*/ 4428158 w 5471946"/>
                <a:gd name="connsiteY3" fmla="*/ 120470 h 4343569"/>
                <a:gd name="connsiteX4" fmla="*/ 3633660 w 5471946"/>
                <a:gd name="connsiteY4" fmla="*/ 2238778 h 4343569"/>
                <a:gd name="connsiteX5" fmla="*/ 5471946 w 5471946"/>
                <a:gd name="connsiteY5" fmla="*/ 4124426 h 4343569"/>
                <a:gd name="connsiteX6" fmla="*/ 13445 w 5471946"/>
                <a:gd name="connsiteY6" fmla="*/ 4203012 h 4343569"/>
                <a:gd name="connsiteX7" fmla="*/ 44109 w 5471946"/>
                <a:gd name="connsiteY7" fmla="*/ 3393750 h 4343569"/>
                <a:gd name="connsiteX8" fmla="*/ 3289766 w 5471946"/>
                <a:gd name="connsiteY8" fmla="*/ 3363596 h 4343569"/>
                <a:gd name="connsiteX9" fmla="*/ 133800 w 5471946"/>
                <a:gd name="connsiteY9" fmla="*/ 763274 h 4343569"/>
                <a:gd name="connsiteX10" fmla="*/ 849207 w 5471946"/>
                <a:gd name="connsiteY10" fmla="*/ 109681 h 4343569"/>
                <a:gd name="connsiteX0" fmla="*/ 959707 w 5582446"/>
                <a:gd name="connsiteY0" fmla="*/ 109681 h 4343569"/>
                <a:gd name="connsiteX1" fmla="*/ 3087711 w 5582446"/>
                <a:gd name="connsiteY1" fmla="*/ 1752083 h 4343569"/>
                <a:gd name="connsiteX2" fmla="*/ 3522124 w 5582446"/>
                <a:gd name="connsiteY2" fmla="*/ 0 h 4343569"/>
                <a:gd name="connsiteX3" fmla="*/ 4538658 w 5582446"/>
                <a:gd name="connsiteY3" fmla="*/ 120470 h 4343569"/>
                <a:gd name="connsiteX4" fmla="*/ 3744160 w 5582446"/>
                <a:gd name="connsiteY4" fmla="*/ 2238778 h 4343569"/>
                <a:gd name="connsiteX5" fmla="*/ 5582446 w 5582446"/>
                <a:gd name="connsiteY5" fmla="*/ 4124426 h 4343569"/>
                <a:gd name="connsiteX6" fmla="*/ 123945 w 5582446"/>
                <a:gd name="connsiteY6" fmla="*/ 4203012 h 4343569"/>
                <a:gd name="connsiteX7" fmla="*/ 154609 w 5582446"/>
                <a:gd name="connsiteY7" fmla="*/ 3393750 h 4343569"/>
                <a:gd name="connsiteX8" fmla="*/ 3400266 w 5582446"/>
                <a:gd name="connsiteY8" fmla="*/ 3363596 h 4343569"/>
                <a:gd name="connsiteX9" fmla="*/ 244300 w 5582446"/>
                <a:gd name="connsiteY9" fmla="*/ 763274 h 4343569"/>
                <a:gd name="connsiteX10" fmla="*/ 959707 w 5582446"/>
                <a:gd name="connsiteY10" fmla="*/ 109681 h 4343569"/>
                <a:gd name="connsiteX0" fmla="*/ 989902 w 5612641"/>
                <a:gd name="connsiteY0" fmla="*/ 109681 h 4343569"/>
                <a:gd name="connsiteX1" fmla="*/ 3117906 w 5612641"/>
                <a:gd name="connsiteY1" fmla="*/ 1752083 h 4343569"/>
                <a:gd name="connsiteX2" fmla="*/ 3552319 w 5612641"/>
                <a:gd name="connsiteY2" fmla="*/ 0 h 4343569"/>
                <a:gd name="connsiteX3" fmla="*/ 4568853 w 5612641"/>
                <a:gd name="connsiteY3" fmla="*/ 120470 h 4343569"/>
                <a:gd name="connsiteX4" fmla="*/ 3774355 w 5612641"/>
                <a:gd name="connsiteY4" fmla="*/ 2238778 h 4343569"/>
                <a:gd name="connsiteX5" fmla="*/ 5612641 w 5612641"/>
                <a:gd name="connsiteY5" fmla="*/ 4124426 h 4343569"/>
                <a:gd name="connsiteX6" fmla="*/ 154140 w 5612641"/>
                <a:gd name="connsiteY6" fmla="*/ 4203012 h 4343569"/>
                <a:gd name="connsiteX7" fmla="*/ 184804 w 5612641"/>
                <a:gd name="connsiteY7" fmla="*/ 3393750 h 4343569"/>
                <a:gd name="connsiteX8" fmla="*/ 3430461 w 5612641"/>
                <a:gd name="connsiteY8" fmla="*/ 3363596 h 4343569"/>
                <a:gd name="connsiteX9" fmla="*/ 274495 w 5612641"/>
                <a:gd name="connsiteY9" fmla="*/ 763274 h 4343569"/>
                <a:gd name="connsiteX10" fmla="*/ 989902 w 5612641"/>
                <a:gd name="connsiteY10" fmla="*/ 109681 h 4343569"/>
                <a:gd name="connsiteX0" fmla="*/ 989902 w 5612641"/>
                <a:gd name="connsiteY0" fmla="*/ 109681 h 4343569"/>
                <a:gd name="connsiteX1" fmla="*/ 3117906 w 5612641"/>
                <a:gd name="connsiteY1" fmla="*/ 1752083 h 4343569"/>
                <a:gd name="connsiteX2" fmla="*/ 3552319 w 5612641"/>
                <a:gd name="connsiteY2" fmla="*/ 0 h 4343569"/>
                <a:gd name="connsiteX3" fmla="*/ 4568853 w 5612641"/>
                <a:gd name="connsiteY3" fmla="*/ 120470 h 4343569"/>
                <a:gd name="connsiteX4" fmla="*/ 3774355 w 5612641"/>
                <a:gd name="connsiteY4" fmla="*/ 2238778 h 4343569"/>
                <a:gd name="connsiteX5" fmla="*/ 5612641 w 5612641"/>
                <a:gd name="connsiteY5" fmla="*/ 4124426 h 4343569"/>
                <a:gd name="connsiteX6" fmla="*/ 154140 w 5612641"/>
                <a:gd name="connsiteY6" fmla="*/ 4203012 h 4343569"/>
                <a:gd name="connsiteX7" fmla="*/ 184804 w 5612641"/>
                <a:gd name="connsiteY7" fmla="*/ 3393750 h 4343569"/>
                <a:gd name="connsiteX8" fmla="*/ 3430461 w 5612641"/>
                <a:gd name="connsiteY8" fmla="*/ 3363596 h 4343569"/>
                <a:gd name="connsiteX9" fmla="*/ 274495 w 5612641"/>
                <a:gd name="connsiteY9" fmla="*/ 763274 h 4343569"/>
                <a:gd name="connsiteX10" fmla="*/ 989902 w 5612641"/>
                <a:gd name="connsiteY10" fmla="*/ 109681 h 4343569"/>
                <a:gd name="connsiteX0" fmla="*/ 989902 w 5612641"/>
                <a:gd name="connsiteY0" fmla="*/ 109681 h 4343569"/>
                <a:gd name="connsiteX1" fmla="*/ 3117906 w 5612641"/>
                <a:gd name="connsiteY1" fmla="*/ 1752083 h 4343569"/>
                <a:gd name="connsiteX2" fmla="*/ 3552319 w 5612641"/>
                <a:gd name="connsiteY2" fmla="*/ 0 h 4343569"/>
                <a:gd name="connsiteX3" fmla="*/ 4568853 w 5612641"/>
                <a:gd name="connsiteY3" fmla="*/ 120470 h 4343569"/>
                <a:gd name="connsiteX4" fmla="*/ 3774355 w 5612641"/>
                <a:gd name="connsiteY4" fmla="*/ 2238778 h 4343569"/>
                <a:gd name="connsiteX5" fmla="*/ 5612641 w 5612641"/>
                <a:gd name="connsiteY5" fmla="*/ 4124426 h 4343569"/>
                <a:gd name="connsiteX6" fmla="*/ 154140 w 5612641"/>
                <a:gd name="connsiteY6" fmla="*/ 4203012 h 4343569"/>
                <a:gd name="connsiteX7" fmla="*/ 184804 w 5612641"/>
                <a:gd name="connsiteY7" fmla="*/ 3393750 h 4343569"/>
                <a:gd name="connsiteX8" fmla="*/ 3430461 w 5612641"/>
                <a:gd name="connsiteY8" fmla="*/ 3363596 h 4343569"/>
                <a:gd name="connsiteX9" fmla="*/ 274495 w 5612641"/>
                <a:gd name="connsiteY9" fmla="*/ 763274 h 4343569"/>
                <a:gd name="connsiteX10" fmla="*/ 989902 w 5612641"/>
                <a:gd name="connsiteY10" fmla="*/ 109681 h 4343569"/>
                <a:gd name="connsiteX0" fmla="*/ 989902 w 5612641"/>
                <a:gd name="connsiteY0" fmla="*/ 109681 h 4343569"/>
                <a:gd name="connsiteX1" fmla="*/ 3117906 w 5612641"/>
                <a:gd name="connsiteY1" fmla="*/ 1752083 h 4343569"/>
                <a:gd name="connsiteX2" fmla="*/ 3552319 w 5612641"/>
                <a:gd name="connsiteY2" fmla="*/ 0 h 4343569"/>
                <a:gd name="connsiteX3" fmla="*/ 4568853 w 5612641"/>
                <a:gd name="connsiteY3" fmla="*/ 120470 h 4343569"/>
                <a:gd name="connsiteX4" fmla="*/ 3774355 w 5612641"/>
                <a:gd name="connsiteY4" fmla="*/ 2238778 h 4343569"/>
                <a:gd name="connsiteX5" fmla="*/ 5612641 w 5612641"/>
                <a:gd name="connsiteY5" fmla="*/ 4124426 h 4343569"/>
                <a:gd name="connsiteX6" fmla="*/ 154140 w 5612641"/>
                <a:gd name="connsiteY6" fmla="*/ 4203012 h 4343569"/>
                <a:gd name="connsiteX7" fmla="*/ 184804 w 5612641"/>
                <a:gd name="connsiteY7" fmla="*/ 3393750 h 4343569"/>
                <a:gd name="connsiteX8" fmla="*/ 3593872 w 5612641"/>
                <a:gd name="connsiteY8" fmla="*/ 3458571 h 4343569"/>
                <a:gd name="connsiteX9" fmla="*/ 274495 w 5612641"/>
                <a:gd name="connsiteY9" fmla="*/ 763274 h 4343569"/>
                <a:gd name="connsiteX10" fmla="*/ 989902 w 5612641"/>
                <a:gd name="connsiteY10" fmla="*/ 109681 h 4343569"/>
                <a:gd name="connsiteX0" fmla="*/ 985790 w 5608529"/>
                <a:gd name="connsiteY0" fmla="*/ 109681 h 4343569"/>
                <a:gd name="connsiteX1" fmla="*/ 3113794 w 5608529"/>
                <a:gd name="connsiteY1" fmla="*/ 1752083 h 4343569"/>
                <a:gd name="connsiteX2" fmla="*/ 3548207 w 5608529"/>
                <a:gd name="connsiteY2" fmla="*/ 0 h 4343569"/>
                <a:gd name="connsiteX3" fmla="*/ 4564741 w 5608529"/>
                <a:gd name="connsiteY3" fmla="*/ 120470 h 4343569"/>
                <a:gd name="connsiteX4" fmla="*/ 3770243 w 5608529"/>
                <a:gd name="connsiteY4" fmla="*/ 2238778 h 4343569"/>
                <a:gd name="connsiteX5" fmla="*/ 5608529 w 5608529"/>
                <a:gd name="connsiteY5" fmla="*/ 4124426 h 4343569"/>
                <a:gd name="connsiteX6" fmla="*/ 150028 w 5608529"/>
                <a:gd name="connsiteY6" fmla="*/ 4203012 h 4343569"/>
                <a:gd name="connsiteX7" fmla="*/ 193263 w 5608529"/>
                <a:gd name="connsiteY7" fmla="*/ 3336765 h 4343569"/>
                <a:gd name="connsiteX8" fmla="*/ 3589760 w 5608529"/>
                <a:gd name="connsiteY8" fmla="*/ 3458571 h 4343569"/>
                <a:gd name="connsiteX9" fmla="*/ 270383 w 5608529"/>
                <a:gd name="connsiteY9" fmla="*/ 763274 h 4343569"/>
                <a:gd name="connsiteX10" fmla="*/ 985790 w 5608529"/>
                <a:gd name="connsiteY10" fmla="*/ 109681 h 4343569"/>
                <a:gd name="connsiteX0" fmla="*/ 985790 w 5608529"/>
                <a:gd name="connsiteY0" fmla="*/ 109681 h 4343569"/>
                <a:gd name="connsiteX1" fmla="*/ 3113794 w 5608529"/>
                <a:gd name="connsiteY1" fmla="*/ 1752083 h 4343569"/>
                <a:gd name="connsiteX2" fmla="*/ 3548207 w 5608529"/>
                <a:gd name="connsiteY2" fmla="*/ 0 h 4343569"/>
                <a:gd name="connsiteX3" fmla="*/ 4564741 w 5608529"/>
                <a:gd name="connsiteY3" fmla="*/ 120470 h 4343569"/>
                <a:gd name="connsiteX4" fmla="*/ 3770243 w 5608529"/>
                <a:gd name="connsiteY4" fmla="*/ 2238778 h 4343569"/>
                <a:gd name="connsiteX5" fmla="*/ 5608529 w 5608529"/>
                <a:gd name="connsiteY5" fmla="*/ 4124426 h 4343569"/>
                <a:gd name="connsiteX6" fmla="*/ 150028 w 5608529"/>
                <a:gd name="connsiteY6" fmla="*/ 4203012 h 4343569"/>
                <a:gd name="connsiteX7" fmla="*/ 193263 w 5608529"/>
                <a:gd name="connsiteY7" fmla="*/ 3336765 h 4343569"/>
                <a:gd name="connsiteX8" fmla="*/ 3589760 w 5608529"/>
                <a:gd name="connsiteY8" fmla="*/ 3458571 h 4343569"/>
                <a:gd name="connsiteX9" fmla="*/ 270383 w 5608529"/>
                <a:gd name="connsiteY9" fmla="*/ 763274 h 4343569"/>
                <a:gd name="connsiteX10" fmla="*/ 985790 w 5608529"/>
                <a:gd name="connsiteY10" fmla="*/ 109681 h 4343569"/>
                <a:gd name="connsiteX0" fmla="*/ 985790 w 5608529"/>
                <a:gd name="connsiteY0" fmla="*/ 109681 h 4343569"/>
                <a:gd name="connsiteX1" fmla="*/ 3113794 w 5608529"/>
                <a:gd name="connsiteY1" fmla="*/ 1752083 h 4343569"/>
                <a:gd name="connsiteX2" fmla="*/ 3548207 w 5608529"/>
                <a:gd name="connsiteY2" fmla="*/ 0 h 4343569"/>
                <a:gd name="connsiteX3" fmla="*/ 4564741 w 5608529"/>
                <a:gd name="connsiteY3" fmla="*/ 120470 h 4343569"/>
                <a:gd name="connsiteX4" fmla="*/ 3770243 w 5608529"/>
                <a:gd name="connsiteY4" fmla="*/ 2238778 h 4343569"/>
                <a:gd name="connsiteX5" fmla="*/ 5608529 w 5608529"/>
                <a:gd name="connsiteY5" fmla="*/ 4124426 h 4343569"/>
                <a:gd name="connsiteX6" fmla="*/ 150028 w 5608529"/>
                <a:gd name="connsiteY6" fmla="*/ 4203012 h 4343569"/>
                <a:gd name="connsiteX7" fmla="*/ 193263 w 5608529"/>
                <a:gd name="connsiteY7" fmla="*/ 3336765 h 4343569"/>
                <a:gd name="connsiteX8" fmla="*/ 3589760 w 5608529"/>
                <a:gd name="connsiteY8" fmla="*/ 3458571 h 4343569"/>
                <a:gd name="connsiteX9" fmla="*/ 270383 w 5608529"/>
                <a:gd name="connsiteY9" fmla="*/ 763274 h 4343569"/>
                <a:gd name="connsiteX10" fmla="*/ 985790 w 5608529"/>
                <a:gd name="connsiteY10" fmla="*/ 109681 h 4343569"/>
                <a:gd name="connsiteX0" fmla="*/ 985790 w 5608529"/>
                <a:gd name="connsiteY0" fmla="*/ 109681 h 4343569"/>
                <a:gd name="connsiteX1" fmla="*/ 3113794 w 5608529"/>
                <a:gd name="connsiteY1" fmla="*/ 1752083 h 4343569"/>
                <a:gd name="connsiteX2" fmla="*/ 3548207 w 5608529"/>
                <a:gd name="connsiteY2" fmla="*/ 0 h 4343569"/>
                <a:gd name="connsiteX3" fmla="*/ 4564741 w 5608529"/>
                <a:gd name="connsiteY3" fmla="*/ 120470 h 4343569"/>
                <a:gd name="connsiteX4" fmla="*/ 3770243 w 5608529"/>
                <a:gd name="connsiteY4" fmla="*/ 2238778 h 4343569"/>
                <a:gd name="connsiteX5" fmla="*/ 5608529 w 5608529"/>
                <a:gd name="connsiteY5" fmla="*/ 4124426 h 4343569"/>
                <a:gd name="connsiteX6" fmla="*/ 150028 w 5608529"/>
                <a:gd name="connsiteY6" fmla="*/ 4203012 h 4343569"/>
                <a:gd name="connsiteX7" fmla="*/ 193263 w 5608529"/>
                <a:gd name="connsiteY7" fmla="*/ 3336765 h 4343569"/>
                <a:gd name="connsiteX8" fmla="*/ 3589760 w 5608529"/>
                <a:gd name="connsiteY8" fmla="*/ 3458571 h 4343569"/>
                <a:gd name="connsiteX9" fmla="*/ 270383 w 5608529"/>
                <a:gd name="connsiteY9" fmla="*/ 763274 h 4343569"/>
                <a:gd name="connsiteX10" fmla="*/ 985790 w 5608529"/>
                <a:gd name="connsiteY10" fmla="*/ 109681 h 4343569"/>
                <a:gd name="connsiteX0" fmla="*/ 985790 w 5608529"/>
                <a:gd name="connsiteY0" fmla="*/ 109681 h 4343569"/>
                <a:gd name="connsiteX1" fmla="*/ 3113794 w 5608529"/>
                <a:gd name="connsiteY1" fmla="*/ 1752083 h 4343569"/>
                <a:gd name="connsiteX2" fmla="*/ 3548207 w 5608529"/>
                <a:gd name="connsiteY2" fmla="*/ 0 h 4343569"/>
                <a:gd name="connsiteX3" fmla="*/ 4564741 w 5608529"/>
                <a:gd name="connsiteY3" fmla="*/ 120470 h 4343569"/>
                <a:gd name="connsiteX4" fmla="*/ 3770243 w 5608529"/>
                <a:gd name="connsiteY4" fmla="*/ 2238778 h 4343569"/>
                <a:gd name="connsiteX5" fmla="*/ 5608529 w 5608529"/>
                <a:gd name="connsiteY5" fmla="*/ 4124426 h 4343569"/>
                <a:gd name="connsiteX6" fmla="*/ 150028 w 5608529"/>
                <a:gd name="connsiteY6" fmla="*/ 4203012 h 4343569"/>
                <a:gd name="connsiteX7" fmla="*/ 193263 w 5608529"/>
                <a:gd name="connsiteY7" fmla="*/ 3336765 h 4343569"/>
                <a:gd name="connsiteX8" fmla="*/ 3589760 w 5608529"/>
                <a:gd name="connsiteY8" fmla="*/ 3458571 h 4343569"/>
                <a:gd name="connsiteX9" fmla="*/ 270383 w 5608529"/>
                <a:gd name="connsiteY9" fmla="*/ 763274 h 4343569"/>
                <a:gd name="connsiteX10" fmla="*/ 985790 w 5608529"/>
                <a:gd name="connsiteY10" fmla="*/ 109681 h 4343569"/>
                <a:gd name="connsiteX0" fmla="*/ 985790 w 5608529"/>
                <a:gd name="connsiteY0" fmla="*/ 109681 h 4343569"/>
                <a:gd name="connsiteX1" fmla="*/ 3113794 w 5608529"/>
                <a:gd name="connsiteY1" fmla="*/ 1752083 h 4343569"/>
                <a:gd name="connsiteX2" fmla="*/ 3548207 w 5608529"/>
                <a:gd name="connsiteY2" fmla="*/ 0 h 4343569"/>
                <a:gd name="connsiteX3" fmla="*/ 4564741 w 5608529"/>
                <a:gd name="connsiteY3" fmla="*/ 120470 h 4343569"/>
                <a:gd name="connsiteX4" fmla="*/ 3770243 w 5608529"/>
                <a:gd name="connsiteY4" fmla="*/ 2238778 h 4343569"/>
                <a:gd name="connsiteX5" fmla="*/ 5608529 w 5608529"/>
                <a:gd name="connsiteY5" fmla="*/ 4124426 h 4343569"/>
                <a:gd name="connsiteX6" fmla="*/ 150028 w 5608529"/>
                <a:gd name="connsiteY6" fmla="*/ 4203012 h 4343569"/>
                <a:gd name="connsiteX7" fmla="*/ 193263 w 5608529"/>
                <a:gd name="connsiteY7" fmla="*/ 3336765 h 4343569"/>
                <a:gd name="connsiteX8" fmla="*/ 3589760 w 5608529"/>
                <a:gd name="connsiteY8" fmla="*/ 3458571 h 4343569"/>
                <a:gd name="connsiteX9" fmla="*/ 270383 w 5608529"/>
                <a:gd name="connsiteY9" fmla="*/ 763274 h 4343569"/>
                <a:gd name="connsiteX10" fmla="*/ 985790 w 5608529"/>
                <a:gd name="connsiteY10" fmla="*/ 109681 h 4343569"/>
                <a:gd name="connsiteX0" fmla="*/ 985790 w 5608529"/>
                <a:gd name="connsiteY0" fmla="*/ 81188 h 4315076"/>
                <a:gd name="connsiteX1" fmla="*/ 3113794 w 5608529"/>
                <a:gd name="connsiteY1" fmla="*/ 1723590 h 4315076"/>
                <a:gd name="connsiteX2" fmla="*/ 3623629 w 5608529"/>
                <a:gd name="connsiteY2" fmla="*/ 0 h 4315076"/>
                <a:gd name="connsiteX3" fmla="*/ 4564741 w 5608529"/>
                <a:gd name="connsiteY3" fmla="*/ 91977 h 4315076"/>
                <a:gd name="connsiteX4" fmla="*/ 3770243 w 5608529"/>
                <a:gd name="connsiteY4" fmla="*/ 2210285 h 4315076"/>
                <a:gd name="connsiteX5" fmla="*/ 5608529 w 5608529"/>
                <a:gd name="connsiteY5" fmla="*/ 4095933 h 4315076"/>
                <a:gd name="connsiteX6" fmla="*/ 150028 w 5608529"/>
                <a:gd name="connsiteY6" fmla="*/ 4174519 h 4315076"/>
                <a:gd name="connsiteX7" fmla="*/ 193263 w 5608529"/>
                <a:gd name="connsiteY7" fmla="*/ 3308272 h 4315076"/>
                <a:gd name="connsiteX8" fmla="*/ 3589760 w 5608529"/>
                <a:gd name="connsiteY8" fmla="*/ 3430078 h 4315076"/>
                <a:gd name="connsiteX9" fmla="*/ 270383 w 5608529"/>
                <a:gd name="connsiteY9" fmla="*/ 734781 h 4315076"/>
                <a:gd name="connsiteX10" fmla="*/ 985790 w 5608529"/>
                <a:gd name="connsiteY10" fmla="*/ 81188 h 4315076"/>
                <a:gd name="connsiteX0" fmla="*/ 985790 w 5608529"/>
                <a:gd name="connsiteY0" fmla="*/ 81188 h 4315076"/>
                <a:gd name="connsiteX1" fmla="*/ 3113794 w 5608529"/>
                <a:gd name="connsiteY1" fmla="*/ 1723590 h 4315076"/>
                <a:gd name="connsiteX2" fmla="*/ 3623629 w 5608529"/>
                <a:gd name="connsiteY2" fmla="*/ 0 h 4315076"/>
                <a:gd name="connsiteX3" fmla="*/ 4728152 w 5608529"/>
                <a:gd name="connsiteY3" fmla="*/ 158459 h 4315076"/>
                <a:gd name="connsiteX4" fmla="*/ 3770243 w 5608529"/>
                <a:gd name="connsiteY4" fmla="*/ 2210285 h 4315076"/>
                <a:gd name="connsiteX5" fmla="*/ 5608529 w 5608529"/>
                <a:gd name="connsiteY5" fmla="*/ 4095933 h 4315076"/>
                <a:gd name="connsiteX6" fmla="*/ 150028 w 5608529"/>
                <a:gd name="connsiteY6" fmla="*/ 4174519 h 4315076"/>
                <a:gd name="connsiteX7" fmla="*/ 193263 w 5608529"/>
                <a:gd name="connsiteY7" fmla="*/ 3308272 h 4315076"/>
                <a:gd name="connsiteX8" fmla="*/ 3589760 w 5608529"/>
                <a:gd name="connsiteY8" fmla="*/ 3430078 h 4315076"/>
                <a:gd name="connsiteX9" fmla="*/ 270383 w 5608529"/>
                <a:gd name="connsiteY9" fmla="*/ 734781 h 4315076"/>
                <a:gd name="connsiteX10" fmla="*/ 985790 w 5608529"/>
                <a:gd name="connsiteY10" fmla="*/ 81188 h 4315076"/>
                <a:gd name="connsiteX0" fmla="*/ 985790 w 5608529"/>
                <a:gd name="connsiteY0" fmla="*/ 81188 h 4315076"/>
                <a:gd name="connsiteX1" fmla="*/ 3113794 w 5608529"/>
                <a:gd name="connsiteY1" fmla="*/ 1723590 h 4315076"/>
                <a:gd name="connsiteX2" fmla="*/ 3623629 w 5608529"/>
                <a:gd name="connsiteY2" fmla="*/ 0 h 4315076"/>
                <a:gd name="connsiteX3" fmla="*/ 4728152 w 5608529"/>
                <a:gd name="connsiteY3" fmla="*/ 158459 h 4315076"/>
                <a:gd name="connsiteX4" fmla="*/ 3770243 w 5608529"/>
                <a:gd name="connsiteY4" fmla="*/ 2210285 h 4315076"/>
                <a:gd name="connsiteX5" fmla="*/ 5608529 w 5608529"/>
                <a:gd name="connsiteY5" fmla="*/ 4095933 h 4315076"/>
                <a:gd name="connsiteX6" fmla="*/ 150028 w 5608529"/>
                <a:gd name="connsiteY6" fmla="*/ 4174519 h 4315076"/>
                <a:gd name="connsiteX7" fmla="*/ 193263 w 5608529"/>
                <a:gd name="connsiteY7" fmla="*/ 3308272 h 4315076"/>
                <a:gd name="connsiteX8" fmla="*/ 3589760 w 5608529"/>
                <a:gd name="connsiteY8" fmla="*/ 3430078 h 4315076"/>
                <a:gd name="connsiteX9" fmla="*/ 270383 w 5608529"/>
                <a:gd name="connsiteY9" fmla="*/ 734781 h 4315076"/>
                <a:gd name="connsiteX10" fmla="*/ 985790 w 5608529"/>
                <a:gd name="connsiteY10" fmla="*/ 81188 h 4315076"/>
                <a:gd name="connsiteX0" fmla="*/ 985790 w 5608529"/>
                <a:gd name="connsiteY0" fmla="*/ 155039 h 4388927"/>
                <a:gd name="connsiteX1" fmla="*/ 3113794 w 5608529"/>
                <a:gd name="connsiteY1" fmla="*/ 1797441 h 4388927"/>
                <a:gd name="connsiteX2" fmla="*/ 3623629 w 5608529"/>
                <a:gd name="connsiteY2" fmla="*/ 73851 h 4388927"/>
                <a:gd name="connsiteX3" fmla="*/ 4728152 w 5608529"/>
                <a:gd name="connsiteY3" fmla="*/ 232310 h 4388927"/>
                <a:gd name="connsiteX4" fmla="*/ 3770243 w 5608529"/>
                <a:gd name="connsiteY4" fmla="*/ 2284136 h 4388927"/>
                <a:gd name="connsiteX5" fmla="*/ 5608529 w 5608529"/>
                <a:gd name="connsiteY5" fmla="*/ 4169784 h 4388927"/>
                <a:gd name="connsiteX6" fmla="*/ 150028 w 5608529"/>
                <a:gd name="connsiteY6" fmla="*/ 4248370 h 4388927"/>
                <a:gd name="connsiteX7" fmla="*/ 193263 w 5608529"/>
                <a:gd name="connsiteY7" fmla="*/ 3382123 h 4388927"/>
                <a:gd name="connsiteX8" fmla="*/ 3589760 w 5608529"/>
                <a:gd name="connsiteY8" fmla="*/ 3503929 h 4388927"/>
                <a:gd name="connsiteX9" fmla="*/ 270383 w 5608529"/>
                <a:gd name="connsiteY9" fmla="*/ 808632 h 4388927"/>
                <a:gd name="connsiteX10" fmla="*/ 985790 w 5608529"/>
                <a:gd name="connsiteY10" fmla="*/ 155039 h 4388927"/>
                <a:gd name="connsiteX0" fmla="*/ 985790 w 5608529"/>
                <a:gd name="connsiteY0" fmla="*/ 155039 h 4388927"/>
                <a:gd name="connsiteX1" fmla="*/ 3113794 w 5608529"/>
                <a:gd name="connsiteY1" fmla="*/ 1797441 h 4388927"/>
                <a:gd name="connsiteX2" fmla="*/ 3623629 w 5608529"/>
                <a:gd name="connsiteY2" fmla="*/ 73851 h 4388927"/>
                <a:gd name="connsiteX3" fmla="*/ 4728152 w 5608529"/>
                <a:gd name="connsiteY3" fmla="*/ 232310 h 4388927"/>
                <a:gd name="connsiteX4" fmla="*/ 3770243 w 5608529"/>
                <a:gd name="connsiteY4" fmla="*/ 2284136 h 4388927"/>
                <a:gd name="connsiteX5" fmla="*/ 5608529 w 5608529"/>
                <a:gd name="connsiteY5" fmla="*/ 4169784 h 4388927"/>
                <a:gd name="connsiteX6" fmla="*/ 150028 w 5608529"/>
                <a:gd name="connsiteY6" fmla="*/ 4248370 h 4388927"/>
                <a:gd name="connsiteX7" fmla="*/ 193263 w 5608529"/>
                <a:gd name="connsiteY7" fmla="*/ 3382123 h 4388927"/>
                <a:gd name="connsiteX8" fmla="*/ 3589760 w 5608529"/>
                <a:gd name="connsiteY8" fmla="*/ 3503929 h 4388927"/>
                <a:gd name="connsiteX9" fmla="*/ 270383 w 5608529"/>
                <a:gd name="connsiteY9" fmla="*/ 808632 h 4388927"/>
                <a:gd name="connsiteX10" fmla="*/ 985790 w 5608529"/>
                <a:gd name="connsiteY10" fmla="*/ 155039 h 4388927"/>
                <a:gd name="connsiteX0" fmla="*/ 985790 w 5608529"/>
                <a:gd name="connsiteY0" fmla="*/ 155039 h 4388927"/>
                <a:gd name="connsiteX1" fmla="*/ 3113794 w 5608529"/>
                <a:gd name="connsiteY1" fmla="*/ 1797441 h 4388927"/>
                <a:gd name="connsiteX2" fmla="*/ 3623629 w 5608529"/>
                <a:gd name="connsiteY2" fmla="*/ 73851 h 4388927"/>
                <a:gd name="connsiteX3" fmla="*/ 4728152 w 5608529"/>
                <a:gd name="connsiteY3" fmla="*/ 232310 h 4388927"/>
                <a:gd name="connsiteX4" fmla="*/ 3770243 w 5608529"/>
                <a:gd name="connsiteY4" fmla="*/ 2284136 h 4388927"/>
                <a:gd name="connsiteX5" fmla="*/ 5608529 w 5608529"/>
                <a:gd name="connsiteY5" fmla="*/ 4169784 h 4388927"/>
                <a:gd name="connsiteX6" fmla="*/ 150028 w 5608529"/>
                <a:gd name="connsiteY6" fmla="*/ 4248370 h 4388927"/>
                <a:gd name="connsiteX7" fmla="*/ 193263 w 5608529"/>
                <a:gd name="connsiteY7" fmla="*/ 3382123 h 4388927"/>
                <a:gd name="connsiteX8" fmla="*/ 3589760 w 5608529"/>
                <a:gd name="connsiteY8" fmla="*/ 3503929 h 4388927"/>
                <a:gd name="connsiteX9" fmla="*/ 270383 w 5608529"/>
                <a:gd name="connsiteY9" fmla="*/ 808632 h 4388927"/>
                <a:gd name="connsiteX10" fmla="*/ 985790 w 5608529"/>
                <a:gd name="connsiteY10" fmla="*/ 155039 h 4388927"/>
                <a:gd name="connsiteX0" fmla="*/ 985790 w 5608529"/>
                <a:gd name="connsiteY0" fmla="*/ 155039 h 4388927"/>
                <a:gd name="connsiteX1" fmla="*/ 3113794 w 5608529"/>
                <a:gd name="connsiteY1" fmla="*/ 1797441 h 4388927"/>
                <a:gd name="connsiteX2" fmla="*/ 3623629 w 5608529"/>
                <a:gd name="connsiteY2" fmla="*/ 73851 h 4388927"/>
                <a:gd name="connsiteX3" fmla="*/ 4728152 w 5608529"/>
                <a:gd name="connsiteY3" fmla="*/ 232310 h 4388927"/>
                <a:gd name="connsiteX4" fmla="*/ 3770243 w 5608529"/>
                <a:gd name="connsiteY4" fmla="*/ 2284136 h 4388927"/>
                <a:gd name="connsiteX5" fmla="*/ 5608529 w 5608529"/>
                <a:gd name="connsiteY5" fmla="*/ 4169784 h 4388927"/>
                <a:gd name="connsiteX6" fmla="*/ 150028 w 5608529"/>
                <a:gd name="connsiteY6" fmla="*/ 4248370 h 4388927"/>
                <a:gd name="connsiteX7" fmla="*/ 193263 w 5608529"/>
                <a:gd name="connsiteY7" fmla="*/ 3382123 h 4388927"/>
                <a:gd name="connsiteX8" fmla="*/ 3589760 w 5608529"/>
                <a:gd name="connsiteY8" fmla="*/ 3503929 h 4388927"/>
                <a:gd name="connsiteX9" fmla="*/ 270383 w 5608529"/>
                <a:gd name="connsiteY9" fmla="*/ 808632 h 4388927"/>
                <a:gd name="connsiteX10" fmla="*/ 985790 w 5608529"/>
                <a:gd name="connsiteY10" fmla="*/ 155039 h 4388927"/>
                <a:gd name="connsiteX0" fmla="*/ 985790 w 5608529"/>
                <a:gd name="connsiteY0" fmla="*/ 155039 h 4388927"/>
                <a:gd name="connsiteX1" fmla="*/ 3113794 w 5608529"/>
                <a:gd name="connsiteY1" fmla="*/ 1797441 h 4388927"/>
                <a:gd name="connsiteX2" fmla="*/ 3623629 w 5608529"/>
                <a:gd name="connsiteY2" fmla="*/ 73851 h 4388927"/>
                <a:gd name="connsiteX3" fmla="*/ 4728152 w 5608529"/>
                <a:gd name="connsiteY3" fmla="*/ 232310 h 4388927"/>
                <a:gd name="connsiteX4" fmla="*/ 3770243 w 5608529"/>
                <a:gd name="connsiteY4" fmla="*/ 2284136 h 4388927"/>
                <a:gd name="connsiteX5" fmla="*/ 5608529 w 5608529"/>
                <a:gd name="connsiteY5" fmla="*/ 4169784 h 4388927"/>
                <a:gd name="connsiteX6" fmla="*/ 150028 w 5608529"/>
                <a:gd name="connsiteY6" fmla="*/ 4248370 h 4388927"/>
                <a:gd name="connsiteX7" fmla="*/ 193263 w 5608529"/>
                <a:gd name="connsiteY7" fmla="*/ 3382123 h 4388927"/>
                <a:gd name="connsiteX8" fmla="*/ 3589760 w 5608529"/>
                <a:gd name="connsiteY8" fmla="*/ 3503929 h 4388927"/>
                <a:gd name="connsiteX9" fmla="*/ 270383 w 5608529"/>
                <a:gd name="connsiteY9" fmla="*/ 808632 h 4388927"/>
                <a:gd name="connsiteX10" fmla="*/ 985790 w 5608529"/>
                <a:gd name="connsiteY10" fmla="*/ 155039 h 4388927"/>
                <a:gd name="connsiteX0" fmla="*/ 985790 w 5608529"/>
                <a:gd name="connsiteY0" fmla="*/ 155039 h 4388927"/>
                <a:gd name="connsiteX1" fmla="*/ 3113794 w 5608529"/>
                <a:gd name="connsiteY1" fmla="*/ 1797441 h 4388927"/>
                <a:gd name="connsiteX2" fmla="*/ 3623629 w 5608529"/>
                <a:gd name="connsiteY2" fmla="*/ 73851 h 4388927"/>
                <a:gd name="connsiteX3" fmla="*/ 4728152 w 5608529"/>
                <a:gd name="connsiteY3" fmla="*/ 232310 h 4388927"/>
                <a:gd name="connsiteX4" fmla="*/ 3770243 w 5608529"/>
                <a:gd name="connsiteY4" fmla="*/ 2284136 h 4388927"/>
                <a:gd name="connsiteX5" fmla="*/ 5608529 w 5608529"/>
                <a:gd name="connsiteY5" fmla="*/ 4169784 h 4388927"/>
                <a:gd name="connsiteX6" fmla="*/ 150028 w 5608529"/>
                <a:gd name="connsiteY6" fmla="*/ 4248370 h 4388927"/>
                <a:gd name="connsiteX7" fmla="*/ 193263 w 5608529"/>
                <a:gd name="connsiteY7" fmla="*/ 3382123 h 4388927"/>
                <a:gd name="connsiteX8" fmla="*/ 3589760 w 5608529"/>
                <a:gd name="connsiteY8" fmla="*/ 3503929 h 4388927"/>
                <a:gd name="connsiteX9" fmla="*/ 270383 w 5608529"/>
                <a:gd name="connsiteY9" fmla="*/ 808632 h 4388927"/>
                <a:gd name="connsiteX10" fmla="*/ 985790 w 5608529"/>
                <a:gd name="connsiteY10" fmla="*/ 155039 h 4388927"/>
                <a:gd name="connsiteX0" fmla="*/ 985790 w 5608529"/>
                <a:gd name="connsiteY0" fmla="*/ 155039 h 4388927"/>
                <a:gd name="connsiteX1" fmla="*/ 3113794 w 5608529"/>
                <a:gd name="connsiteY1" fmla="*/ 1797441 h 4388927"/>
                <a:gd name="connsiteX2" fmla="*/ 3623629 w 5608529"/>
                <a:gd name="connsiteY2" fmla="*/ 73851 h 4388927"/>
                <a:gd name="connsiteX3" fmla="*/ 4728152 w 5608529"/>
                <a:gd name="connsiteY3" fmla="*/ 232310 h 4388927"/>
                <a:gd name="connsiteX4" fmla="*/ 3770243 w 5608529"/>
                <a:gd name="connsiteY4" fmla="*/ 2284136 h 4388927"/>
                <a:gd name="connsiteX5" fmla="*/ 5608529 w 5608529"/>
                <a:gd name="connsiteY5" fmla="*/ 4169784 h 4388927"/>
                <a:gd name="connsiteX6" fmla="*/ 150028 w 5608529"/>
                <a:gd name="connsiteY6" fmla="*/ 4248370 h 4388927"/>
                <a:gd name="connsiteX7" fmla="*/ 193263 w 5608529"/>
                <a:gd name="connsiteY7" fmla="*/ 3382123 h 4388927"/>
                <a:gd name="connsiteX8" fmla="*/ 3589760 w 5608529"/>
                <a:gd name="connsiteY8" fmla="*/ 3503929 h 4388927"/>
                <a:gd name="connsiteX9" fmla="*/ 270383 w 5608529"/>
                <a:gd name="connsiteY9" fmla="*/ 808632 h 4388927"/>
                <a:gd name="connsiteX10" fmla="*/ 985790 w 5608529"/>
                <a:gd name="connsiteY10" fmla="*/ 155039 h 4388927"/>
                <a:gd name="connsiteX0" fmla="*/ 935511 w 5608529"/>
                <a:gd name="connsiteY0" fmla="*/ 0 h 4414342"/>
                <a:gd name="connsiteX1" fmla="*/ 3113794 w 5608529"/>
                <a:gd name="connsiteY1" fmla="*/ 1822856 h 4414342"/>
                <a:gd name="connsiteX2" fmla="*/ 3623629 w 5608529"/>
                <a:gd name="connsiteY2" fmla="*/ 99266 h 4414342"/>
                <a:gd name="connsiteX3" fmla="*/ 4728152 w 5608529"/>
                <a:gd name="connsiteY3" fmla="*/ 257725 h 4414342"/>
                <a:gd name="connsiteX4" fmla="*/ 3770243 w 5608529"/>
                <a:gd name="connsiteY4" fmla="*/ 2309551 h 4414342"/>
                <a:gd name="connsiteX5" fmla="*/ 5608529 w 5608529"/>
                <a:gd name="connsiteY5" fmla="*/ 4195199 h 4414342"/>
                <a:gd name="connsiteX6" fmla="*/ 150028 w 5608529"/>
                <a:gd name="connsiteY6" fmla="*/ 4273785 h 4414342"/>
                <a:gd name="connsiteX7" fmla="*/ 193263 w 5608529"/>
                <a:gd name="connsiteY7" fmla="*/ 3407538 h 4414342"/>
                <a:gd name="connsiteX8" fmla="*/ 3589760 w 5608529"/>
                <a:gd name="connsiteY8" fmla="*/ 3529344 h 4414342"/>
                <a:gd name="connsiteX9" fmla="*/ 270383 w 5608529"/>
                <a:gd name="connsiteY9" fmla="*/ 834047 h 4414342"/>
                <a:gd name="connsiteX10" fmla="*/ 935511 w 5608529"/>
                <a:gd name="connsiteY10" fmla="*/ 0 h 4414342"/>
                <a:gd name="connsiteX0" fmla="*/ 935511 w 5608529"/>
                <a:gd name="connsiteY0" fmla="*/ 0 h 4414342"/>
                <a:gd name="connsiteX1" fmla="*/ 3113794 w 5608529"/>
                <a:gd name="connsiteY1" fmla="*/ 1822856 h 4414342"/>
                <a:gd name="connsiteX2" fmla="*/ 3623629 w 5608529"/>
                <a:gd name="connsiteY2" fmla="*/ 99266 h 4414342"/>
                <a:gd name="connsiteX3" fmla="*/ 4728152 w 5608529"/>
                <a:gd name="connsiteY3" fmla="*/ 257725 h 4414342"/>
                <a:gd name="connsiteX4" fmla="*/ 3770243 w 5608529"/>
                <a:gd name="connsiteY4" fmla="*/ 2309551 h 4414342"/>
                <a:gd name="connsiteX5" fmla="*/ 5608529 w 5608529"/>
                <a:gd name="connsiteY5" fmla="*/ 4195199 h 4414342"/>
                <a:gd name="connsiteX6" fmla="*/ 150028 w 5608529"/>
                <a:gd name="connsiteY6" fmla="*/ 4273785 h 4414342"/>
                <a:gd name="connsiteX7" fmla="*/ 193263 w 5608529"/>
                <a:gd name="connsiteY7" fmla="*/ 3407538 h 4414342"/>
                <a:gd name="connsiteX8" fmla="*/ 3589760 w 5608529"/>
                <a:gd name="connsiteY8" fmla="*/ 3529344 h 4414342"/>
                <a:gd name="connsiteX9" fmla="*/ 44122 w 5608529"/>
                <a:gd name="connsiteY9" fmla="*/ 682086 h 4414342"/>
                <a:gd name="connsiteX10" fmla="*/ 935511 w 5608529"/>
                <a:gd name="connsiteY10" fmla="*/ 0 h 4414342"/>
                <a:gd name="connsiteX0" fmla="*/ 935511 w 5608529"/>
                <a:gd name="connsiteY0" fmla="*/ 6352 h 4420694"/>
                <a:gd name="connsiteX1" fmla="*/ 3113794 w 5608529"/>
                <a:gd name="connsiteY1" fmla="*/ 1829208 h 4420694"/>
                <a:gd name="connsiteX2" fmla="*/ 3623629 w 5608529"/>
                <a:gd name="connsiteY2" fmla="*/ 105618 h 4420694"/>
                <a:gd name="connsiteX3" fmla="*/ 5168106 w 5608529"/>
                <a:gd name="connsiteY3" fmla="*/ 178599 h 4420694"/>
                <a:gd name="connsiteX4" fmla="*/ 3770243 w 5608529"/>
                <a:gd name="connsiteY4" fmla="*/ 2315903 h 4420694"/>
                <a:gd name="connsiteX5" fmla="*/ 5608529 w 5608529"/>
                <a:gd name="connsiteY5" fmla="*/ 4201551 h 4420694"/>
                <a:gd name="connsiteX6" fmla="*/ 150028 w 5608529"/>
                <a:gd name="connsiteY6" fmla="*/ 4280137 h 4420694"/>
                <a:gd name="connsiteX7" fmla="*/ 193263 w 5608529"/>
                <a:gd name="connsiteY7" fmla="*/ 3413890 h 4420694"/>
                <a:gd name="connsiteX8" fmla="*/ 3589760 w 5608529"/>
                <a:gd name="connsiteY8" fmla="*/ 3535696 h 4420694"/>
                <a:gd name="connsiteX9" fmla="*/ 44122 w 5608529"/>
                <a:gd name="connsiteY9" fmla="*/ 688438 h 4420694"/>
                <a:gd name="connsiteX10" fmla="*/ 935511 w 5608529"/>
                <a:gd name="connsiteY10" fmla="*/ 6352 h 4420694"/>
                <a:gd name="connsiteX0" fmla="*/ 935511 w 5608529"/>
                <a:gd name="connsiteY0" fmla="*/ 0 h 4414342"/>
                <a:gd name="connsiteX1" fmla="*/ 3113794 w 5608529"/>
                <a:gd name="connsiteY1" fmla="*/ 1822856 h 4414342"/>
                <a:gd name="connsiteX2" fmla="*/ 3900170 w 5608529"/>
                <a:gd name="connsiteY2" fmla="*/ 137255 h 4414342"/>
                <a:gd name="connsiteX3" fmla="*/ 5168106 w 5608529"/>
                <a:gd name="connsiteY3" fmla="*/ 172247 h 4414342"/>
                <a:gd name="connsiteX4" fmla="*/ 3770243 w 5608529"/>
                <a:gd name="connsiteY4" fmla="*/ 2309551 h 4414342"/>
                <a:gd name="connsiteX5" fmla="*/ 5608529 w 5608529"/>
                <a:gd name="connsiteY5" fmla="*/ 4195199 h 4414342"/>
                <a:gd name="connsiteX6" fmla="*/ 150028 w 5608529"/>
                <a:gd name="connsiteY6" fmla="*/ 4273785 h 4414342"/>
                <a:gd name="connsiteX7" fmla="*/ 193263 w 5608529"/>
                <a:gd name="connsiteY7" fmla="*/ 3407538 h 4414342"/>
                <a:gd name="connsiteX8" fmla="*/ 3589760 w 5608529"/>
                <a:gd name="connsiteY8" fmla="*/ 3529344 h 4414342"/>
                <a:gd name="connsiteX9" fmla="*/ 44122 w 5608529"/>
                <a:gd name="connsiteY9" fmla="*/ 682086 h 4414342"/>
                <a:gd name="connsiteX10" fmla="*/ 935511 w 5608529"/>
                <a:gd name="connsiteY10" fmla="*/ 0 h 4414342"/>
                <a:gd name="connsiteX0" fmla="*/ 935511 w 5608529"/>
                <a:gd name="connsiteY0" fmla="*/ 0 h 4414342"/>
                <a:gd name="connsiteX1" fmla="*/ 3113794 w 5608529"/>
                <a:gd name="connsiteY1" fmla="*/ 1822856 h 4414342"/>
                <a:gd name="connsiteX2" fmla="*/ 3900170 w 5608529"/>
                <a:gd name="connsiteY2" fmla="*/ 137255 h 4414342"/>
                <a:gd name="connsiteX3" fmla="*/ 5168106 w 5608529"/>
                <a:gd name="connsiteY3" fmla="*/ 172247 h 4414342"/>
                <a:gd name="connsiteX4" fmla="*/ 3770243 w 5608529"/>
                <a:gd name="connsiteY4" fmla="*/ 2309551 h 4414342"/>
                <a:gd name="connsiteX5" fmla="*/ 5608529 w 5608529"/>
                <a:gd name="connsiteY5" fmla="*/ 4195199 h 4414342"/>
                <a:gd name="connsiteX6" fmla="*/ 150028 w 5608529"/>
                <a:gd name="connsiteY6" fmla="*/ 4273785 h 4414342"/>
                <a:gd name="connsiteX7" fmla="*/ 193263 w 5608529"/>
                <a:gd name="connsiteY7" fmla="*/ 3407538 h 4414342"/>
                <a:gd name="connsiteX8" fmla="*/ 3589760 w 5608529"/>
                <a:gd name="connsiteY8" fmla="*/ 3529344 h 4414342"/>
                <a:gd name="connsiteX9" fmla="*/ 44122 w 5608529"/>
                <a:gd name="connsiteY9" fmla="*/ 682086 h 4414342"/>
                <a:gd name="connsiteX10" fmla="*/ 935511 w 5608529"/>
                <a:gd name="connsiteY10" fmla="*/ 0 h 4414342"/>
                <a:gd name="connsiteX0" fmla="*/ 935511 w 5608529"/>
                <a:gd name="connsiteY0" fmla="*/ 0 h 4414342"/>
                <a:gd name="connsiteX1" fmla="*/ 3113794 w 5608529"/>
                <a:gd name="connsiteY1" fmla="*/ 1822856 h 4414342"/>
                <a:gd name="connsiteX2" fmla="*/ 3900170 w 5608529"/>
                <a:gd name="connsiteY2" fmla="*/ 137255 h 4414342"/>
                <a:gd name="connsiteX3" fmla="*/ 5168106 w 5608529"/>
                <a:gd name="connsiteY3" fmla="*/ 172247 h 4414342"/>
                <a:gd name="connsiteX4" fmla="*/ 3883373 w 5608529"/>
                <a:gd name="connsiteY4" fmla="*/ 2414023 h 4414342"/>
                <a:gd name="connsiteX5" fmla="*/ 5608529 w 5608529"/>
                <a:gd name="connsiteY5" fmla="*/ 4195199 h 4414342"/>
                <a:gd name="connsiteX6" fmla="*/ 150028 w 5608529"/>
                <a:gd name="connsiteY6" fmla="*/ 4273785 h 4414342"/>
                <a:gd name="connsiteX7" fmla="*/ 193263 w 5608529"/>
                <a:gd name="connsiteY7" fmla="*/ 3407538 h 4414342"/>
                <a:gd name="connsiteX8" fmla="*/ 3589760 w 5608529"/>
                <a:gd name="connsiteY8" fmla="*/ 3529344 h 4414342"/>
                <a:gd name="connsiteX9" fmla="*/ 44122 w 5608529"/>
                <a:gd name="connsiteY9" fmla="*/ 682086 h 4414342"/>
                <a:gd name="connsiteX10" fmla="*/ 935511 w 5608529"/>
                <a:gd name="connsiteY10" fmla="*/ 0 h 4414342"/>
                <a:gd name="connsiteX0" fmla="*/ 935511 w 5608529"/>
                <a:gd name="connsiteY0" fmla="*/ 0 h 4414342"/>
                <a:gd name="connsiteX1" fmla="*/ 3113794 w 5608529"/>
                <a:gd name="connsiteY1" fmla="*/ 1822856 h 4414342"/>
                <a:gd name="connsiteX2" fmla="*/ 3900170 w 5608529"/>
                <a:gd name="connsiteY2" fmla="*/ 137255 h 4414342"/>
                <a:gd name="connsiteX3" fmla="*/ 5168106 w 5608529"/>
                <a:gd name="connsiteY3" fmla="*/ 172247 h 4414342"/>
                <a:gd name="connsiteX4" fmla="*/ 3883373 w 5608529"/>
                <a:gd name="connsiteY4" fmla="*/ 2414023 h 4414342"/>
                <a:gd name="connsiteX5" fmla="*/ 5608529 w 5608529"/>
                <a:gd name="connsiteY5" fmla="*/ 4195199 h 4414342"/>
                <a:gd name="connsiteX6" fmla="*/ 150028 w 5608529"/>
                <a:gd name="connsiteY6" fmla="*/ 4273785 h 4414342"/>
                <a:gd name="connsiteX7" fmla="*/ 193263 w 5608529"/>
                <a:gd name="connsiteY7" fmla="*/ 3407538 h 4414342"/>
                <a:gd name="connsiteX8" fmla="*/ 3589760 w 5608529"/>
                <a:gd name="connsiteY8" fmla="*/ 3529344 h 4414342"/>
                <a:gd name="connsiteX9" fmla="*/ 44122 w 5608529"/>
                <a:gd name="connsiteY9" fmla="*/ 682086 h 4414342"/>
                <a:gd name="connsiteX10" fmla="*/ 935511 w 5608529"/>
                <a:gd name="connsiteY10" fmla="*/ 0 h 4414342"/>
                <a:gd name="connsiteX0" fmla="*/ 935511 w 5608529"/>
                <a:gd name="connsiteY0" fmla="*/ 0 h 4414342"/>
                <a:gd name="connsiteX1" fmla="*/ 3113794 w 5608529"/>
                <a:gd name="connsiteY1" fmla="*/ 1822856 h 4414342"/>
                <a:gd name="connsiteX2" fmla="*/ 3900170 w 5608529"/>
                <a:gd name="connsiteY2" fmla="*/ 137255 h 4414342"/>
                <a:gd name="connsiteX3" fmla="*/ 5168106 w 5608529"/>
                <a:gd name="connsiteY3" fmla="*/ 172247 h 4414342"/>
                <a:gd name="connsiteX4" fmla="*/ 3883373 w 5608529"/>
                <a:gd name="connsiteY4" fmla="*/ 2414023 h 4414342"/>
                <a:gd name="connsiteX5" fmla="*/ 5608529 w 5608529"/>
                <a:gd name="connsiteY5" fmla="*/ 4195199 h 4414342"/>
                <a:gd name="connsiteX6" fmla="*/ 150028 w 5608529"/>
                <a:gd name="connsiteY6" fmla="*/ 4273785 h 4414342"/>
                <a:gd name="connsiteX7" fmla="*/ 193263 w 5608529"/>
                <a:gd name="connsiteY7" fmla="*/ 3407538 h 4414342"/>
                <a:gd name="connsiteX8" fmla="*/ 3589760 w 5608529"/>
                <a:gd name="connsiteY8" fmla="*/ 3529344 h 4414342"/>
                <a:gd name="connsiteX9" fmla="*/ 44122 w 5608529"/>
                <a:gd name="connsiteY9" fmla="*/ 682086 h 4414342"/>
                <a:gd name="connsiteX10" fmla="*/ 935511 w 5608529"/>
                <a:gd name="connsiteY10" fmla="*/ 0 h 4414342"/>
                <a:gd name="connsiteX0" fmla="*/ 935511 w 5608529"/>
                <a:gd name="connsiteY0" fmla="*/ 0 h 4414342"/>
                <a:gd name="connsiteX1" fmla="*/ 3113794 w 5608529"/>
                <a:gd name="connsiteY1" fmla="*/ 1822856 h 4414342"/>
                <a:gd name="connsiteX2" fmla="*/ 3900170 w 5608529"/>
                <a:gd name="connsiteY2" fmla="*/ 137255 h 4414342"/>
                <a:gd name="connsiteX3" fmla="*/ 5168106 w 5608529"/>
                <a:gd name="connsiteY3" fmla="*/ 172247 h 4414342"/>
                <a:gd name="connsiteX4" fmla="*/ 3883373 w 5608529"/>
                <a:gd name="connsiteY4" fmla="*/ 2414023 h 4414342"/>
                <a:gd name="connsiteX5" fmla="*/ 5608529 w 5608529"/>
                <a:gd name="connsiteY5" fmla="*/ 4195199 h 4414342"/>
                <a:gd name="connsiteX6" fmla="*/ 150028 w 5608529"/>
                <a:gd name="connsiteY6" fmla="*/ 4273785 h 4414342"/>
                <a:gd name="connsiteX7" fmla="*/ 193263 w 5608529"/>
                <a:gd name="connsiteY7" fmla="*/ 3407538 h 4414342"/>
                <a:gd name="connsiteX8" fmla="*/ 3589760 w 5608529"/>
                <a:gd name="connsiteY8" fmla="*/ 3529344 h 4414342"/>
                <a:gd name="connsiteX9" fmla="*/ 44122 w 5608529"/>
                <a:gd name="connsiteY9" fmla="*/ 682086 h 4414342"/>
                <a:gd name="connsiteX10" fmla="*/ 935511 w 5608529"/>
                <a:gd name="connsiteY10" fmla="*/ 0 h 4414342"/>
                <a:gd name="connsiteX0" fmla="*/ 935511 w 5608529"/>
                <a:gd name="connsiteY0" fmla="*/ 0 h 4414342"/>
                <a:gd name="connsiteX1" fmla="*/ 3113794 w 5608529"/>
                <a:gd name="connsiteY1" fmla="*/ 1822856 h 4414342"/>
                <a:gd name="connsiteX2" fmla="*/ 3900170 w 5608529"/>
                <a:gd name="connsiteY2" fmla="*/ 137255 h 4414342"/>
                <a:gd name="connsiteX3" fmla="*/ 5168106 w 5608529"/>
                <a:gd name="connsiteY3" fmla="*/ 172247 h 4414342"/>
                <a:gd name="connsiteX4" fmla="*/ 3883373 w 5608529"/>
                <a:gd name="connsiteY4" fmla="*/ 2414023 h 4414342"/>
                <a:gd name="connsiteX5" fmla="*/ 5608529 w 5608529"/>
                <a:gd name="connsiteY5" fmla="*/ 4195199 h 4414342"/>
                <a:gd name="connsiteX6" fmla="*/ 150028 w 5608529"/>
                <a:gd name="connsiteY6" fmla="*/ 4273785 h 4414342"/>
                <a:gd name="connsiteX7" fmla="*/ 193263 w 5608529"/>
                <a:gd name="connsiteY7" fmla="*/ 3407538 h 4414342"/>
                <a:gd name="connsiteX8" fmla="*/ 3589760 w 5608529"/>
                <a:gd name="connsiteY8" fmla="*/ 3529344 h 4414342"/>
                <a:gd name="connsiteX9" fmla="*/ 44122 w 5608529"/>
                <a:gd name="connsiteY9" fmla="*/ 682086 h 4414342"/>
                <a:gd name="connsiteX10" fmla="*/ 935511 w 5608529"/>
                <a:gd name="connsiteY10" fmla="*/ 0 h 4414342"/>
                <a:gd name="connsiteX0" fmla="*/ 935511 w 5608529"/>
                <a:gd name="connsiteY0" fmla="*/ 0 h 4414342"/>
                <a:gd name="connsiteX1" fmla="*/ 3113794 w 5608529"/>
                <a:gd name="connsiteY1" fmla="*/ 1822856 h 4414342"/>
                <a:gd name="connsiteX2" fmla="*/ 3900170 w 5608529"/>
                <a:gd name="connsiteY2" fmla="*/ 137255 h 4414342"/>
                <a:gd name="connsiteX3" fmla="*/ 5168106 w 5608529"/>
                <a:gd name="connsiteY3" fmla="*/ 172247 h 4414342"/>
                <a:gd name="connsiteX4" fmla="*/ 3883373 w 5608529"/>
                <a:gd name="connsiteY4" fmla="*/ 2414023 h 4414342"/>
                <a:gd name="connsiteX5" fmla="*/ 5608529 w 5608529"/>
                <a:gd name="connsiteY5" fmla="*/ 4195199 h 4414342"/>
                <a:gd name="connsiteX6" fmla="*/ 150028 w 5608529"/>
                <a:gd name="connsiteY6" fmla="*/ 4273785 h 4414342"/>
                <a:gd name="connsiteX7" fmla="*/ 193263 w 5608529"/>
                <a:gd name="connsiteY7" fmla="*/ 3407538 h 4414342"/>
                <a:gd name="connsiteX8" fmla="*/ 3589760 w 5608529"/>
                <a:gd name="connsiteY8" fmla="*/ 3529344 h 4414342"/>
                <a:gd name="connsiteX9" fmla="*/ 44122 w 5608529"/>
                <a:gd name="connsiteY9" fmla="*/ 682086 h 4414342"/>
                <a:gd name="connsiteX10" fmla="*/ 935511 w 5608529"/>
                <a:gd name="connsiteY10" fmla="*/ 0 h 4414342"/>
                <a:gd name="connsiteX0" fmla="*/ 935511 w 5608529"/>
                <a:gd name="connsiteY0" fmla="*/ 0 h 4414342"/>
                <a:gd name="connsiteX1" fmla="*/ 3113794 w 5608529"/>
                <a:gd name="connsiteY1" fmla="*/ 1822856 h 4414342"/>
                <a:gd name="connsiteX2" fmla="*/ 3900170 w 5608529"/>
                <a:gd name="connsiteY2" fmla="*/ 137255 h 4414342"/>
                <a:gd name="connsiteX3" fmla="*/ 5168106 w 5608529"/>
                <a:gd name="connsiteY3" fmla="*/ 172247 h 4414342"/>
                <a:gd name="connsiteX4" fmla="*/ 3883373 w 5608529"/>
                <a:gd name="connsiteY4" fmla="*/ 2414023 h 4414342"/>
                <a:gd name="connsiteX5" fmla="*/ 5608529 w 5608529"/>
                <a:gd name="connsiteY5" fmla="*/ 4195199 h 4414342"/>
                <a:gd name="connsiteX6" fmla="*/ 150028 w 5608529"/>
                <a:gd name="connsiteY6" fmla="*/ 4273785 h 4414342"/>
                <a:gd name="connsiteX7" fmla="*/ 193263 w 5608529"/>
                <a:gd name="connsiteY7" fmla="*/ 3407538 h 4414342"/>
                <a:gd name="connsiteX8" fmla="*/ 3589760 w 5608529"/>
                <a:gd name="connsiteY8" fmla="*/ 3529344 h 4414342"/>
                <a:gd name="connsiteX9" fmla="*/ 44122 w 5608529"/>
                <a:gd name="connsiteY9" fmla="*/ 682086 h 4414342"/>
                <a:gd name="connsiteX10" fmla="*/ 935511 w 5608529"/>
                <a:gd name="connsiteY10" fmla="*/ 0 h 4414342"/>
                <a:gd name="connsiteX0" fmla="*/ 935511 w 5608529"/>
                <a:gd name="connsiteY0" fmla="*/ 0 h 4414342"/>
                <a:gd name="connsiteX1" fmla="*/ 3113794 w 5608529"/>
                <a:gd name="connsiteY1" fmla="*/ 1822856 h 4414342"/>
                <a:gd name="connsiteX2" fmla="*/ 3900170 w 5608529"/>
                <a:gd name="connsiteY2" fmla="*/ 137255 h 4414342"/>
                <a:gd name="connsiteX3" fmla="*/ 5168106 w 5608529"/>
                <a:gd name="connsiteY3" fmla="*/ 172247 h 4414342"/>
                <a:gd name="connsiteX4" fmla="*/ 3883373 w 5608529"/>
                <a:gd name="connsiteY4" fmla="*/ 2414023 h 4414342"/>
                <a:gd name="connsiteX5" fmla="*/ 5608529 w 5608529"/>
                <a:gd name="connsiteY5" fmla="*/ 4195199 h 4414342"/>
                <a:gd name="connsiteX6" fmla="*/ 150028 w 5608529"/>
                <a:gd name="connsiteY6" fmla="*/ 4273785 h 4414342"/>
                <a:gd name="connsiteX7" fmla="*/ 193263 w 5608529"/>
                <a:gd name="connsiteY7" fmla="*/ 3407538 h 4414342"/>
                <a:gd name="connsiteX8" fmla="*/ 3589760 w 5608529"/>
                <a:gd name="connsiteY8" fmla="*/ 3529344 h 4414342"/>
                <a:gd name="connsiteX9" fmla="*/ 44122 w 5608529"/>
                <a:gd name="connsiteY9" fmla="*/ 682086 h 4414342"/>
                <a:gd name="connsiteX10" fmla="*/ 935511 w 5608529"/>
                <a:gd name="connsiteY10" fmla="*/ 0 h 4414342"/>
                <a:gd name="connsiteX0" fmla="*/ 935511 w 5608529"/>
                <a:gd name="connsiteY0" fmla="*/ 0 h 4414342"/>
                <a:gd name="connsiteX1" fmla="*/ 3113794 w 5608529"/>
                <a:gd name="connsiteY1" fmla="*/ 1822856 h 4414342"/>
                <a:gd name="connsiteX2" fmla="*/ 3900170 w 5608529"/>
                <a:gd name="connsiteY2" fmla="*/ 137255 h 4414342"/>
                <a:gd name="connsiteX3" fmla="*/ 5168106 w 5608529"/>
                <a:gd name="connsiteY3" fmla="*/ 172247 h 4414342"/>
                <a:gd name="connsiteX4" fmla="*/ 3883373 w 5608529"/>
                <a:gd name="connsiteY4" fmla="*/ 2414023 h 4414342"/>
                <a:gd name="connsiteX5" fmla="*/ 5608529 w 5608529"/>
                <a:gd name="connsiteY5" fmla="*/ 4195199 h 4414342"/>
                <a:gd name="connsiteX6" fmla="*/ 150028 w 5608529"/>
                <a:gd name="connsiteY6" fmla="*/ 4273785 h 4414342"/>
                <a:gd name="connsiteX7" fmla="*/ 193263 w 5608529"/>
                <a:gd name="connsiteY7" fmla="*/ 3407538 h 4414342"/>
                <a:gd name="connsiteX8" fmla="*/ 3589760 w 5608529"/>
                <a:gd name="connsiteY8" fmla="*/ 3529344 h 4414342"/>
                <a:gd name="connsiteX9" fmla="*/ 44122 w 5608529"/>
                <a:gd name="connsiteY9" fmla="*/ 682086 h 4414342"/>
                <a:gd name="connsiteX10" fmla="*/ 935511 w 5608529"/>
                <a:gd name="connsiteY10" fmla="*/ 0 h 4414342"/>
                <a:gd name="connsiteX0" fmla="*/ 935511 w 5608529"/>
                <a:gd name="connsiteY0" fmla="*/ 0 h 4414342"/>
                <a:gd name="connsiteX1" fmla="*/ 3113794 w 5608529"/>
                <a:gd name="connsiteY1" fmla="*/ 1822856 h 4414342"/>
                <a:gd name="connsiteX2" fmla="*/ 3900170 w 5608529"/>
                <a:gd name="connsiteY2" fmla="*/ 137255 h 4414342"/>
                <a:gd name="connsiteX3" fmla="*/ 5168106 w 5608529"/>
                <a:gd name="connsiteY3" fmla="*/ 124759 h 4414342"/>
                <a:gd name="connsiteX4" fmla="*/ 3883373 w 5608529"/>
                <a:gd name="connsiteY4" fmla="*/ 2414023 h 4414342"/>
                <a:gd name="connsiteX5" fmla="*/ 5608529 w 5608529"/>
                <a:gd name="connsiteY5" fmla="*/ 4195199 h 4414342"/>
                <a:gd name="connsiteX6" fmla="*/ 150028 w 5608529"/>
                <a:gd name="connsiteY6" fmla="*/ 4273785 h 4414342"/>
                <a:gd name="connsiteX7" fmla="*/ 193263 w 5608529"/>
                <a:gd name="connsiteY7" fmla="*/ 3407538 h 4414342"/>
                <a:gd name="connsiteX8" fmla="*/ 3589760 w 5608529"/>
                <a:gd name="connsiteY8" fmla="*/ 3529344 h 4414342"/>
                <a:gd name="connsiteX9" fmla="*/ 44122 w 5608529"/>
                <a:gd name="connsiteY9" fmla="*/ 682086 h 4414342"/>
                <a:gd name="connsiteX10" fmla="*/ 935511 w 5608529"/>
                <a:gd name="connsiteY10" fmla="*/ 0 h 4414342"/>
                <a:gd name="connsiteX0" fmla="*/ 935511 w 5608529"/>
                <a:gd name="connsiteY0" fmla="*/ 2779 h 4417121"/>
                <a:gd name="connsiteX1" fmla="*/ 3113794 w 5608529"/>
                <a:gd name="connsiteY1" fmla="*/ 1825635 h 4417121"/>
                <a:gd name="connsiteX2" fmla="*/ 3925311 w 5608529"/>
                <a:gd name="connsiteY2" fmla="*/ 121039 h 4417121"/>
                <a:gd name="connsiteX3" fmla="*/ 5168106 w 5608529"/>
                <a:gd name="connsiteY3" fmla="*/ 127538 h 4417121"/>
                <a:gd name="connsiteX4" fmla="*/ 3883373 w 5608529"/>
                <a:gd name="connsiteY4" fmla="*/ 2416802 h 4417121"/>
                <a:gd name="connsiteX5" fmla="*/ 5608529 w 5608529"/>
                <a:gd name="connsiteY5" fmla="*/ 4197978 h 4417121"/>
                <a:gd name="connsiteX6" fmla="*/ 150028 w 5608529"/>
                <a:gd name="connsiteY6" fmla="*/ 4276564 h 4417121"/>
                <a:gd name="connsiteX7" fmla="*/ 193263 w 5608529"/>
                <a:gd name="connsiteY7" fmla="*/ 3410317 h 4417121"/>
                <a:gd name="connsiteX8" fmla="*/ 3589760 w 5608529"/>
                <a:gd name="connsiteY8" fmla="*/ 3532123 h 4417121"/>
                <a:gd name="connsiteX9" fmla="*/ 44122 w 5608529"/>
                <a:gd name="connsiteY9" fmla="*/ 684865 h 4417121"/>
                <a:gd name="connsiteX10" fmla="*/ 935511 w 5608529"/>
                <a:gd name="connsiteY10" fmla="*/ 2779 h 4417121"/>
                <a:gd name="connsiteX0" fmla="*/ 908536 w 5581554"/>
                <a:gd name="connsiteY0" fmla="*/ 2779 h 4417121"/>
                <a:gd name="connsiteX1" fmla="*/ 3086819 w 5581554"/>
                <a:gd name="connsiteY1" fmla="*/ 1825635 h 4417121"/>
                <a:gd name="connsiteX2" fmla="*/ 3898336 w 5581554"/>
                <a:gd name="connsiteY2" fmla="*/ 121039 h 4417121"/>
                <a:gd name="connsiteX3" fmla="*/ 5141131 w 5581554"/>
                <a:gd name="connsiteY3" fmla="*/ 127538 h 4417121"/>
                <a:gd name="connsiteX4" fmla="*/ 3856398 w 5581554"/>
                <a:gd name="connsiteY4" fmla="*/ 2416802 h 4417121"/>
                <a:gd name="connsiteX5" fmla="*/ 5581554 w 5581554"/>
                <a:gd name="connsiteY5" fmla="*/ 4197978 h 4417121"/>
                <a:gd name="connsiteX6" fmla="*/ 123053 w 5581554"/>
                <a:gd name="connsiteY6" fmla="*/ 4276564 h 4417121"/>
                <a:gd name="connsiteX7" fmla="*/ 266850 w 5581554"/>
                <a:gd name="connsiteY7" fmla="*/ 2963932 h 4417121"/>
                <a:gd name="connsiteX8" fmla="*/ 3562785 w 5581554"/>
                <a:gd name="connsiteY8" fmla="*/ 3532123 h 4417121"/>
                <a:gd name="connsiteX9" fmla="*/ 17147 w 5581554"/>
                <a:gd name="connsiteY9" fmla="*/ 684865 h 4417121"/>
                <a:gd name="connsiteX10" fmla="*/ 908536 w 5581554"/>
                <a:gd name="connsiteY10" fmla="*/ 2779 h 4417121"/>
                <a:gd name="connsiteX0" fmla="*/ 908536 w 5581554"/>
                <a:gd name="connsiteY0" fmla="*/ 2779 h 4417121"/>
                <a:gd name="connsiteX1" fmla="*/ 3086819 w 5581554"/>
                <a:gd name="connsiteY1" fmla="*/ 1825635 h 4417121"/>
                <a:gd name="connsiteX2" fmla="*/ 3898336 w 5581554"/>
                <a:gd name="connsiteY2" fmla="*/ 121039 h 4417121"/>
                <a:gd name="connsiteX3" fmla="*/ 5141131 w 5581554"/>
                <a:gd name="connsiteY3" fmla="*/ 127538 h 4417121"/>
                <a:gd name="connsiteX4" fmla="*/ 3856398 w 5581554"/>
                <a:gd name="connsiteY4" fmla="*/ 2416802 h 4417121"/>
                <a:gd name="connsiteX5" fmla="*/ 5581554 w 5581554"/>
                <a:gd name="connsiteY5" fmla="*/ 4197978 h 4417121"/>
                <a:gd name="connsiteX6" fmla="*/ 123053 w 5581554"/>
                <a:gd name="connsiteY6" fmla="*/ 4276564 h 4417121"/>
                <a:gd name="connsiteX7" fmla="*/ 266850 w 5581554"/>
                <a:gd name="connsiteY7" fmla="*/ 2963932 h 4417121"/>
                <a:gd name="connsiteX8" fmla="*/ 2971991 w 5581554"/>
                <a:gd name="connsiteY8" fmla="*/ 2943274 h 4417121"/>
                <a:gd name="connsiteX9" fmla="*/ 17147 w 5581554"/>
                <a:gd name="connsiteY9" fmla="*/ 684865 h 4417121"/>
                <a:gd name="connsiteX10" fmla="*/ 908536 w 5581554"/>
                <a:gd name="connsiteY10" fmla="*/ 2779 h 4417121"/>
                <a:gd name="connsiteX0" fmla="*/ 908536 w 5581554"/>
                <a:gd name="connsiteY0" fmla="*/ 2779 h 4417121"/>
                <a:gd name="connsiteX1" fmla="*/ 3086819 w 5581554"/>
                <a:gd name="connsiteY1" fmla="*/ 1825635 h 4417121"/>
                <a:gd name="connsiteX2" fmla="*/ 3898336 w 5581554"/>
                <a:gd name="connsiteY2" fmla="*/ 121039 h 4417121"/>
                <a:gd name="connsiteX3" fmla="*/ 5141131 w 5581554"/>
                <a:gd name="connsiteY3" fmla="*/ 127538 h 4417121"/>
                <a:gd name="connsiteX4" fmla="*/ 3856398 w 5581554"/>
                <a:gd name="connsiteY4" fmla="*/ 2416802 h 4417121"/>
                <a:gd name="connsiteX5" fmla="*/ 5581554 w 5581554"/>
                <a:gd name="connsiteY5" fmla="*/ 4197978 h 4417121"/>
                <a:gd name="connsiteX6" fmla="*/ 123053 w 5581554"/>
                <a:gd name="connsiteY6" fmla="*/ 4276564 h 4417121"/>
                <a:gd name="connsiteX7" fmla="*/ 266850 w 5581554"/>
                <a:gd name="connsiteY7" fmla="*/ 2963932 h 4417121"/>
                <a:gd name="connsiteX8" fmla="*/ 3097693 w 5581554"/>
                <a:gd name="connsiteY8" fmla="*/ 2990762 h 4417121"/>
                <a:gd name="connsiteX9" fmla="*/ 17147 w 5581554"/>
                <a:gd name="connsiteY9" fmla="*/ 684865 h 4417121"/>
                <a:gd name="connsiteX10" fmla="*/ 908536 w 5581554"/>
                <a:gd name="connsiteY10" fmla="*/ 2779 h 4417121"/>
                <a:gd name="connsiteX0" fmla="*/ 908536 w 5581554"/>
                <a:gd name="connsiteY0" fmla="*/ 2779 h 4417121"/>
                <a:gd name="connsiteX1" fmla="*/ 3086819 w 5581554"/>
                <a:gd name="connsiteY1" fmla="*/ 1825635 h 4417121"/>
                <a:gd name="connsiteX2" fmla="*/ 3898336 w 5581554"/>
                <a:gd name="connsiteY2" fmla="*/ 121039 h 4417121"/>
                <a:gd name="connsiteX3" fmla="*/ 5141131 w 5581554"/>
                <a:gd name="connsiteY3" fmla="*/ 127538 h 4417121"/>
                <a:gd name="connsiteX4" fmla="*/ 3856398 w 5581554"/>
                <a:gd name="connsiteY4" fmla="*/ 2416802 h 4417121"/>
                <a:gd name="connsiteX5" fmla="*/ 5581554 w 5581554"/>
                <a:gd name="connsiteY5" fmla="*/ 4197978 h 4417121"/>
                <a:gd name="connsiteX6" fmla="*/ 123053 w 5581554"/>
                <a:gd name="connsiteY6" fmla="*/ 4276564 h 4417121"/>
                <a:gd name="connsiteX7" fmla="*/ 266850 w 5581554"/>
                <a:gd name="connsiteY7" fmla="*/ 2963932 h 4417121"/>
                <a:gd name="connsiteX8" fmla="*/ 3147973 w 5581554"/>
                <a:gd name="connsiteY8" fmla="*/ 2952771 h 4417121"/>
                <a:gd name="connsiteX9" fmla="*/ 17147 w 5581554"/>
                <a:gd name="connsiteY9" fmla="*/ 684865 h 4417121"/>
                <a:gd name="connsiteX10" fmla="*/ 908536 w 5581554"/>
                <a:gd name="connsiteY10" fmla="*/ 2779 h 4417121"/>
                <a:gd name="connsiteX0" fmla="*/ 908536 w 5770105"/>
                <a:gd name="connsiteY0" fmla="*/ 2779 h 4399469"/>
                <a:gd name="connsiteX1" fmla="*/ 3086819 w 5770105"/>
                <a:gd name="connsiteY1" fmla="*/ 1825635 h 4399469"/>
                <a:gd name="connsiteX2" fmla="*/ 3898336 w 5770105"/>
                <a:gd name="connsiteY2" fmla="*/ 121039 h 4399469"/>
                <a:gd name="connsiteX3" fmla="*/ 5141131 w 5770105"/>
                <a:gd name="connsiteY3" fmla="*/ 127538 h 4399469"/>
                <a:gd name="connsiteX4" fmla="*/ 3856398 w 5770105"/>
                <a:gd name="connsiteY4" fmla="*/ 2416802 h 4399469"/>
                <a:gd name="connsiteX5" fmla="*/ 5770105 w 5770105"/>
                <a:gd name="connsiteY5" fmla="*/ 4159988 h 4399469"/>
                <a:gd name="connsiteX6" fmla="*/ 123053 w 5770105"/>
                <a:gd name="connsiteY6" fmla="*/ 4276564 h 4399469"/>
                <a:gd name="connsiteX7" fmla="*/ 266850 w 5770105"/>
                <a:gd name="connsiteY7" fmla="*/ 2963932 h 4399469"/>
                <a:gd name="connsiteX8" fmla="*/ 3147973 w 5770105"/>
                <a:gd name="connsiteY8" fmla="*/ 2952771 h 4399469"/>
                <a:gd name="connsiteX9" fmla="*/ 17147 w 5770105"/>
                <a:gd name="connsiteY9" fmla="*/ 684865 h 4399469"/>
                <a:gd name="connsiteX10" fmla="*/ 908536 w 5770105"/>
                <a:gd name="connsiteY10" fmla="*/ 2779 h 4399469"/>
                <a:gd name="connsiteX0" fmla="*/ 908536 w 5770105"/>
                <a:gd name="connsiteY0" fmla="*/ 2779 h 4399469"/>
                <a:gd name="connsiteX1" fmla="*/ 3086819 w 5770105"/>
                <a:gd name="connsiteY1" fmla="*/ 1825635 h 4399469"/>
                <a:gd name="connsiteX2" fmla="*/ 3898336 w 5770105"/>
                <a:gd name="connsiteY2" fmla="*/ 121039 h 4399469"/>
                <a:gd name="connsiteX3" fmla="*/ 5141131 w 5770105"/>
                <a:gd name="connsiteY3" fmla="*/ 127538 h 4399469"/>
                <a:gd name="connsiteX4" fmla="*/ 4019810 w 5770105"/>
                <a:gd name="connsiteY4" fmla="*/ 2321827 h 4399469"/>
                <a:gd name="connsiteX5" fmla="*/ 5770105 w 5770105"/>
                <a:gd name="connsiteY5" fmla="*/ 4159988 h 4399469"/>
                <a:gd name="connsiteX6" fmla="*/ 123053 w 5770105"/>
                <a:gd name="connsiteY6" fmla="*/ 4276564 h 4399469"/>
                <a:gd name="connsiteX7" fmla="*/ 266850 w 5770105"/>
                <a:gd name="connsiteY7" fmla="*/ 2963932 h 4399469"/>
                <a:gd name="connsiteX8" fmla="*/ 3147973 w 5770105"/>
                <a:gd name="connsiteY8" fmla="*/ 2952771 h 4399469"/>
                <a:gd name="connsiteX9" fmla="*/ 17147 w 5770105"/>
                <a:gd name="connsiteY9" fmla="*/ 684865 h 4399469"/>
                <a:gd name="connsiteX10" fmla="*/ 908536 w 5770105"/>
                <a:gd name="connsiteY10" fmla="*/ 2779 h 4399469"/>
                <a:gd name="connsiteX0" fmla="*/ 908536 w 5770105"/>
                <a:gd name="connsiteY0" fmla="*/ 2779 h 4399469"/>
                <a:gd name="connsiteX1" fmla="*/ 3287941 w 5770105"/>
                <a:gd name="connsiteY1" fmla="*/ 1740158 h 4399469"/>
                <a:gd name="connsiteX2" fmla="*/ 3898336 w 5770105"/>
                <a:gd name="connsiteY2" fmla="*/ 121039 h 4399469"/>
                <a:gd name="connsiteX3" fmla="*/ 5141131 w 5770105"/>
                <a:gd name="connsiteY3" fmla="*/ 127538 h 4399469"/>
                <a:gd name="connsiteX4" fmla="*/ 4019810 w 5770105"/>
                <a:gd name="connsiteY4" fmla="*/ 2321827 h 4399469"/>
                <a:gd name="connsiteX5" fmla="*/ 5770105 w 5770105"/>
                <a:gd name="connsiteY5" fmla="*/ 4159988 h 4399469"/>
                <a:gd name="connsiteX6" fmla="*/ 123053 w 5770105"/>
                <a:gd name="connsiteY6" fmla="*/ 4276564 h 4399469"/>
                <a:gd name="connsiteX7" fmla="*/ 266850 w 5770105"/>
                <a:gd name="connsiteY7" fmla="*/ 2963932 h 4399469"/>
                <a:gd name="connsiteX8" fmla="*/ 3147973 w 5770105"/>
                <a:gd name="connsiteY8" fmla="*/ 2952771 h 4399469"/>
                <a:gd name="connsiteX9" fmla="*/ 17147 w 5770105"/>
                <a:gd name="connsiteY9" fmla="*/ 684865 h 4399469"/>
                <a:gd name="connsiteX10" fmla="*/ 908536 w 5770105"/>
                <a:gd name="connsiteY10" fmla="*/ 2779 h 4399469"/>
                <a:gd name="connsiteX0" fmla="*/ 1210218 w 5770105"/>
                <a:gd name="connsiteY0" fmla="*/ 2779 h 4399469"/>
                <a:gd name="connsiteX1" fmla="*/ 3287941 w 5770105"/>
                <a:gd name="connsiteY1" fmla="*/ 1740158 h 4399469"/>
                <a:gd name="connsiteX2" fmla="*/ 3898336 w 5770105"/>
                <a:gd name="connsiteY2" fmla="*/ 121039 h 4399469"/>
                <a:gd name="connsiteX3" fmla="*/ 5141131 w 5770105"/>
                <a:gd name="connsiteY3" fmla="*/ 127538 h 4399469"/>
                <a:gd name="connsiteX4" fmla="*/ 4019810 w 5770105"/>
                <a:gd name="connsiteY4" fmla="*/ 2321827 h 4399469"/>
                <a:gd name="connsiteX5" fmla="*/ 5770105 w 5770105"/>
                <a:gd name="connsiteY5" fmla="*/ 4159988 h 4399469"/>
                <a:gd name="connsiteX6" fmla="*/ 123053 w 5770105"/>
                <a:gd name="connsiteY6" fmla="*/ 4276564 h 4399469"/>
                <a:gd name="connsiteX7" fmla="*/ 266850 w 5770105"/>
                <a:gd name="connsiteY7" fmla="*/ 2963932 h 4399469"/>
                <a:gd name="connsiteX8" fmla="*/ 3147973 w 5770105"/>
                <a:gd name="connsiteY8" fmla="*/ 2952771 h 4399469"/>
                <a:gd name="connsiteX9" fmla="*/ 17147 w 5770105"/>
                <a:gd name="connsiteY9" fmla="*/ 684865 h 4399469"/>
                <a:gd name="connsiteX10" fmla="*/ 1210218 w 5770105"/>
                <a:gd name="connsiteY10" fmla="*/ 2779 h 4399469"/>
                <a:gd name="connsiteX0" fmla="*/ 1230781 w 5790668"/>
                <a:gd name="connsiteY0" fmla="*/ 2779 h 4399469"/>
                <a:gd name="connsiteX1" fmla="*/ 3308504 w 5790668"/>
                <a:gd name="connsiteY1" fmla="*/ 1740158 h 4399469"/>
                <a:gd name="connsiteX2" fmla="*/ 3918899 w 5790668"/>
                <a:gd name="connsiteY2" fmla="*/ 121039 h 4399469"/>
                <a:gd name="connsiteX3" fmla="*/ 5161694 w 5790668"/>
                <a:gd name="connsiteY3" fmla="*/ 127538 h 4399469"/>
                <a:gd name="connsiteX4" fmla="*/ 4040373 w 5790668"/>
                <a:gd name="connsiteY4" fmla="*/ 2321827 h 4399469"/>
                <a:gd name="connsiteX5" fmla="*/ 5790668 w 5790668"/>
                <a:gd name="connsiteY5" fmla="*/ 4159988 h 4399469"/>
                <a:gd name="connsiteX6" fmla="*/ 143616 w 5790668"/>
                <a:gd name="connsiteY6" fmla="*/ 4276564 h 4399469"/>
                <a:gd name="connsiteX7" fmla="*/ 287413 w 5790668"/>
                <a:gd name="connsiteY7" fmla="*/ 2963932 h 4399469"/>
                <a:gd name="connsiteX8" fmla="*/ 3168536 w 5790668"/>
                <a:gd name="connsiteY8" fmla="*/ 2952771 h 4399469"/>
                <a:gd name="connsiteX9" fmla="*/ 0 w 5790668"/>
                <a:gd name="connsiteY9" fmla="*/ 1102758 h 4399469"/>
                <a:gd name="connsiteX10" fmla="*/ 1230781 w 5790668"/>
                <a:gd name="connsiteY10" fmla="*/ 2779 h 4399469"/>
                <a:gd name="connsiteX0" fmla="*/ 1230781 w 5790668"/>
                <a:gd name="connsiteY0" fmla="*/ 2779 h 4399469"/>
                <a:gd name="connsiteX1" fmla="*/ 3308504 w 5790668"/>
                <a:gd name="connsiteY1" fmla="*/ 1740158 h 4399469"/>
                <a:gd name="connsiteX2" fmla="*/ 3918899 w 5790668"/>
                <a:gd name="connsiteY2" fmla="*/ 121039 h 4399469"/>
                <a:gd name="connsiteX3" fmla="*/ 5161694 w 5790668"/>
                <a:gd name="connsiteY3" fmla="*/ 127538 h 4399469"/>
                <a:gd name="connsiteX4" fmla="*/ 4040373 w 5790668"/>
                <a:gd name="connsiteY4" fmla="*/ 2321827 h 4399469"/>
                <a:gd name="connsiteX5" fmla="*/ 5790668 w 5790668"/>
                <a:gd name="connsiteY5" fmla="*/ 4159988 h 4399469"/>
                <a:gd name="connsiteX6" fmla="*/ 143616 w 5790668"/>
                <a:gd name="connsiteY6" fmla="*/ 4276564 h 4399469"/>
                <a:gd name="connsiteX7" fmla="*/ 287413 w 5790668"/>
                <a:gd name="connsiteY7" fmla="*/ 2963932 h 4399469"/>
                <a:gd name="connsiteX8" fmla="*/ 2653162 w 5790668"/>
                <a:gd name="connsiteY8" fmla="*/ 3028752 h 4399469"/>
                <a:gd name="connsiteX9" fmla="*/ 0 w 5790668"/>
                <a:gd name="connsiteY9" fmla="*/ 1102758 h 4399469"/>
                <a:gd name="connsiteX10" fmla="*/ 1230781 w 5790668"/>
                <a:gd name="connsiteY10" fmla="*/ 2779 h 4399469"/>
                <a:gd name="connsiteX0" fmla="*/ 1230781 w 5790668"/>
                <a:gd name="connsiteY0" fmla="*/ 2779 h 4399469"/>
                <a:gd name="connsiteX1" fmla="*/ 3308504 w 5790668"/>
                <a:gd name="connsiteY1" fmla="*/ 1740158 h 4399469"/>
                <a:gd name="connsiteX2" fmla="*/ 3918899 w 5790668"/>
                <a:gd name="connsiteY2" fmla="*/ 121039 h 4399469"/>
                <a:gd name="connsiteX3" fmla="*/ 5161694 w 5790668"/>
                <a:gd name="connsiteY3" fmla="*/ 127538 h 4399469"/>
                <a:gd name="connsiteX4" fmla="*/ 4040373 w 5790668"/>
                <a:gd name="connsiteY4" fmla="*/ 2321827 h 4399469"/>
                <a:gd name="connsiteX5" fmla="*/ 5790668 w 5790668"/>
                <a:gd name="connsiteY5" fmla="*/ 4159988 h 4399469"/>
                <a:gd name="connsiteX6" fmla="*/ 143616 w 5790668"/>
                <a:gd name="connsiteY6" fmla="*/ 4276564 h 4399469"/>
                <a:gd name="connsiteX7" fmla="*/ 287413 w 5790668"/>
                <a:gd name="connsiteY7" fmla="*/ 2963932 h 4399469"/>
                <a:gd name="connsiteX8" fmla="*/ 2602881 w 5790668"/>
                <a:gd name="connsiteY8" fmla="*/ 2914782 h 4399469"/>
                <a:gd name="connsiteX9" fmla="*/ 0 w 5790668"/>
                <a:gd name="connsiteY9" fmla="*/ 1102758 h 4399469"/>
                <a:gd name="connsiteX10" fmla="*/ 1230781 w 5790668"/>
                <a:gd name="connsiteY10" fmla="*/ 2779 h 4399469"/>
                <a:gd name="connsiteX0" fmla="*/ 1230781 w 5790668"/>
                <a:gd name="connsiteY0" fmla="*/ 2779 h 4399469"/>
                <a:gd name="connsiteX1" fmla="*/ 3044532 w 5790668"/>
                <a:gd name="connsiteY1" fmla="*/ 1512216 h 4399469"/>
                <a:gd name="connsiteX2" fmla="*/ 3918899 w 5790668"/>
                <a:gd name="connsiteY2" fmla="*/ 121039 h 4399469"/>
                <a:gd name="connsiteX3" fmla="*/ 5161694 w 5790668"/>
                <a:gd name="connsiteY3" fmla="*/ 127538 h 4399469"/>
                <a:gd name="connsiteX4" fmla="*/ 4040373 w 5790668"/>
                <a:gd name="connsiteY4" fmla="*/ 2321827 h 4399469"/>
                <a:gd name="connsiteX5" fmla="*/ 5790668 w 5790668"/>
                <a:gd name="connsiteY5" fmla="*/ 4159988 h 4399469"/>
                <a:gd name="connsiteX6" fmla="*/ 143616 w 5790668"/>
                <a:gd name="connsiteY6" fmla="*/ 4276564 h 4399469"/>
                <a:gd name="connsiteX7" fmla="*/ 287413 w 5790668"/>
                <a:gd name="connsiteY7" fmla="*/ 2963932 h 4399469"/>
                <a:gd name="connsiteX8" fmla="*/ 2602881 w 5790668"/>
                <a:gd name="connsiteY8" fmla="*/ 2914782 h 4399469"/>
                <a:gd name="connsiteX9" fmla="*/ 0 w 5790668"/>
                <a:gd name="connsiteY9" fmla="*/ 1102758 h 4399469"/>
                <a:gd name="connsiteX10" fmla="*/ 1230781 w 5790668"/>
                <a:gd name="connsiteY10" fmla="*/ 2779 h 4399469"/>
                <a:gd name="connsiteX0" fmla="*/ 1230781 w 5790668"/>
                <a:gd name="connsiteY0" fmla="*/ 2779 h 4399469"/>
                <a:gd name="connsiteX1" fmla="*/ 3044532 w 5790668"/>
                <a:gd name="connsiteY1" fmla="*/ 1512216 h 4399469"/>
                <a:gd name="connsiteX2" fmla="*/ 3918899 w 5790668"/>
                <a:gd name="connsiteY2" fmla="*/ 121039 h 4399469"/>
                <a:gd name="connsiteX3" fmla="*/ 5161694 w 5790668"/>
                <a:gd name="connsiteY3" fmla="*/ 127538 h 4399469"/>
                <a:gd name="connsiteX4" fmla="*/ 4178643 w 5790668"/>
                <a:gd name="connsiteY4" fmla="*/ 2473787 h 4399469"/>
                <a:gd name="connsiteX5" fmla="*/ 5790668 w 5790668"/>
                <a:gd name="connsiteY5" fmla="*/ 4159988 h 4399469"/>
                <a:gd name="connsiteX6" fmla="*/ 143616 w 5790668"/>
                <a:gd name="connsiteY6" fmla="*/ 4276564 h 4399469"/>
                <a:gd name="connsiteX7" fmla="*/ 287413 w 5790668"/>
                <a:gd name="connsiteY7" fmla="*/ 2963932 h 4399469"/>
                <a:gd name="connsiteX8" fmla="*/ 2602881 w 5790668"/>
                <a:gd name="connsiteY8" fmla="*/ 2914782 h 4399469"/>
                <a:gd name="connsiteX9" fmla="*/ 0 w 5790668"/>
                <a:gd name="connsiteY9" fmla="*/ 1102758 h 4399469"/>
                <a:gd name="connsiteX10" fmla="*/ 1230781 w 5790668"/>
                <a:gd name="connsiteY10" fmla="*/ 2779 h 4399469"/>
                <a:gd name="connsiteX0" fmla="*/ 1230781 w 5790668"/>
                <a:gd name="connsiteY0" fmla="*/ 0 h 4396690"/>
                <a:gd name="connsiteX1" fmla="*/ 3044532 w 5790668"/>
                <a:gd name="connsiteY1" fmla="*/ 1509437 h 4396690"/>
                <a:gd name="connsiteX2" fmla="*/ 3918899 w 5790668"/>
                <a:gd name="connsiteY2" fmla="*/ 118260 h 4396690"/>
                <a:gd name="connsiteX3" fmla="*/ 5475946 w 5790668"/>
                <a:gd name="connsiteY3" fmla="*/ 134257 h 4396690"/>
                <a:gd name="connsiteX4" fmla="*/ 4178643 w 5790668"/>
                <a:gd name="connsiteY4" fmla="*/ 2471008 h 4396690"/>
                <a:gd name="connsiteX5" fmla="*/ 5790668 w 5790668"/>
                <a:gd name="connsiteY5" fmla="*/ 4157209 h 4396690"/>
                <a:gd name="connsiteX6" fmla="*/ 143616 w 5790668"/>
                <a:gd name="connsiteY6" fmla="*/ 4273785 h 4396690"/>
                <a:gd name="connsiteX7" fmla="*/ 287413 w 5790668"/>
                <a:gd name="connsiteY7" fmla="*/ 2961153 h 4396690"/>
                <a:gd name="connsiteX8" fmla="*/ 2602881 w 5790668"/>
                <a:gd name="connsiteY8" fmla="*/ 2912003 h 4396690"/>
                <a:gd name="connsiteX9" fmla="*/ 0 w 5790668"/>
                <a:gd name="connsiteY9" fmla="*/ 1099979 h 4396690"/>
                <a:gd name="connsiteX10" fmla="*/ 1230781 w 5790668"/>
                <a:gd name="connsiteY10" fmla="*/ 0 h 4396690"/>
                <a:gd name="connsiteX0" fmla="*/ 1230781 w 5790668"/>
                <a:gd name="connsiteY0" fmla="*/ 0 h 4396690"/>
                <a:gd name="connsiteX1" fmla="*/ 3044532 w 5790668"/>
                <a:gd name="connsiteY1" fmla="*/ 1509437 h 4396690"/>
                <a:gd name="connsiteX2" fmla="*/ 3918899 w 5790668"/>
                <a:gd name="connsiteY2" fmla="*/ 118260 h 4396690"/>
                <a:gd name="connsiteX3" fmla="*/ 5475946 w 5790668"/>
                <a:gd name="connsiteY3" fmla="*/ 134257 h 4396690"/>
                <a:gd name="connsiteX4" fmla="*/ 4178643 w 5790668"/>
                <a:gd name="connsiteY4" fmla="*/ 2471008 h 4396690"/>
                <a:gd name="connsiteX5" fmla="*/ 5790668 w 5790668"/>
                <a:gd name="connsiteY5" fmla="*/ 4157209 h 4396690"/>
                <a:gd name="connsiteX6" fmla="*/ 143616 w 5790668"/>
                <a:gd name="connsiteY6" fmla="*/ 4273785 h 4396690"/>
                <a:gd name="connsiteX7" fmla="*/ 287413 w 5790668"/>
                <a:gd name="connsiteY7" fmla="*/ 2961153 h 4396690"/>
                <a:gd name="connsiteX8" fmla="*/ 2602881 w 5790668"/>
                <a:gd name="connsiteY8" fmla="*/ 2912003 h 4396690"/>
                <a:gd name="connsiteX9" fmla="*/ 0 w 5790668"/>
                <a:gd name="connsiteY9" fmla="*/ 1099979 h 4396690"/>
                <a:gd name="connsiteX10" fmla="*/ 1230781 w 5790668"/>
                <a:gd name="connsiteY10" fmla="*/ 0 h 4396690"/>
                <a:gd name="connsiteX0" fmla="*/ 1230781 w 5790668"/>
                <a:gd name="connsiteY0" fmla="*/ 0 h 4396690"/>
                <a:gd name="connsiteX1" fmla="*/ 3044532 w 5790668"/>
                <a:gd name="connsiteY1" fmla="*/ 1509437 h 4396690"/>
                <a:gd name="connsiteX2" fmla="*/ 3918899 w 5790668"/>
                <a:gd name="connsiteY2" fmla="*/ 118260 h 4396690"/>
                <a:gd name="connsiteX3" fmla="*/ 5475946 w 5790668"/>
                <a:gd name="connsiteY3" fmla="*/ 134257 h 4396690"/>
                <a:gd name="connsiteX4" fmla="*/ 4178643 w 5790668"/>
                <a:gd name="connsiteY4" fmla="*/ 2471008 h 4396690"/>
                <a:gd name="connsiteX5" fmla="*/ 5790668 w 5790668"/>
                <a:gd name="connsiteY5" fmla="*/ 4157209 h 4396690"/>
                <a:gd name="connsiteX6" fmla="*/ 143616 w 5790668"/>
                <a:gd name="connsiteY6" fmla="*/ 4273785 h 4396690"/>
                <a:gd name="connsiteX7" fmla="*/ 287413 w 5790668"/>
                <a:gd name="connsiteY7" fmla="*/ 2961153 h 4396690"/>
                <a:gd name="connsiteX8" fmla="*/ 2602881 w 5790668"/>
                <a:gd name="connsiteY8" fmla="*/ 2912003 h 4396690"/>
                <a:gd name="connsiteX9" fmla="*/ 0 w 5790668"/>
                <a:gd name="connsiteY9" fmla="*/ 1099979 h 4396690"/>
                <a:gd name="connsiteX10" fmla="*/ 1230781 w 5790668"/>
                <a:gd name="connsiteY10" fmla="*/ 0 h 4396690"/>
                <a:gd name="connsiteX0" fmla="*/ 1230781 w 5790668"/>
                <a:gd name="connsiteY0" fmla="*/ 0 h 4396690"/>
                <a:gd name="connsiteX1" fmla="*/ 3044532 w 5790668"/>
                <a:gd name="connsiteY1" fmla="*/ 1509437 h 4396690"/>
                <a:gd name="connsiteX2" fmla="*/ 3918899 w 5790668"/>
                <a:gd name="connsiteY2" fmla="*/ 118260 h 4396690"/>
                <a:gd name="connsiteX3" fmla="*/ 5475946 w 5790668"/>
                <a:gd name="connsiteY3" fmla="*/ 134257 h 4396690"/>
                <a:gd name="connsiteX4" fmla="*/ 4178643 w 5790668"/>
                <a:gd name="connsiteY4" fmla="*/ 2471008 h 4396690"/>
                <a:gd name="connsiteX5" fmla="*/ 5790668 w 5790668"/>
                <a:gd name="connsiteY5" fmla="*/ 4157209 h 4396690"/>
                <a:gd name="connsiteX6" fmla="*/ 143616 w 5790668"/>
                <a:gd name="connsiteY6" fmla="*/ 4273785 h 4396690"/>
                <a:gd name="connsiteX7" fmla="*/ 287413 w 5790668"/>
                <a:gd name="connsiteY7" fmla="*/ 2961153 h 4396690"/>
                <a:gd name="connsiteX8" fmla="*/ 2602881 w 5790668"/>
                <a:gd name="connsiteY8" fmla="*/ 2912003 h 4396690"/>
                <a:gd name="connsiteX9" fmla="*/ 0 w 5790668"/>
                <a:gd name="connsiteY9" fmla="*/ 1099979 h 4396690"/>
                <a:gd name="connsiteX10" fmla="*/ 1230781 w 5790668"/>
                <a:gd name="connsiteY10" fmla="*/ 0 h 4396690"/>
                <a:gd name="connsiteX0" fmla="*/ 1230781 w 5790668"/>
                <a:gd name="connsiteY0" fmla="*/ 0 h 4396690"/>
                <a:gd name="connsiteX1" fmla="*/ 3044532 w 5790668"/>
                <a:gd name="connsiteY1" fmla="*/ 1509437 h 4396690"/>
                <a:gd name="connsiteX2" fmla="*/ 3918899 w 5790668"/>
                <a:gd name="connsiteY2" fmla="*/ 118260 h 4396690"/>
                <a:gd name="connsiteX3" fmla="*/ 5475946 w 5790668"/>
                <a:gd name="connsiteY3" fmla="*/ 134257 h 4396690"/>
                <a:gd name="connsiteX4" fmla="*/ 4178643 w 5790668"/>
                <a:gd name="connsiteY4" fmla="*/ 2471008 h 4396690"/>
                <a:gd name="connsiteX5" fmla="*/ 5790668 w 5790668"/>
                <a:gd name="connsiteY5" fmla="*/ 4157209 h 4396690"/>
                <a:gd name="connsiteX6" fmla="*/ 143616 w 5790668"/>
                <a:gd name="connsiteY6" fmla="*/ 4273785 h 4396690"/>
                <a:gd name="connsiteX7" fmla="*/ 287413 w 5790668"/>
                <a:gd name="connsiteY7" fmla="*/ 2961153 h 4396690"/>
                <a:gd name="connsiteX8" fmla="*/ 2602881 w 5790668"/>
                <a:gd name="connsiteY8" fmla="*/ 2912003 h 4396690"/>
                <a:gd name="connsiteX9" fmla="*/ 0 w 5790668"/>
                <a:gd name="connsiteY9" fmla="*/ 1099979 h 4396690"/>
                <a:gd name="connsiteX10" fmla="*/ 1230781 w 5790668"/>
                <a:gd name="connsiteY10" fmla="*/ 0 h 4396690"/>
                <a:gd name="connsiteX0" fmla="*/ 1230781 w 5790668"/>
                <a:gd name="connsiteY0" fmla="*/ 0 h 4396690"/>
                <a:gd name="connsiteX1" fmla="*/ 3044532 w 5790668"/>
                <a:gd name="connsiteY1" fmla="*/ 1509437 h 4396690"/>
                <a:gd name="connsiteX2" fmla="*/ 3918899 w 5790668"/>
                <a:gd name="connsiteY2" fmla="*/ 118260 h 4396690"/>
                <a:gd name="connsiteX3" fmla="*/ 5475946 w 5790668"/>
                <a:gd name="connsiteY3" fmla="*/ 134257 h 4396690"/>
                <a:gd name="connsiteX4" fmla="*/ 4178643 w 5790668"/>
                <a:gd name="connsiteY4" fmla="*/ 2471008 h 4396690"/>
                <a:gd name="connsiteX5" fmla="*/ 5790668 w 5790668"/>
                <a:gd name="connsiteY5" fmla="*/ 4157209 h 4396690"/>
                <a:gd name="connsiteX6" fmla="*/ 143616 w 5790668"/>
                <a:gd name="connsiteY6" fmla="*/ 4273785 h 4396690"/>
                <a:gd name="connsiteX7" fmla="*/ 287413 w 5790668"/>
                <a:gd name="connsiteY7" fmla="*/ 2961153 h 4396690"/>
                <a:gd name="connsiteX8" fmla="*/ 2778863 w 5790668"/>
                <a:gd name="connsiteY8" fmla="*/ 3025974 h 4396690"/>
                <a:gd name="connsiteX9" fmla="*/ 0 w 5790668"/>
                <a:gd name="connsiteY9" fmla="*/ 1099979 h 4396690"/>
                <a:gd name="connsiteX10" fmla="*/ 1230781 w 5790668"/>
                <a:gd name="connsiteY10" fmla="*/ 0 h 4396690"/>
                <a:gd name="connsiteX0" fmla="*/ 1230781 w 5790668"/>
                <a:gd name="connsiteY0" fmla="*/ 0 h 4396690"/>
                <a:gd name="connsiteX1" fmla="*/ 3044532 w 5790668"/>
                <a:gd name="connsiteY1" fmla="*/ 1509437 h 4396690"/>
                <a:gd name="connsiteX2" fmla="*/ 3918899 w 5790668"/>
                <a:gd name="connsiteY2" fmla="*/ 118260 h 4396690"/>
                <a:gd name="connsiteX3" fmla="*/ 5475946 w 5790668"/>
                <a:gd name="connsiteY3" fmla="*/ 134257 h 4396690"/>
                <a:gd name="connsiteX4" fmla="*/ 4178643 w 5790668"/>
                <a:gd name="connsiteY4" fmla="*/ 2471008 h 4396690"/>
                <a:gd name="connsiteX5" fmla="*/ 5790668 w 5790668"/>
                <a:gd name="connsiteY5" fmla="*/ 4157209 h 4396690"/>
                <a:gd name="connsiteX6" fmla="*/ 143616 w 5790668"/>
                <a:gd name="connsiteY6" fmla="*/ 4273785 h 4396690"/>
                <a:gd name="connsiteX7" fmla="*/ 287413 w 5790668"/>
                <a:gd name="connsiteY7" fmla="*/ 2961153 h 4396690"/>
                <a:gd name="connsiteX8" fmla="*/ 2854282 w 5790668"/>
                <a:gd name="connsiteY8" fmla="*/ 3073462 h 4396690"/>
                <a:gd name="connsiteX9" fmla="*/ 0 w 5790668"/>
                <a:gd name="connsiteY9" fmla="*/ 1099979 h 4396690"/>
                <a:gd name="connsiteX10" fmla="*/ 1230781 w 5790668"/>
                <a:gd name="connsiteY10" fmla="*/ 0 h 4396690"/>
                <a:gd name="connsiteX0" fmla="*/ 1230781 w 5790668"/>
                <a:gd name="connsiteY0" fmla="*/ 0 h 4396690"/>
                <a:gd name="connsiteX1" fmla="*/ 3044532 w 5790668"/>
                <a:gd name="connsiteY1" fmla="*/ 1509437 h 4396690"/>
                <a:gd name="connsiteX2" fmla="*/ 3918899 w 5790668"/>
                <a:gd name="connsiteY2" fmla="*/ 118260 h 4396690"/>
                <a:gd name="connsiteX3" fmla="*/ 5475946 w 5790668"/>
                <a:gd name="connsiteY3" fmla="*/ 134257 h 4396690"/>
                <a:gd name="connsiteX4" fmla="*/ 4178643 w 5790668"/>
                <a:gd name="connsiteY4" fmla="*/ 2471008 h 4396690"/>
                <a:gd name="connsiteX5" fmla="*/ 5790668 w 5790668"/>
                <a:gd name="connsiteY5" fmla="*/ 4157209 h 4396690"/>
                <a:gd name="connsiteX6" fmla="*/ 143616 w 5790668"/>
                <a:gd name="connsiteY6" fmla="*/ 4273785 h 4396690"/>
                <a:gd name="connsiteX7" fmla="*/ 287413 w 5790668"/>
                <a:gd name="connsiteY7" fmla="*/ 2961153 h 4396690"/>
                <a:gd name="connsiteX8" fmla="*/ 2854282 w 5790668"/>
                <a:gd name="connsiteY8" fmla="*/ 3073462 h 4396690"/>
                <a:gd name="connsiteX9" fmla="*/ 0 w 5790668"/>
                <a:gd name="connsiteY9" fmla="*/ 1099979 h 4396690"/>
                <a:gd name="connsiteX10" fmla="*/ 1230781 w 5790668"/>
                <a:gd name="connsiteY10" fmla="*/ 0 h 4396690"/>
                <a:gd name="connsiteX0" fmla="*/ 1230781 w 5790668"/>
                <a:gd name="connsiteY0" fmla="*/ 0 h 4396690"/>
                <a:gd name="connsiteX1" fmla="*/ 3132523 w 5790668"/>
                <a:gd name="connsiteY1" fmla="*/ 1490442 h 4396690"/>
                <a:gd name="connsiteX2" fmla="*/ 3918899 w 5790668"/>
                <a:gd name="connsiteY2" fmla="*/ 118260 h 4396690"/>
                <a:gd name="connsiteX3" fmla="*/ 5475946 w 5790668"/>
                <a:gd name="connsiteY3" fmla="*/ 134257 h 4396690"/>
                <a:gd name="connsiteX4" fmla="*/ 4178643 w 5790668"/>
                <a:gd name="connsiteY4" fmla="*/ 2471008 h 4396690"/>
                <a:gd name="connsiteX5" fmla="*/ 5790668 w 5790668"/>
                <a:gd name="connsiteY5" fmla="*/ 4157209 h 4396690"/>
                <a:gd name="connsiteX6" fmla="*/ 143616 w 5790668"/>
                <a:gd name="connsiteY6" fmla="*/ 4273785 h 4396690"/>
                <a:gd name="connsiteX7" fmla="*/ 287413 w 5790668"/>
                <a:gd name="connsiteY7" fmla="*/ 2961153 h 4396690"/>
                <a:gd name="connsiteX8" fmla="*/ 2854282 w 5790668"/>
                <a:gd name="connsiteY8" fmla="*/ 3073462 h 4396690"/>
                <a:gd name="connsiteX9" fmla="*/ 0 w 5790668"/>
                <a:gd name="connsiteY9" fmla="*/ 1099979 h 4396690"/>
                <a:gd name="connsiteX10" fmla="*/ 1230781 w 5790668"/>
                <a:gd name="connsiteY10" fmla="*/ 0 h 4396690"/>
                <a:gd name="connsiteX0" fmla="*/ 1230781 w 5790668"/>
                <a:gd name="connsiteY0" fmla="*/ 0 h 4396690"/>
                <a:gd name="connsiteX1" fmla="*/ 3170233 w 5790668"/>
                <a:gd name="connsiteY1" fmla="*/ 1471447 h 4396690"/>
                <a:gd name="connsiteX2" fmla="*/ 3918899 w 5790668"/>
                <a:gd name="connsiteY2" fmla="*/ 118260 h 4396690"/>
                <a:gd name="connsiteX3" fmla="*/ 5475946 w 5790668"/>
                <a:gd name="connsiteY3" fmla="*/ 134257 h 4396690"/>
                <a:gd name="connsiteX4" fmla="*/ 4178643 w 5790668"/>
                <a:gd name="connsiteY4" fmla="*/ 2471008 h 4396690"/>
                <a:gd name="connsiteX5" fmla="*/ 5790668 w 5790668"/>
                <a:gd name="connsiteY5" fmla="*/ 4157209 h 4396690"/>
                <a:gd name="connsiteX6" fmla="*/ 143616 w 5790668"/>
                <a:gd name="connsiteY6" fmla="*/ 4273785 h 4396690"/>
                <a:gd name="connsiteX7" fmla="*/ 287413 w 5790668"/>
                <a:gd name="connsiteY7" fmla="*/ 2961153 h 4396690"/>
                <a:gd name="connsiteX8" fmla="*/ 2854282 w 5790668"/>
                <a:gd name="connsiteY8" fmla="*/ 3073462 h 4396690"/>
                <a:gd name="connsiteX9" fmla="*/ 0 w 5790668"/>
                <a:gd name="connsiteY9" fmla="*/ 1099979 h 4396690"/>
                <a:gd name="connsiteX10" fmla="*/ 1230781 w 5790668"/>
                <a:gd name="connsiteY10" fmla="*/ 0 h 4396690"/>
                <a:gd name="connsiteX0" fmla="*/ 1210218 w 5770105"/>
                <a:gd name="connsiteY0" fmla="*/ 0 h 4396690"/>
                <a:gd name="connsiteX1" fmla="*/ 3149670 w 5770105"/>
                <a:gd name="connsiteY1" fmla="*/ 1471447 h 4396690"/>
                <a:gd name="connsiteX2" fmla="*/ 3898336 w 5770105"/>
                <a:gd name="connsiteY2" fmla="*/ 118260 h 4396690"/>
                <a:gd name="connsiteX3" fmla="*/ 5455383 w 5770105"/>
                <a:gd name="connsiteY3" fmla="*/ 134257 h 4396690"/>
                <a:gd name="connsiteX4" fmla="*/ 4158080 w 5770105"/>
                <a:gd name="connsiteY4" fmla="*/ 2471008 h 4396690"/>
                <a:gd name="connsiteX5" fmla="*/ 5770105 w 5770105"/>
                <a:gd name="connsiteY5" fmla="*/ 4157209 h 4396690"/>
                <a:gd name="connsiteX6" fmla="*/ 123053 w 5770105"/>
                <a:gd name="connsiteY6" fmla="*/ 4273785 h 4396690"/>
                <a:gd name="connsiteX7" fmla="*/ 266850 w 5770105"/>
                <a:gd name="connsiteY7" fmla="*/ 2961153 h 4396690"/>
                <a:gd name="connsiteX8" fmla="*/ 2833719 w 5770105"/>
                <a:gd name="connsiteY8" fmla="*/ 3073462 h 4396690"/>
                <a:gd name="connsiteX9" fmla="*/ 180559 w 5770105"/>
                <a:gd name="connsiteY9" fmla="*/ 1194954 h 4396690"/>
                <a:gd name="connsiteX10" fmla="*/ 1210218 w 5770105"/>
                <a:gd name="connsiteY10" fmla="*/ 0 h 4396690"/>
                <a:gd name="connsiteX0" fmla="*/ 1176916 w 5736803"/>
                <a:gd name="connsiteY0" fmla="*/ 0 h 4396690"/>
                <a:gd name="connsiteX1" fmla="*/ 3116368 w 5736803"/>
                <a:gd name="connsiteY1" fmla="*/ 1471447 h 4396690"/>
                <a:gd name="connsiteX2" fmla="*/ 3865034 w 5736803"/>
                <a:gd name="connsiteY2" fmla="*/ 118260 h 4396690"/>
                <a:gd name="connsiteX3" fmla="*/ 5422081 w 5736803"/>
                <a:gd name="connsiteY3" fmla="*/ 134257 h 4396690"/>
                <a:gd name="connsiteX4" fmla="*/ 4124778 w 5736803"/>
                <a:gd name="connsiteY4" fmla="*/ 2471008 h 4396690"/>
                <a:gd name="connsiteX5" fmla="*/ 5736803 w 5736803"/>
                <a:gd name="connsiteY5" fmla="*/ 4157209 h 4396690"/>
                <a:gd name="connsiteX6" fmla="*/ 89751 w 5736803"/>
                <a:gd name="connsiteY6" fmla="*/ 4273785 h 4396690"/>
                <a:gd name="connsiteX7" fmla="*/ 233548 w 5736803"/>
                <a:gd name="connsiteY7" fmla="*/ 2961153 h 4396690"/>
                <a:gd name="connsiteX8" fmla="*/ 2800417 w 5736803"/>
                <a:gd name="connsiteY8" fmla="*/ 3073462 h 4396690"/>
                <a:gd name="connsiteX9" fmla="*/ 147257 w 5736803"/>
                <a:gd name="connsiteY9" fmla="*/ 1194954 h 4396690"/>
                <a:gd name="connsiteX10" fmla="*/ 1176916 w 5736803"/>
                <a:gd name="connsiteY10" fmla="*/ 0 h 4396690"/>
                <a:gd name="connsiteX0" fmla="*/ 1223296 w 5783183"/>
                <a:gd name="connsiteY0" fmla="*/ 0 h 4396690"/>
                <a:gd name="connsiteX1" fmla="*/ 3162748 w 5783183"/>
                <a:gd name="connsiteY1" fmla="*/ 1471447 h 4396690"/>
                <a:gd name="connsiteX2" fmla="*/ 3911414 w 5783183"/>
                <a:gd name="connsiteY2" fmla="*/ 118260 h 4396690"/>
                <a:gd name="connsiteX3" fmla="*/ 5468461 w 5783183"/>
                <a:gd name="connsiteY3" fmla="*/ 134257 h 4396690"/>
                <a:gd name="connsiteX4" fmla="*/ 4171158 w 5783183"/>
                <a:gd name="connsiteY4" fmla="*/ 2471008 h 4396690"/>
                <a:gd name="connsiteX5" fmla="*/ 5783183 w 5783183"/>
                <a:gd name="connsiteY5" fmla="*/ 4157209 h 4396690"/>
                <a:gd name="connsiteX6" fmla="*/ 136131 w 5783183"/>
                <a:gd name="connsiteY6" fmla="*/ 4273785 h 4396690"/>
                <a:gd name="connsiteX7" fmla="*/ 279928 w 5783183"/>
                <a:gd name="connsiteY7" fmla="*/ 2961153 h 4396690"/>
                <a:gd name="connsiteX8" fmla="*/ 2846797 w 5783183"/>
                <a:gd name="connsiteY8" fmla="*/ 3073462 h 4396690"/>
                <a:gd name="connsiteX9" fmla="*/ 193637 w 5783183"/>
                <a:gd name="connsiteY9" fmla="*/ 1194954 h 4396690"/>
                <a:gd name="connsiteX10" fmla="*/ 1223296 w 5783183"/>
                <a:gd name="connsiteY10" fmla="*/ 0 h 43966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5783183" h="4396690">
                  <a:moveTo>
                    <a:pt x="1223296" y="0"/>
                  </a:moveTo>
                  <a:cubicBezTo>
                    <a:pt x="1880888" y="362169"/>
                    <a:pt x="2556182" y="875784"/>
                    <a:pt x="3162748" y="1471447"/>
                  </a:cubicBezTo>
                  <a:cubicBezTo>
                    <a:pt x="3917453" y="1237549"/>
                    <a:pt x="4234644" y="822114"/>
                    <a:pt x="3911414" y="118260"/>
                  </a:cubicBezTo>
                  <a:cubicBezTo>
                    <a:pt x="4433935" y="-19705"/>
                    <a:pt x="5166563" y="-57941"/>
                    <a:pt x="5468461" y="134257"/>
                  </a:cubicBezTo>
                  <a:cubicBezTo>
                    <a:pt x="5852431" y="1048341"/>
                    <a:pt x="5313862" y="2163691"/>
                    <a:pt x="4171158" y="2471008"/>
                  </a:cubicBezTo>
                  <a:cubicBezTo>
                    <a:pt x="4754591" y="2941265"/>
                    <a:pt x="5400872" y="3601475"/>
                    <a:pt x="5783183" y="4157209"/>
                  </a:cubicBezTo>
                  <a:cubicBezTo>
                    <a:pt x="5404092" y="4472276"/>
                    <a:pt x="576469" y="4438297"/>
                    <a:pt x="136131" y="4273785"/>
                  </a:cubicBezTo>
                  <a:cubicBezTo>
                    <a:pt x="-79924" y="3951727"/>
                    <a:pt x="-43694" y="3170230"/>
                    <a:pt x="279928" y="2961153"/>
                  </a:cubicBezTo>
                  <a:cubicBezTo>
                    <a:pt x="859503" y="3082626"/>
                    <a:pt x="1919615" y="3175171"/>
                    <a:pt x="2846797" y="3073462"/>
                  </a:cubicBezTo>
                  <a:cubicBezTo>
                    <a:pt x="2350047" y="2420214"/>
                    <a:pt x="1113356" y="1657622"/>
                    <a:pt x="193637" y="1194954"/>
                  </a:cubicBezTo>
                  <a:cubicBezTo>
                    <a:pt x="193274" y="872618"/>
                    <a:pt x="695714" y="37410"/>
                    <a:pt x="1223296" y="0"/>
                  </a:cubicBezTo>
                  <a:close/>
                </a:path>
              </a:pathLst>
            </a:custGeom>
            <a:gradFill flip="none" rotWithShape="1">
              <a:gsLst>
                <a:gs pos="36000">
                  <a:srgbClr val="655915"/>
                </a:gs>
                <a:gs pos="100000">
                  <a:schemeClr val="bg2">
                    <a:lumMod val="50000"/>
                  </a:schemeClr>
                </a:gs>
              </a:gsLst>
              <a:path path="circle">
                <a:fillToRect l="100000" b="100000"/>
              </a:path>
              <a:tileRect t="-100000" r="-100000"/>
            </a:gradFill>
            <a:ln w="12700">
              <a:noFill/>
            </a:ln>
            <a:effectLst>
              <a:innerShdw blurRad="139700">
                <a:schemeClr val="tx1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sz="800"/>
            </a:p>
          </p:txBody>
        </p:sp>
      </p:grpSp>
      <p:sp>
        <p:nvSpPr>
          <p:cNvPr id="52" name="מלבן מעוגל 18"/>
          <p:cNvSpPr/>
          <p:nvPr/>
        </p:nvSpPr>
        <p:spPr>
          <a:xfrm>
            <a:off x="4587010" y="518000"/>
            <a:ext cx="460550" cy="1220377"/>
          </a:xfrm>
          <a:custGeom>
            <a:avLst/>
            <a:gdLst>
              <a:gd name="connsiteX0" fmla="*/ 0 w 792088"/>
              <a:gd name="connsiteY0" fmla="*/ 132017 h 2088232"/>
              <a:gd name="connsiteX1" fmla="*/ 132017 w 792088"/>
              <a:gd name="connsiteY1" fmla="*/ 0 h 2088232"/>
              <a:gd name="connsiteX2" fmla="*/ 660071 w 792088"/>
              <a:gd name="connsiteY2" fmla="*/ 0 h 2088232"/>
              <a:gd name="connsiteX3" fmla="*/ 792088 w 792088"/>
              <a:gd name="connsiteY3" fmla="*/ 132017 h 2088232"/>
              <a:gd name="connsiteX4" fmla="*/ 792088 w 792088"/>
              <a:gd name="connsiteY4" fmla="*/ 1956215 h 2088232"/>
              <a:gd name="connsiteX5" fmla="*/ 660071 w 792088"/>
              <a:gd name="connsiteY5" fmla="*/ 2088232 h 2088232"/>
              <a:gd name="connsiteX6" fmla="*/ 132017 w 792088"/>
              <a:gd name="connsiteY6" fmla="*/ 2088232 h 2088232"/>
              <a:gd name="connsiteX7" fmla="*/ 0 w 792088"/>
              <a:gd name="connsiteY7" fmla="*/ 1956215 h 2088232"/>
              <a:gd name="connsiteX8" fmla="*/ 0 w 792088"/>
              <a:gd name="connsiteY8" fmla="*/ 132017 h 2088232"/>
              <a:gd name="connsiteX0" fmla="*/ 0 w 792088"/>
              <a:gd name="connsiteY0" fmla="*/ 132017 h 2088232"/>
              <a:gd name="connsiteX1" fmla="*/ 132017 w 792088"/>
              <a:gd name="connsiteY1" fmla="*/ 0 h 2088232"/>
              <a:gd name="connsiteX2" fmla="*/ 660071 w 792088"/>
              <a:gd name="connsiteY2" fmla="*/ 0 h 2088232"/>
              <a:gd name="connsiteX3" fmla="*/ 792088 w 792088"/>
              <a:gd name="connsiteY3" fmla="*/ 132017 h 2088232"/>
              <a:gd name="connsiteX4" fmla="*/ 660071 w 792088"/>
              <a:gd name="connsiteY4" fmla="*/ 2088232 h 2088232"/>
              <a:gd name="connsiteX5" fmla="*/ 132017 w 792088"/>
              <a:gd name="connsiteY5" fmla="*/ 2088232 h 2088232"/>
              <a:gd name="connsiteX6" fmla="*/ 0 w 792088"/>
              <a:gd name="connsiteY6" fmla="*/ 1956215 h 2088232"/>
              <a:gd name="connsiteX7" fmla="*/ 0 w 792088"/>
              <a:gd name="connsiteY7" fmla="*/ 132017 h 2088232"/>
              <a:gd name="connsiteX0" fmla="*/ 0 w 792088"/>
              <a:gd name="connsiteY0" fmla="*/ 132017 h 2088232"/>
              <a:gd name="connsiteX1" fmla="*/ 132017 w 792088"/>
              <a:gd name="connsiteY1" fmla="*/ 0 h 2088232"/>
              <a:gd name="connsiteX2" fmla="*/ 660071 w 792088"/>
              <a:gd name="connsiteY2" fmla="*/ 0 h 2088232"/>
              <a:gd name="connsiteX3" fmla="*/ 792088 w 792088"/>
              <a:gd name="connsiteY3" fmla="*/ 132017 h 2088232"/>
              <a:gd name="connsiteX4" fmla="*/ 660071 w 792088"/>
              <a:gd name="connsiteY4" fmla="*/ 2088232 h 2088232"/>
              <a:gd name="connsiteX5" fmla="*/ 132017 w 792088"/>
              <a:gd name="connsiteY5" fmla="*/ 2088232 h 2088232"/>
              <a:gd name="connsiteX6" fmla="*/ 0 w 792088"/>
              <a:gd name="connsiteY6" fmla="*/ 132017 h 2088232"/>
              <a:gd name="connsiteX0" fmla="*/ 0 w 792088"/>
              <a:gd name="connsiteY0" fmla="*/ 132017 h 2088232"/>
              <a:gd name="connsiteX1" fmla="*/ 132017 w 792088"/>
              <a:gd name="connsiteY1" fmla="*/ 0 h 2088232"/>
              <a:gd name="connsiteX2" fmla="*/ 792088 w 792088"/>
              <a:gd name="connsiteY2" fmla="*/ 132017 h 2088232"/>
              <a:gd name="connsiteX3" fmla="*/ 660071 w 792088"/>
              <a:gd name="connsiteY3" fmla="*/ 2088232 h 2088232"/>
              <a:gd name="connsiteX4" fmla="*/ 132017 w 792088"/>
              <a:gd name="connsiteY4" fmla="*/ 2088232 h 2088232"/>
              <a:gd name="connsiteX5" fmla="*/ 0 w 792088"/>
              <a:gd name="connsiteY5" fmla="*/ 132017 h 2088232"/>
              <a:gd name="connsiteX0" fmla="*/ 0 w 792088"/>
              <a:gd name="connsiteY0" fmla="*/ 0 h 1956215"/>
              <a:gd name="connsiteX1" fmla="*/ 792088 w 792088"/>
              <a:gd name="connsiteY1" fmla="*/ 0 h 1956215"/>
              <a:gd name="connsiteX2" fmla="*/ 660071 w 792088"/>
              <a:gd name="connsiteY2" fmla="*/ 1956215 h 1956215"/>
              <a:gd name="connsiteX3" fmla="*/ 132017 w 792088"/>
              <a:gd name="connsiteY3" fmla="*/ 1956215 h 1956215"/>
              <a:gd name="connsiteX4" fmla="*/ 0 w 792088"/>
              <a:gd name="connsiteY4" fmla="*/ 0 h 1956215"/>
              <a:gd name="connsiteX0" fmla="*/ 0 w 792088"/>
              <a:gd name="connsiteY0" fmla="*/ 0 h 1956215"/>
              <a:gd name="connsiteX1" fmla="*/ 792088 w 792088"/>
              <a:gd name="connsiteY1" fmla="*/ 0 h 1956215"/>
              <a:gd name="connsiteX2" fmla="*/ 660071 w 792088"/>
              <a:gd name="connsiteY2" fmla="*/ 1956215 h 1956215"/>
              <a:gd name="connsiteX3" fmla="*/ 132017 w 792088"/>
              <a:gd name="connsiteY3" fmla="*/ 1956215 h 1956215"/>
              <a:gd name="connsiteX4" fmla="*/ 0 w 792088"/>
              <a:gd name="connsiteY4" fmla="*/ 0 h 1956215"/>
              <a:gd name="connsiteX0" fmla="*/ 0 w 792088"/>
              <a:gd name="connsiteY0" fmla="*/ 0 h 1956215"/>
              <a:gd name="connsiteX1" fmla="*/ 792088 w 792088"/>
              <a:gd name="connsiteY1" fmla="*/ 0 h 1956215"/>
              <a:gd name="connsiteX2" fmla="*/ 660071 w 792088"/>
              <a:gd name="connsiteY2" fmla="*/ 1956215 h 1956215"/>
              <a:gd name="connsiteX3" fmla="*/ 132017 w 792088"/>
              <a:gd name="connsiteY3" fmla="*/ 1956215 h 1956215"/>
              <a:gd name="connsiteX4" fmla="*/ 0 w 792088"/>
              <a:gd name="connsiteY4" fmla="*/ 0 h 1956215"/>
              <a:gd name="connsiteX0" fmla="*/ 0 w 792088"/>
              <a:gd name="connsiteY0" fmla="*/ 0 h 1956215"/>
              <a:gd name="connsiteX1" fmla="*/ 792088 w 792088"/>
              <a:gd name="connsiteY1" fmla="*/ 0 h 1956215"/>
              <a:gd name="connsiteX2" fmla="*/ 660071 w 792088"/>
              <a:gd name="connsiteY2" fmla="*/ 1956215 h 1956215"/>
              <a:gd name="connsiteX3" fmla="*/ 132017 w 792088"/>
              <a:gd name="connsiteY3" fmla="*/ 1956215 h 1956215"/>
              <a:gd name="connsiteX4" fmla="*/ 0 w 792088"/>
              <a:gd name="connsiteY4" fmla="*/ 0 h 1956215"/>
              <a:gd name="connsiteX0" fmla="*/ 0 w 792088"/>
              <a:gd name="connsiteY0" fmla="*/ 181080 h 2137295"/>
              <a:gd name="connsiteX1" fmla="*/ 792088 w 792088"/>
              <a:gd name="connsiteY1" fmla="*/ 181080 h 2137295"/>
              <a:gd name="connsiteX2" fmla="*/ 660071 w 792088"/>
              <a:gd name="connsiteY2" fmla="*/ 2137295 h 2137295"/>
              <a:gd name="connsiteX3" fmla="*/ 132017 w 792088"/>
              <a:gd name="connsiteY3" fmla="*/ 2137295 h 2137295"/>
              <a:gd name="connsiteX4" fmla="*/ 0 w 792088"/>
              <a:gd name="connsiteY4" fmla="*/ 181080 h 2137295"/>
              <a:gd name="connsiteX0" fmla="*/ 0 w 792088"/>
              <a:gd name="connsiteY0" fmla="*/ 126427 h 2082642"/>
              <a:gd name="connsiteX1" fmla="*/ 792088 w 792088"/>
              <a:gd name="connsiteY1" fmla="*/ 126427 h 2082642"/>
              <a:gd name="connsiteX2" fmla="*/ 660071 w 792088"/>
              <a:gd name="connsiteY2" fmla="*/ 2082642 h 2082642"/>
              <a:gd name="connsiteX3" fmla="*/ 132017 w 792088"/>
              <a:gd name="connsiteY3" fmla="*/ 2082642 h 2082642"/>
              <a:gd name="connsiteX4" fmla="*/ 0 w 792088"/>
              <a:gd name="connsiteY4" fmla="*/ 126427 h 2082642"/>
              <a:gd name="connsiteX0" fmla="*/ 0 w 792088"/>
              <a:gd name="connsiteY0" fmla="*/ 126427 h 2107523"/>
              <a:gd name="connsiteX1" fmla="*/ 792088 w 792088"/>
              <a:gd name="connsiteY1" fmla="*/ 126427 h 2107523"/>
              <a:gd name="connsiteX2" fmla="*/ 660071 w 792088"/>
              <a:gd name="connsiteY2" fmla="*/ 2082642 h 2107523"/>
              <a:gd name="connsiteX3" fmla="*/ 132017 w 792088"/>
              <a:gd name="connsiteY3" fmla="*/ 2082642 h 2107523"/>
              <a:gd name="connsiteX4" fmla="*/ 0 w 792088"/>
              <a:gd name="connsiteY4" fmla="*/ 126427 h 2107523"/>
              <a:gd name="connsiteX0" fmla="*/ 0 w 792088"/>
              <a:gd name="connsiteY0" fmla="*/ 126427 h 2135641"/>
              <a:gd name="connsiteX1" fmla="*/ 792088 w 792088"/>
              <a:gd name="connsiteY1" fmla="*/ 126427 h 2135641"/>
              <a:gd name="connsiteX2" fmla="*/ 660071 w 792088"/>
              <a:gd name="connsiteY2" fmla="*/ 2082642 h 2135641"/>
              <a:gd name="connsiteX3" fmla="*/ 132017 w 792088"/>
              <a:gd name="connsiteY3" fmla="*/ 2082642 h 2135641"/>
              <a:gd name="connsiteX4" fmla="*/ 0 w 792088"/>
              <a:gd name="connsiteY4" fmla="*/ 126427 h 2135641"/>
              <a:gd name="connsiteX0" fmla="*/ 0 w 792088"/>
              <a:gd name="connsiteY0" fmla="*/ 126427 h 2119964"/>
              <a:gd name="connsiteX1" fmla="*/ 792088 w 792088"/>
              <a:gd name="connsiteY1" fmla="*/ 126427 h 2119964"/>
              <a:gd name="connsiteX2" fmla="*/ 660071 w 792088"/>
              <a:gd name="connsiteY2" fmla="*/ 2082642 h 2119964"/>
              <a:gd name="connsiteX3" fmla="*/ 132017 w 792088"/>
              <a:gd name="connsiteY3" fmla="*/ 2082642 h 2119964"/>
              <a:gd name="connsiteX4" fmla="*/ 0 w 792088"/>
              <a:gd name="connsiteY4" fmla="*/ 126427 h 2119964"/>
              <a:gd name="connsiteX0" fmla="*/ 0 w 792088"/>
              <a:gd name="connsiteY0" fmla="*/ 126427 h 2095082"/>
              <a:gd name="connsiteX1" fmla="*/ 792088 w 792088"/>
              <a:gd name="connsiteY1" fmla="*/ 126427 h 2095082"/>
              <a:gd name="connsiteX2" fmla="*/ 660071 w 792088"/>
              <a:gd name="connsiteY2" fmla="*/ 2082642 h 2095082"/>
              <a:gd name="connsiteX3" fmla="*/ 132017 w 792088"/>
              <a:gd name="connsiteY3" fmla="*/ 2082642 h 2095082"/>
              <a:gd name="connsiteX4" fmla="*/ 0 w 792088"/>
              <a:gd name="connsiteY4" fmla="*/ 126427 h 2095082"/>
              <a:gd name="connsiteX0" fmla="*/ 0 w 792088"/>
              <a:gd name="connsiteY0" fmla="*/ 126427 h 2098893"/>
              <a:gd name="connsiteX1" fmla="*/ 792088 w 792088"/>
              <a:gd name="connsiteY1" fmla="*/ 126427 h 2098893"/>
              <a:gd name="connsiteX2" fmla="*/ 660071 w 792088"/>
              <a:gd name="connsiteY2" fmla="*/ 2082642 h 2098893"/>
              <a:gd name="connsiteX3" fmla="*/ 132017 w 792088"/>
              <a:gd name="connsiteY3" fmla="*/ 2082642 h 2098893"/>
              <a:gd name="connsiteX4" fmla="*/ 0 w 792088"/>
              <a:gd name="connsiteY4" fmla="*/ 126427 h 20988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2088" h="2098893">
                <a:moveTo>
                  <a:pt x="0" y="126427"/>
                </a:moveTo>
                <a:cubicBezTo>
                  <a:pt x="44698" y="-12996"/>
                  <a:pt x="644754" y="-68980"/>
                  <a:pt x="792088" y="126427"/>
                </a:cubicBezTo>
                <a:cubicBezTo>
                  <a:pt x="701429" y="778499"/>
                  <a:pt x="704077" y="1430570"/>
                  <a:pt x="660071" y="2082642"/>
                </a:cubicBezTo>
                <a:cubicBezTo>
                  <a:pt x="531289" y="2096930"/>
                  <a:pt x="308035" y="2110633"/>
                  <a:pt x="132017" y="2082642"/>
                </a:cubicBezTo>
                <a:cubicBezTo>
                  <a:pt x="88011" y="1430570"/>
                  <a:pt x="109321" y="778499"/>
                  <a:pt x="0" y="126427"/>
                </a:cubicBezTo>
                <a:close/>
              </a:path>
            </a:pathLst>
          </a:custGeom>
          <a:gradFill>
            <a:gsLst>
              <a:gs pos="29000">
                <a:srgbClr val="655915"/>
              </a:gs>
              <a:gs pos="100000">
                <a:schemeClr val="bg2">
                  <a:lumMod val="50000"/>
                </a:schemeClr>
              </a:gs>
            </a:gsLst>
            <a:path path="circle">
              <a:fillToRect t="100000" r="100000"/>
            </a:path>
          </a:gradFill>
          <a:ln w="12700">
            <a:noFill/>
          </a:ln>
          <a:effectLst>
            <a:innerShdw blurRad="139700">
              <a:schemeClr val="tx1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800"/>
          </a:p>
        </p:txBody>
      </p:sp>
      <p:sp>
        <p:nvSpPr>
          <p:cNvPr id="53" name="מלבן 20"/>
          <p:cNvSpPr/>
          <p:nvPr/>
        </p:nvSpPr>
        <p:spPr>
          <a:xfrm>
            <a:off x="4641545" y="1832376"/>
            <a:ext cx="355840" cy="273365"/>
          </a:xfrm>
          <a:custGeom>
            <a:avLst/>
            <a:gdLst>
              <a:gd name="connsiteX0" fmla="*/ 0 w 576064"/>
              <a:gd name="connsiteY0" fmla="*/ 0 h 504056"/>
              <a:gd name="connsiteX1" fmla="*/ 576064 w 576064"/>
              <a:gd name="connsiteY1" fmla="*/ 0 h 504056"/>
              <a:gd name="connsiteX2" fmla="*/ 576064 w 576064"/>
              <a:gd name="connsiteY2" fmla="*/ 504056 h 504056"/>
              <a:gd name="connsiteX3" fmla="*/ 0 w 576064"/>
              <a:gd name="connsiteY3" fmla="*/ 504056 h 504056"/>
              <a:gd name="connsiteX4" fmla="*/ 0 w 576064"/>
              <a:gd name="connsiteY4" fmla="*/ 0 h 504056"/>
              <a:gd name="connsiteX0" fmla="*/ 0 w 576064"/>
              <a:gd name="connsiteY0" fmla="*/ 0 h 504056"/>
              <a:gd name="connsiteX1" fmla="*/ 576064 w 576064"/>
              <a:gd name="connsiteY1" fmla="*/ 0 h 504056"/>
              <a:gd name="connsiteX2" fmla="*/ 576064 w 576064"/>
              <a:gd name="connsiteY2" fmla="*/ 504056 h 504056"/>
              <a:gd name="connsiteX3" fmla="*/ 0 w 576064"/>
              <a:gd name="connsiteY3" fmla="*/ 504056 h 504056"/>
              <a:gd name="connsiteX4" fmla="*/ 0 w 576064"/>
              <a:gd name="connsiteY4" fmla="*/ 0 h 504056"/>
              <a:gd name="connsiteX0" fmla="*/ 0 w 576064"/>
              <a:gd name="connsiteY0" fmla="*/ 0 h 504056"/>
              <a:gd name="connsiteX1" fmla="*/ 576064 w 576064"/>
              <a:gd name="connsiteY1" fmla="*/ 0 h 504056"/>
              <a:gd name="connsiteX2" fmla="*/ 576064 w 576064"/>
              <a:gd name="connsiteY2" fmla="*/ 504056 h 504056"/>
              <a:gd name="connsiteX3" fmla="*/ 0 w 576064"/>
              <a:gd name="connsiteY3" fmla="*/ 504056 h 504056"/>
              <a:gd name="connsiteX4" fmla="*/ 0 w 576064"/>
              <a:gd name="connsiteY4" fmla="*/ 0 h 504056"/>
              <a:gd name="connsiteX0" fmla="*/ 0 w 576064"/>
              <a:gd name="connsiteY0" fmla="*/ 0 h 504056"/>
              <a:gd name="connsiteX1" fmla="*/ 576064 w 576064"/>
              <a:gd name="connsiteY1" fmla="*/ 0 h 504056"/>
              <a:gd name="connsiteX2" fmla="*/ 576064 w 576064"/>
              <a:gd name="connsiteY2" fmla="*/ 504056 h 504056"/>
              <a:gd name="connsiteX3" fmla="*/ 0 w 576064"/>
              <a:gd name="connsiteY3" fmla="*/ 504056 h 504056"/>
              <a:gd name="connsiteX4" fmla="*/ 0 w 576064"/>
              <a:gd name="connsiteY4" fmla="*/ 0 h 504056"/>
              <a:gd name="connsiteX0" fmla="*/ 0 w 576064"/>
              <a:gd name="connsiteY0" fmla="*/ 0 h 504056"/>
              <a:gd name="connsiteX1" fmla="*/ 576064 w 576064"/>
              <a:gd name="connsiteY1" fmla="*/ 0 h 504056"/>
              <a:gd name="connsiteX2" fmla="*/ 576064 w 576064"/>
              <a:gd name="connsiteY2" fmla="*/ 504056 h 504056"/>
              <a:gd name="connsiteX3" fmla="*/ 0 w 576064"/>
              <a:gd name="connsiteY3" fmla="*/ 504056 h 504056"/>
              <a:gd name="connsiteX4" fmla="*/ 0 w 576064"/>
              <a:gd name="connsiteY4" fmla="*/ 0 h 504056"/>
              <a:gd name="connsiteX0" fmla="*/ 0 w 576064"/>
              <a:gd name="connsiteY0" fmla="*/ 0 h 532032"/>
              <a:gd name="connsiteX1" fmla="*/ 576064 w 576064"/>
              <a:gd name="connsiteY1" fmla="*/ 0 h 532032"/>
              <a:gd name="connsiteX2" fmla="*/ 576064 w 576064"/>
              <a:gd name="connsiteY2" fmla="*/ 504056 h 532032"/>
              <a:gd name="connsiteX3" fmla="*/ 0 w 576064"/>
              <a:gd name="connsiteY3" fmla="*/ 504056 h 532032"/>
              <a:gd name="connsiteX4" fmla="*/ 0 w 576064"/>
              <a:gd name="connsiteY4" fmla="*/ 0 h 532032"/>
              <a:gd name="connsiteX0" fmla="*/ 0 w 576064"/>
              <a:gd name="connsiteY0" fmla="*/ 0 h 552517"/>
              <a:gd name="connsiteX1" fmla="*/ 576064 w 576064"/>
              <a:gd name="connsiteY1" fmla="*/ 0 h 552517"/>
              <a:gd name="connsiteX2" fmla="*/ 576064 w 576064"/>
              <a:gd name="connsiteY2" fmla="*/ 504056 h 552517"/>
              <a:gd name="connsiteX3" fmla="*/ 0 w 576064"/>
              <a:gd name="connsiteY3" fmla="*/ 504056 h 552517"/>
              <a:gd name="connsiteX4" fmla="*/ 0 w 576064"/>
              <a:gd name="connsiteY4" fmla="*/ 0 h 552517"/>
              <a:gd name="connsiteX0" fmla="*/ 0 w 604040"/>
              <a:gd name="connsiteY0" fmla="*/ 0 h 552517"/>
              <a:gd name="connsiteX1" fmla="*/ 576064 w 604040"/>
              <a:gd name="connsiteY1" fmla="*/ 0 h 552517"/>
              <a:gd name="connsiteX2" fmla="*/ 576064 w 604040"/>
              <a:gd name="connsiteY2" fmla="*/ 504056 h 552517"/>
              <a:gd name="connsiteX3" fmla="*/ 0 w 604040"/>
              <a:gd name="connsiteY3" fmla="*/ 504056 h 552517"/>
              <a:gd name="connsiteX4" fmla="*/ 0 w 604040"/>
              <a:gd name="connsiteY4" fmla="*/ 0 h 552517"/>
              <a:gd name="connsiteX0" fmla="*/ 0 w 617295"/>
              <a:gd name="connsiteY0" fmla="*/ 0 h 552517"/>
              <a:gd name="connsiteX1" fmla="*/ 576064 w 617295"/>
              <a:gd name="connsiteY1" fmla="*/ 0 h 552517"/>
              <a:gd name="connsiteX2" fmla="*/ 576064 w 617295"/>
              <a:gd name="connsiteY2" fmla="*/ 504056 h 552517"/>
              <a:gd name="connsiteX3" fmla="*/ 0 w 617295"/>
              <a:gd name="connsiteY3" fmla="*/ 504056 h 552517"/>
              <a:gd name="connsiteX4" fmla="*/ 0 w 617295"/>
              <a:gd name="connsiteY4" fmla="*/ 0 h 552517"/>
              <a:gd name="connsiteX0" fmla="*/ 23559 w 640854"/>
              <a:gd name="connsiteY0" fmla="*/ 0 h 552517"/>
              <a:gd name="connsiteX1" fmla="*/ 599623 w 640854"/>
              <a:gd name="connsiteY1" fmla="*/ 0 h 552517"/>
              <a:gd name="connsiteX2" fmla="*/ 599623 w 640854"/>
              <a:gd name="connsiteY2" fmla="*/ 504056 h 552517"/>
              <a:gd name="connsiteX3" fmla="*/ 23559 w 640854"/>
              <a:gd name="connsiteY3" fmla="*/ 504056 h 552517"/>
              <a:gd name="connsiteX4" fmla="*/ 23559 w 640854"/>
              <a:gd name="connsiteY4" fmla="*/ 0 h 552517"/>
              <a:gd name="connsiteX0" fmla="*/ 43563 w 660858"/>
              <a:gd name="connsiteY0" fmla="*/ 0 h 552517"/>
              <a:gd name="connsiteX1" fmla="*/ 619627 w 660858"/>
              <a:gd name="connsiteY1" fmla="*/ 0 h 552517"/>
              <a:gd name="connsiteX2" fmla="*/ 619627 w 660858"/>
              <a:gd name="connsiteY2" fmla="*/ 504056 h 552517"/>
              <a:gd name="connsiteX3" fmla="*/ 43563 w 660858"/>
              <a:gd name="connsiteY3" fmla="*/ 504056 h 552517"/>
              <a:gd name="connsiteX4" fmla="*/ 43563 w 660858"/>
              <a:gd name="connsiteY4" fmla="*/ 0 h 552517"/>
              <a:gd name="connsiteX0" fmla="*/ 43563 w 660858"/>
              <a:gd name="connsiteY0" fmla="*/ 17821 h 570338"/>
              <a:gd name="connsiteX1" fmla="*/ 619627 w 660858"/>
              <a:gd name="connsiteY1" fmla="*/ 17821 h 570338"/>
              <a:gd name="connsiteX2" fmla="*/ 619627 w 660858"/>
              <a:gd name="connsiteY2" fmla="*/ 521877 h 570338"/>
              <a:gd name="connsiteX3" fmla="*/ 43563 w 660858"/>
              <a:gd name="connsiteY3" fmla="*/ 521877 h 570338"/>
              <a:gd name="connsiteX4" fmla="*/ 43563 w 660858"/>
              <a:gd name="connsiteY4" fmla="*/ 17821 h 570338"/>
              <a:gd name="connsiteX0" fmla="*/ 43563 w 660858"/>
              <a:gd name="connsiteY0" fmla="*/ 50076 h 602593"/>
              <a:gd name="connsiteX1" fmla="*/ 619627 w 660858"/>
              <a:gd name="connsiteY1" fmla="*/ 50076 h 602593"/>
              <a:gd name="connsiteX2" fmla="*/ 619627 w 660858"/>
              <a:gd name="connsiteY2" fmla="*/ 554132 h 602593"/>
              <a:gd name="connsiteX3" fmla="*/ 43563 w 660858"/>
              <a:gd name="connsiteY3" fmla="*/ 554132 h 602593"/>
              <a:gd name="connsiteX4" fmla="*/ 43563 w 660858"/>
              <a:gd name="connsiteY4" fmla="*/ 50076 h 6025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0858" h="602593">
                <a:moveTo>
                  <a:pt x="43563" y="50076"/>
                </a:moveTo>
                <a:cubicBezTo>
                  <a:pt x="225036" y="-16388"/>
                  <a:pt x="495085" y="-16996"/>
                  <a:pt x="619627" y="50076"/>
                </a:cubicBezTo>
                <a:cubicBezTo>
                  <a:pt x="682575" y="241287"/>
                  <a:pt x="666010" y="419243"/>
                  <a:pt x="619627" y="554132"/>
                </a:cubicBezTo>
                <a:cubicBezTo>
                  <a:pt x="480615" y="617080"/>
                  <a:pt x="185888" y="620393"/>
                  <a:pt x="43563" y="554132"/>
                </a:cubicBezTo>
                <a:cubicBezTo>
                  <a:pt x="-19385" y="399365"/>
                  <a:pt x="-9446" y="211469"/>
                  <a:pt x="43563" y="50076"/>
                </a:cubicBezTo>
                <a:close/>
              </a:path>
            </a:pathLst>
          </a:custGeom>
          <a:gradFill>
            <a:gsLst>
              <a:gs pos="0">
                <a:srgbClr val="655915"/>
              </a:gs>
              <a:gs pos="100000">
                <a:schemeClr val="bg2">
                  <a:lumMod val="50000"/>
                </a:schemeClr>
              </a:gs>
            </a:gsLst>
            <a:path path="circle">
              <a:fillToRect t="100000" r="100000"/>
            </a:path>
          </a:gradFill>
          <a:ln w="12700">
            <a:noFill/>
          </a:ln>
          <a:effectLst>
            <a:innerShdw blurRad="139700">
              <a:schemeClr val="tx1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800"/>
          </a:p>
        </p:txBody>
      </p:sp>
      <p:sp>
        <p:nvSpPr>
          <p:cNvPr id="78" name="מלבן מעוגל 18"/>
          <p:cNvSpPr/>
          <p:nvPr/>
        </p:nvSpPr>
        <p:spPr>
          <a:xfrm>
            <a:off x="5653013" y="497920"/>
            <a:ext cx="72008" cy="140257"/>
          </a:xfrm>
          <a:custGeom>
            <a:avLst/>
            <a:gdLst>
              <a:gd name="connsiteX0" fmla="*/ 0 w 792088"/>
              <a:gd name="connsiteY0" fmla="*/ 132017 h 2088232"/>
              <a:gd name="connsiteX1" fmla="*/ 132017 w 792088"/>
              <a:gd name="connsiteY1" fmla="*/ 0 h 2088232"/>
              <a:gd name="connsiteX2" fmla="*/ 660071 w 792088"/>
              <a:gd name="connsiteY2" fmla="*/ 0 h 2088232"/>
              <a:gd name="connsiteX3" fmla="*/ 792088 w 792088"/>
              <a:gd name="connsiteY3" fmla="*/ 132017 h 2088232"/>
              <a:gd name="connsiteX4" fmla="*/ 792088 w 792088"/>
              <a:gd name="connsiteY4" fmla="*/ 1956215 h 2088232"/>
              <a:gd name="connsiteX5" fmla="*/ 660071 w 792088"/>
              <a:gd name="connsiteY5" fmla="*/ 2088232 h 2088232"/>
              <a:gd name="connsiteX6" fmla="*/ 132017 w 792088"/>
              <a:gd name="connsiteY6" fmla="*/ 2088232 h 2088232"/>
              <a:gd name="connsiteX7" fmla="*/ 0 w 792088"/>
              <a:gd name="connsiteY7" fmla="*/ 1956215 h 2088232"/>
              <a:gd name="connsiteX8" fmla="*/ 0 w 792088"/>
              <a:gd name="connsiteY8" fmla="*/ 132017 h 2088232"/>
              <a:gd name="connsiteX0" fmla="*/ 0 w 792088"/>
              <a:gd name="connsiteY0" fmla="*/ 132017 h 2088232"/>
              <a:gd name="connsiteX1" fmla="*/ 132017 w 792088"/>
              <a:gd name="connsiteY1" fmla="*/ 0 h 2088232"/>
              <a:gd name="connsiteX2" fmla="*/ 660071 w 792088"/>
              <a:gd name="connsiteY2" fmla="*/ 0 h 2088232"/>
              <a:gd name="connsiteX3" fmla="*/ 792088 w 792088"/>
              <a:gd name="connsiteY3" fmla="*/ 132017 h 2088232"/>
              <a:gd name="connsiteX4" fmla="*/ 660071 w 792088"/>
              <a:gd name="connsiteY4" fmla="*/ 2088232 h 2088232"/>
              <a:gd name="connsiteX5" fmla="*/ 132017 w 792088"/>
              <a:gd name="connsiteY5" fmla="*/ 2088232 h 2088232"/>
              <a:gd name="connsiteX6" fmla="*/ 0 w 792088"/>
              <a:gd name="connsiteY6" fmla="*/ 1956215 h 2088232"/>
              <a:gd name="connsiteX7" fmla="*/ 0 w 792088"/>
              <a:gd name="connsiteY7" fmla="*/ 132017 h 2088232"/>
              <a:gd name="connsiteX0" fmla="*/ 0 w 792088"/>
              <a:gd name="connsiteY0" fmla="*/ 132017 h 2088232"/>
              <a:gd name="connsiteX1" fmla="*/ 132017 w 792088"/>
              <a:gd name="connsiteY1" fmla="*/ 0 h 2088232"/>
              <a:gd name="connsiteX2" fmla="*/ 660071 w 792088"/>
              <a:gd name="connsiteY2" fmla="*/ 0 h 2088232"/>
              <a:gd name="connsiteX3" fmla="*/ 792088 w 792088"/>
              <a:gd name="connsiteY3" fmla="*/ 132017 h 2088232"/>
              <a:gd name="connsiteX4" fmla="*/ 660071 w 792088"/>
              <a:gd name="connsiteY4" fmla="*/ 2088232 h 2088232"/>
              <a:gd name="connsiteX5" fmla="*/ 132017 w 792088"/>
              <a:gd name="connsiteY5" fmla="*/ 2088232 h 2088232"/>
              <a:gd name="connsiteX6" fmla="*/ 0 w 792088"/>
              <a:gd name="connsiteY6" fmla="*/ 132017 h 2088232"/>
              <a:gd name="connsiteX0" fmla="*/ 0 w 792088"/>
              <a:gd name="connsiteY0" fmla="*/ 132017 h 2088232"/>
              <a:gd name="connsiteX1" fmla="*/ 132017 w 792088"/>
              <a:gd name="connsiteY1" fmla="*/ 0 h 2088232"/>
              <a:gd name="connsiteX2" fmla="*/ 792088 w 792088"/>
              <a:gd name="connsiteY2" fmla="*/ 132017 h 2088232"/>
              <a:gd name="connsiteX3" fmla="*/ 660071 w 792088"/>
              <a:gd name="connsiteY3" fmla="*/ 2088232 h 2088232"/>
              <a:gd name="connsiteX4" fmla="*/ 132017 w 792088"/>
              <a:gd name="connsiteY4" fmla="*/ 2088232 h 2088232"/>
              <a:gd name="connsiteX5" fmla="*/ 0 w 792088"/>
              <a:gd name="connsiteY5" fmla="*/ 132017 h 2088232"/>
              <a:gd name="connsiteX0" fmla="*/ 0 w 792088"/>
              <a:gd name="connsiteY0" fmla="*/ 0 h 1956215"/>
              <a:gd name="connsiteX1" fmla="*/ 792088 w 792088"/>
              <a:gd name="connsiteY1" fmla="*/ 0 h 1956215"/>
              <a:gd name="connsiteX2" fmla="*/ 660071 w 792088"/>
              <a:gd name="connsiteY2" fmla="*/ 1956215 h 1956215"/>
              <a:gd name="connsiteX3" fmla="*/ 132017 w 792088"/>
              <a:gd name="connsiteY3" fmla="*/ 1956215 h 1956215"/>
              <a:gd name="connsiteX4" fmla="*/ 0 w 792088"/>
              <a:gd name="connsiteY4" fmla="*/ 0 h 1956215"/>
              <a:gd name="connsiteX0" fmla="*/ 0 w 792088"/>
              <a:gd name="connsiteY0" fmla="*/ 0 h 1956215"/>
              <a:gd name="connsiteX1" fmla="*/ 792088 w 792088"/>
              <a:gd name="connsiteY1" fmla="*/ 0 h 1956215"/>
              <a:gd name="connsiteX2" fmla="*/ 660071 w 792088"/>
              <a:gd name="connsiteY2" fmla="*/ 1956215 h 1956215"/>
              <a:gd name="connsiteX3" fmla="*/ 132017 w 792088"/>
              <a:gd name="connsiteY3" fmla="*/ 1956215 h 1956215"/>
              <a:gd name="connsiteX4" fmla="*/ 0 w 792088"/>
              <a:gd name="connsiteY4" fmla="*/ 0 h 1956215"/>
              <a:gd name="connsiteX0" fmla="*/ 0 w 792088"/>
              <a:gd name="connsiteY0" fmla="*/ 0 h 1956215"/>
              <a:gd name="connsiteX1" fmla="*/ 792088 w 792088"/>
              <a:gd name="connsiteY1" fmla="*/ 0 h 1956215"/>
              <a:gd name="connsiteX2" fmla="*/ 660071 w 792088"/>
              <a:gd name="connsiteY2" fmla="*/ 1956215 h 1956215"/>
              <a:gd name="connsiteX3" fmla="*/ 132017 w 792088"/>
              <a:gd name="connsiteY3" fmla="*/ 1956215 h 1956215"/>
              <a:gd name="connsiteX4" fmla="*/ 0 w 792088"/>
              <a:gd name="connsiteY4" fmla="*/ 0 h 1956215"/>
              <a:gd name="connsiteX0" fmla="*/ 0 w 792088"/>
              <a:gd name="connsiteY0" fmla="*/ 0 h 1956215"/>
              <a:gd name="connsiteX1" fmla="*/ 792088 w 792088"/>
              <a:gd name="connsiteY1" fmla="*/ 0 h 1956215"/>
              <a:gd name="connsiteX2" fmla="*/ 660071 w 792088"/>
              <a:gd name="connsiteY2" fmla="*/ 1956215 h 1956215"/>
              <a:gd name="connsiteX3" fmla="*/ 132017 w 792088"/>
              <a:gd name="connsiteY3" fmla="*/ 1956215 h 1956215"/>
              <a:gd name="connsiteX4" fmla="*/ 0 w 792088"/>
              <a:gd name="connsiteY4" fmla="*/ 0 h 1956215"/>
              <a:gd name="connsiteX0" fmla="*/ 0 w 792088"/>
              <a:gd name="connsiteY0" fmla="*/ 181080 h 2137295"/>
              <a:gd name="connsiteX1" fmla="*/ 792088 w 792088"/>
              <a:gd name="connsiteY1" fmla="*/ 181080 h 2137295"/>
              <a:gd name="connsiteX2" fmla="*/ 660071 w 792088"/>
              <a:gd name="connsiteY2" fmla="*/ 2137295 h 2137295"/>
              <a:gd name="connsiteX3" fmla="*/ 132017 w 792088"/>
              <a:gd name="connsiteY3" fmla="*/ 2137295 h 2137295"/>
              <a:gd name="connsiteX4" fmla="*/ 0 w 792088"/>
              <a:gd name="connsiteY4" fmla="*/ 181080 h 2137295"/>
              <a:gd name="connsiteX0" fmla="*/ 0 w 792088"/>
              <a:gd name="connsiteY0" fmla="*/ 126427 h 2082642"/>
              <a:gd name="connsiteX1" fmla="*/ 792088 w 792088"/>
              <a:gd name="connsiteY1" fmla="*/ 126427 h 2082642"/>
              <a:gd name="connsiteX2" fmla="*/ 660071 w 792088"/>
              <a:gd name="connsiteY2" fmla="*/ 2082642 h 2082642"/>
              <a:gd name="connsiteX3" fmla="*/ 132017 w 792088"/>
              <a:gd name="connsiteY3" fmla="*/ 2082642 h 2082642"/>
              <a:gd name="connsiteX4" fmla="*/ 0 w 792088"/>
              <a:gd name="connsiteY4" fmla="*/ 126427 h 2082642"/>
              <a:gd name="connsiteX0" fmla="*/ 0 w 792088"/>
              <a:gd name="connsiteY0" fmla="*/ 126427 h 2107523"/>
              <a:gd name="connsiteX1" fmla="*/ 792088 w 792088"/>
              <a:gd name="connsiteY1" fmla="*/ 126427 h 2107523"/>
              <a:gd name="connsiteX2" fmla="*/ 660071 w 792088"/>
              <a:gd name="connsiteY2" fmla="*/ 2082642 h 2107523"/>
              <a:gd name="connsiteX3" fmla="*/ 132017 w 792088"/>
              <a:gd name="connsiteY3" fmla="*/ 2082642 h 2107523"/>
              <a:gd name="connsiteX4" fmla="*/ 0 w 792088"/>
              <a:gd name="connsiteY4" fmla="*/ 126427 h 2107523"/>
              <a:gd name="connsiteX0" fmla="*/ 0 w 792088"/>
              <a:gd name="connsiteY0" fmla="*/ 126427 h 2135641"/>
              <a:gd name="connsiteX1" fmla="*/ 792088 w 792088"/>
              <a:gd name="connsiteY1" fmla="*/ 126427 h 2135641"/>
              <a:gd name="connsiteX2" fmla="*/ 660071 w 792088"/>
              <a:gd name="connsiteY2" fmla="*/ 2082642 h 2135641"/>
              <a:gd name="connsiteX3" fmla="*/ 132017 w 792088"/>
              <a:gd name="connsiteY3" fmla="*/ 2082642 h 2135641"/>
              <a:gd name="connsiteX4" fmla="*/ 0 w 792088"/>
              <a:gd name="connsiteY4" fmla="*/ 126427 h 2135641"/>
              <a:gd name="connsiteX0" fmla="*/ 0 w 792088"/>
              <a:gd name="connsiteY0" fmla="*/ 126427 h 2119964"/>
              <a:gd name="connsiteX1" fmla="*/ 792088 w 792088"/>
              <a:gd name="connsiteY1" fmla="*/ 126427 h 2119964"/>
              <a:gd name="connsiteX2" fmla="*/ 660071 w 792088"/>
              <a:gd name="connsiteY2" fmla="*/ 2082642 h 2119964"/>
              <a:gd name="connsiteX3" fmla="*/ 132017 w 792088"/>
              <a:gd name="connsiteY3" fmla="*/ 2082642 h 2119964"/>
              <a:gd name="connsiteX4" fmla="*/ 0 w 792088"/>
              <a:gd name="connsiteY4" fmla="*/ 126427 h 2119964"/>
              <a:gd name="connsiteX0" fmla="*/ 0 w 792088"/>
              <a:gd name="connsiteY0" fmla="*/ 126427 h 2095082"/>
              <a:gd name="connsiteX1" fmla="*/ 792088 w 792088"/>
              <a:gd name="connsiteY1" fmla="*/ 126427 h 2095082"/>
              <a:gd name="connsiteX2" fmla="*/ 660071 w 792088"/>
              <a:gd name="connsiteY2" fmla="*/ 2082642 h 2095082"/>
              <a:gd name="connsiteX3" fmla="*/ 132017 w 792088"/>
              <a:gd name="connsiteY3" fmla="*/ 2082642 h 2095082"/>
              <a:gd name="connsiteX4" fmla="*/ 0 w 792088"/>
              <a:gd name="connsiteY4" fmla="*/ 126427 h 2095082"/>
              <a:gd name="connsiteX0" fmla="*/ 0 w 792088"/>
              <a:gd name="connsiteY0" fmla="*/ 126427 h 2098893"/>
              <a:gd name="connsiteX1" fmla="*/ 792088 w 792088"/>
              <a:gd name="connsiteY1" fmla="*/ 126427 h 2098893"/>
              <a:gd name="connsiteX2" fmla="*/ 660071 w 792088"/>
              <a:gd name="connsiteY2" fmla="*/ 2082642 h 2098893"/>
              <a:gd name="connsiteX3" fmla="*/ 132017 w 792088"/>
              <a:gd name="connsiteY3" fmla="*/ 2082642 h 2098893"/>
              <a:gd name="connsiteX4" fmla="*/ 0 w 792088"/>
              <a:gd name="connsiteY4" fmla="*/ 126427 h 20988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2088" h="2098893">
                <a:moveTo>
                  <a:pt x="0" y="126427"/>
                </a:moveTo>
                <a:cubicBezTo>
                  <a:pt x="44698" y="-12996"/>
                  <a:pt x="644754" y="-68980"/>
                  <a:pt x="792088" y="126427"/>
                </a:cubicBezTo>
                <a:cubicBezTo>
                  <a:pt x="701429" y="778499"/>
                  <a:pt x="704077" y="1430570"/>
                  <a:pt x="660071" y="2082642"/>
                </a:cubicBezTo>
                <a:cubicBezTo>
                  <a:pt x="531289" y="2096930"/>
                  <a:pt x="308035" y="2110633"/>
                  <a:pt x="132017" y="2082642"/>
                </a:cubicBezTo>
                <a:cubicBezTo>
                  <a:pt x="88011" y="1430570"/>
                  <a:pt x="109321" y="778499"/>
                  <a:pt x="0" y="126427"/>
                </a:cubicBezTo>
                <a:close/>
              </a:path>
            </a:pathLst>
          </a:custGeom>
          <a:gradFill>
            <a:gsLst>
              <a:gs pos="29000">
                <a:srgbClr val="655915"/>
              </a:gs>
              <a:gs pos="100000">
                <a:schemeClr val="bg2">
                  <a:lumMod val="50000"/>
                </a:schemeClr>
              </a:gs>
            </a:gsLst>
            <a:path path="circle">
              <a:fillToRect t="100000" r="100000"/>
            </a:path>
          </a:gradFill>
          <a:ln w="12700">
            <a:noFill/>
          </a:ln>
          <a:effectLst>
            <a:innerShdw blurRad="38100">
              <a:schemeClr val="tx1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800"/>
          </a:p>
        </p:txBody>
      </p:sp>
      <p:sp>
        <p:nvSpPr>
          <p:cNvPr id="79" name="מלבן מעוגל 18"/>
          <p:cNvSpPr/>
          <p:nvPr/>
        </p:nvSpPr>
        <p:spPr>
          <a:xfrm>
            <a:off x="5576714" y="497919"/>
            <a:ext cx="72008" cy="140257"/>
          </a:xfrm>
          <a:custGeom>
            <a:avLst/>
            <a:gdLst>
              <a:gd name="connsiteX0" fmla="*/ 0 w 792088"/>
              <a:gd name="connsiteY0" fmla="*/ 132017 h 2088232"/>
              <a:gd name="connsiteX1" fmla="*/ 132017 w 792088"/>
              <a:gd name="connsiteY1" fmla="*/ 0 h 2088232"/>
              <a:gd name="connsiteX2" fmla="*/ 660071 w 792088"/>
              <a:gd name="connsiteY2" fmla="*/ 0 h 2088232"/>
              <a:gd name="connsiteX3" fmla="*/ 792088 w 792088"/>
              <a:gd name="connsiteY3" fmla="*/ 132017 h 2088232"/>
              <a:gd name="connsiteX4" fmla="*/ 792088 w 792088"/>
              <a:gd name="connsiteY4" fmla="*/ 1956215 h 2088232"/>
              <a:gd name="connsiteX5" fmla="*/ 660071 w 792088"/>
              <a:gd name="connsiteY5" fmla="*/ 2088232 h 2088232"/>
              <a:gd name="connsiteX6" fmla="*/ 132017 w 792088"/>
              <a:gd name="connsiteY6" fmla="*/ 2088232 h 2088232"/>
              <a:gd name="connsiteX7" fmla="*/ 0 w 792088"/>
              <a:gd name="connsiteY7" fmla="*/ 1956215 h 2088232"/>
              <a:gd name="connsiteX8" fmla="*/ 0 w 792088"/>
              <a:gd name="connsiteY8" fmla="*/ 132017 h 2088232"/>
              <a:gd name="connsiteX0" fmla="*/ 0 w 792088"/>
              <a:gd name="connsiteY0" fmla="*/ 132017 h 2088232"/>
              <a:gd name="connsiteX1" fmla="*/ 132017 w 792088"/>
              <a:gd name="connsiteY1" fmla="*/ 0 h 2088232"/>
              <a:gd name="connsiteX2" fmla="*/ 660071 w 792088"/>
              <a:gd name="connsiteY2" fmla="*/ 0 h 2088232"/>
              <a:gd name="connsiteX3" fmla="*/ 792088 w 792088"/>
              <a:gd name="connsiteY3" fmla="*/ 132017 h 2088232"/>
              <a:gd name="connsiteX4" fmla="*/ 660071 w 792088"/>
              <a:gd name="connsiteY4" fmla="*/ 2088232 h 2088232"/>
              <a:gd name="connsiteX5" fmla="*/ 132017 w 792088"/>
              <a:gd name="connsiteY5" fmla="*/ 2088232 h 2088232"/>
              <a:gd name="connsiteX6" fmla="*/ 0 w 792088"/>
              <a:gd name="connsiteY6" fmla="*/ 1956215 h 2088232"/>
              <a:gd name="connsiteX7" fmla="*/ 0 w 792088"/>
              <a:gd name="connsiteY7" fmla="*/ 132017 h 2088232"/>
              <a:gd name="connsiteX0" fmla="*/ 0 w 792088"/>
              <a:gd name="connsiteY0" fmla="*/ 132017 h 2088232"/>
              <a:gd name="connsiteX1" fmla="*/ 132017 w 792088"/>
              <a:gd name="connsiteY1" fmla="*/ 0 h 2088232"/>
              <a:gd name="connsiteX2" fmla="*/ 660071 w 792088"/>
              <a:gd name="connsiteY2" fmla="*/ 0 h 2088232"/>
              <a:gd name="connsiteX3" fmla="*/ 792088 w 792088"/>
              <a:gd name="connsiteY3" fmla="*/ 132017 h 2088232"/>
              <a:gd name="connsiteX4" fmla="*/ 660071 w 792088"/>
              <a:gd name="connsiteY4" fmla="*/ 2088232 h 2088232"/>
              <a:gd name="connsiteX5" fmla="*/ 132017 w 792088"/>
              <a:gd name="connsiteY5" fmla="*/ 2088232 h 2088232"/>
              <a:gd name="connsiteX6" fmla="*/ 0 w 792088"/>
              <a:gd name="connsiteY6" fmla="*/ 132017 h 2088232"/>
              <a:gd name="connsiteX0" fmla="*/ 0 w 792088"/>
              <a:gd name="connsiteY0" fmla="*/ 132017 h 2088232"/>
              <a:gd name="connsiteX1" fmla="*/ 132017 w 792088"/>
              <a:gd name="connsiteY1" fmla="*/ 0 h 2088232"/>
              <a:gd name="connsiteX2" fmla="*/ 792088 w 792088"/>
              <a:gd name="connsiteY2" fmla="*/ 132017 h 2088232"/>
              <a:gd name="connsiteX3" fmla="*/ 660071 w 792088"/>
              <a:gd name="connsiteY3" fmla="*/ 2088232 h 2088232"/>
              <a:gd name="connsiteX4" fmla="*/ 132017 w 792088"/>
              <a:gd name="connsiteY4" fmla="*/ 2088232 h 2088232"/>
              <a:gd name="connsiteX5" fmla="*/ 0 w 792088"/>
              <a:gd name="connsiteY5" fmla="*/ 132017 h 2088232"/>
              <a:gd name="connsiteX0" fmla="*/ 0 w 792088"/>
              <a:gd name="connsiteY0" fmla="*/ 0 h 1956215"/>
              <a:gd name="connsiteX1" fmla="*/ 792088 w 792088"/>
              <a:gd name="connsiteY1" fmla="*/ 0 h 1956215"/>
              <a:gd name="connsiteX2" fmla="*/ 660071 w 792088"/>
              <a:gd name="connsiteY2" fmla="*/ 1956215 h 1956215"/>
              <a:gd name="connsiteX3" fmla="*/ 132017 w 792088"/>
              <a:gd name="connsiteY3" fmla="*/ 1956215 h 1956215"/>
              <a:gd name="connsiteX4" fmla="*/ 0 w 792088"/>
              <a:gd name="connsiteY4" fmla="*/ 0 h 1956215"/>
              <a:gd name="connsiteX0" fmla="*/ 0 w 792088"/>
              <a:gd name="connsiteY0" fmla="*/ 0 h 1956215"/>
              <a:gd name="connsiteX1" fmla="*/ 792088 w 792088"/>
              <a:gd name="connsiteY1" fmla="*/ 0 h 1956215"/>
              <a:gd name="connsiteX2" fmla="*/ 660071 w 792088"/>
              <a:gd name="connsiteY2" fmla="*/ 1956215 h 1956215"/>
              <a:gd name="connsiteX3" fmla="*/ 132017 w 792088"/>
              <a:gd name="connsiteY3" fmla="*/ 1956215 h 1956215"/>
              <a:gd name="connsiteX4" fmla="*/ 0 w 792088"/>
              <a:gd name="connsiteY4" fmla="*/ 0 h 1956215"/>
              <a:gd name="connsiteX0" fmla="*/ 0 w 792088"/>
              <a:gd name="connsiteY0" fmla="*/ 0 h 1956215"/>
              <a:gd name="connsiteX1" fmla="*/ 792088 w 792088"/>
              <a:gd name="connsiteY1" fmla="*/ 0 h 1956215"/>
              <a:gd name="connsiteX2" fmla="*/ 660071 w 792088"/>
              <a:gd name="connsiteY2" fmla="*/ 1956215 h 1956215"/>
              <a:gd name="connsiteX3" fmla="*/ 132017 w 792088"/>
              <a:gd name="connsiteY3" fmla="*/ 1956215 h 1956215"/>
              <a:gd name="connsiteX4" fmla="*/ 0 w 792088"/>
              <a:gd name="connsiteY4" fmla="*/ 0 h 1956215"/>
              <a:gd name="connsiteX0" fmla="*/ 0 w 792088"/>
              <a:gd name="connsiteY0" fmla="*/ 0 h 1956215"/>
              <a:gd name="connsiteX1" fmla="*/ 792088 w 792088"/>
              <a:gd name="connsiteY1" fmla="*/ 0 h 1956215"/>
              <a:gd name="connsiteX2" fmla="*/ 660071 w 792088"/>
              <a:gd name="connsiteY2" fmla="*/ 1956215 h 1956215"/>
              <a:gd name="connsiteX3" fmla="*/ 132017 w 792088"/>
              <a:gd name="connsiteY3" fmla="*/ 1956215 h 1956215"/>
              <a:gd name="connsiteX4" fmla="*/ 0 w 792088"/>
              <a:gd name="connsiteY4" fmla="*/ 0 h 1956215"/>
              <a:gd name="connsiteX0" fmla="*/ 0 w 792088"/>
              <a:gd name="connsiteY0" fmla="*/ 181080 h 2137295"/>
              <a:gd name="connsiteX1" fmla="*/ 792088 w 792088"/>
              <a:gd name="connsiteY1" fmla="*/ 181080 h 2137295"/>
              <a:gd name="connsiteX2" fmla="*/ 660071 w 792088"/>
              <a:gd name="connsiteY2" fmla="*/ 2137295 h 2137295"/>
              <a:gd name="connsiteX3" fmla="*/ 132017 w 792088"/>
              <a:gd name="connsiteY3" fmla="*/ 2137295 h 2137295"/>
              <a:gd name="connsiteX4" fmla="*/ 0 w 792088"/>
              <a:gd name="connsiteY4" fmla="*/ 181080 h 2137295"/>
              <a:gd name="connsiteX0" fmla="*/ 0 w 792088"/>
              <a:gd name="connsiteY0" fmla="*/ 126427 h 2082642"/>
              <a:gd name="connsiteX1" fmla="*/ 792088 w 792088"/>
              <a:gd name="connsiteY1" fmla="*/ 126427 h 2082642"/>
              <a:gd name="connsiteX2" fmla="*/ 660071 w 792088"/>
              <a:gd name="connsiteY2" fmla="*/ 2082642 h 2082642"/>
              <a:gd name="connsiteX3" fmla="*/ 132017 w 792088"/>
              <a:gd name="connsiteY3" fmla="*/ 2082642 h 2082642"/>
              <a:gd name="connsiteX4" fmla="*/ 0 w 792088"/>
              <a:gd name="connsiteY4" fmla="*/ 126427 h 2082642"/>
              <a:gd name="connsiteX0" fmla="*/ 0 w 792088"/>
              <a:gd name="connsiteY0" fmla="*/ 126427 h 2107523"/>
              <a:gd name="connsiteX1" fmla="*/ 792088 w 792088"/>
              <a:gd name="connsiteY1" fmla="*/ 126427 h 2107523"/>
              <a:gd name="connsiteX2" fmla="*/ 660071 w 792088"/>
              <a:gd name="connsiteY2" fmla="*/ 2082642 h 2107523"/>
              <a:gd name="connsiteX3" fmla="*/ 132017 w 792088"/>
              <a:gd name="connsiteY3" fmla="*/ 2082642 h 2107523"/>
              <a:gd name="connsiteX4" fmla="*/ 0 w 792088"/>
              <a:gd name="connsiteY4" fmla="*/ 126427 h 2107523"/>
              <a:gd name="connsiteX0" fmla="*/ 0 w 792088"/>
              <a:gd name="connsiteY0" fmla="*/ 126427 h 2135641"/>
              <a:gd name="connsiteX1" fmla="*/ 792088 w 792088"/>
              <a:gd name="connsiteY1" fmla="*/ 126427 h 2135641"/>
              <a:gd name="connsiteX2" fmla="*/ 660071 w 792088"/>
              <a:gd name="connsiteY2" fmla="*/ 2082642 h 2135641"/>
              <a:gd name="connsiteX3" fmla="*/ 132017 w 792088"/>
              <a:gd name="connsiteY3" fmla="*/ 2082642 h 2135641"/>
              <a:gd name="connsiteX4" fmla="*/ 0 w 792088"/>
              <a:gd name="connsiteY4" fmla="*/ 126427 h 2135641"/>
              <a:gd name="connsiteX0" fmla="*/ 0 w 792088"/>
              <a:gd name="connsiteY0" fmla="*/ 126427 h 2119964"/>
              <a:gd name="connsiteX1" fmla="*/ 792088 w 792088"/>
              <a:gd name="connsiteY1" fmla="*/ 126427 h 2119964"/>
              <a:gd name="connsiteX2" fmla="*/ 660071 w 792088"/>
              <a:gd name="connsiteY2" fmla="*/ 2082642 h 2119964"/>
              <a:gd name="connsiteX3" fmla="*/ 132017 w 792088"/>
              <a:gd name="connsiteY3" fmla="*/ 2082642 h 2119964"/>
              <a:gd name="connsiteX4" fmla="*/ 0 w 792088"/>
              <a:gd name="connsiteY4" fmla="*/ 126427 h 2119964"/>
              <a:gd name="connsiteX0" fmla="*/ 0 w 792088"/>
              <a:gd name="connsiteY0" fmla="*/ 126427 h 2095082"/>
              <a:gd name="connsiteX1" fmla="*/ 792088 w 792088"/>
              <a:gd name="connsiteY1" fmla="*/ 126427 h 2095082"/>
              <a:gd name="connsiteX2" fmla="*/ 660071 w 792088"/>
              <a:gd name="connsiteY2" fmla="*/ 2082642 h 2095082"/>
              <a:gd name="connsiteX3" fmla="*/ 132017 w 792088"/>
              <a:gd name="connsiteY3" fmla="*/ 2082642 h 2095082"/>
              <a:gd name="connsiteX4" fmla="*/ 0 w 792088"/>
              <a:gd name="connsiteY4" fmla="*/ 126427 h 2095082"/>
              <a:gd name="connsiteX0" fmla="*/ 0 w 792088"/>
              <a:gd name="connsiteY0" fmla="*/ 126427 h 2098893"/>
              <a:gd name="connsiteX1" fmla="*/ 792088 w 792088"/>
              <a:gd name="connsiteY1" fmla="*/ 126427 h 2098893"/>
              <a:gd name="connsiteX2" fmla="*/ 660071 w 792088"/>
              <a:gd name="connsiteY2" fmla="*/ 2082642 h 2098893"/>
              <a:gd name="connsiteX3" fmla="*/ 132017 w 792088"/>
              <a:gd name="connsiteY3" fmla="*/ 2082642 h 2098893"/>
              <a:gd name="connsiteX4" fmla="*/ 0 w 792088"/>
              <a:gd name="connsiteY4" fmla="*/ 126427 h 20988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2088" h="2098893">
                <a:moveTo>
                  <a:pt x="0" y="126427"/>
                </a:moveTo>
                <a:cubicBezTo>
                  <a:pt x="44698" y="-12996"/>
                  <a:pt x="644754" y="-68980"/>
                  <a:pt x="792088" y="126427"/>
                </a:cubicBezTo>
                <a:cubicBezTo>
                  <a:pt x="701429" y="778499"/>
                  <a:pt x="704077" y="1430570"/>
                  <a:pt x="660071" y="2082642"/>
                </a:cubicBezTo>
                <a:cubicBezTo>
                  <a:pt x="531289" y="2096930"/>
                  <a:pt x="308035" y="2110633"/>
                  <a:pt x="132017" y="2082642"/>
                </a:cubicBezTo>
                <a:cubicBezTo>
                  <a:pt x="88011" y="1430570"/>
                  <a:pt x="109321" y="778499"/>
                  <a:pt x="0" y="126427"/>
                </a:cubicBezTo>
                <a:close/>
              </a:path>
            </a:pathLst>
          </a:custGeom>
          <a:gradFill>
            <a:gsLst>
              <a:gs pos="29000">
                <a:srgbClr val="655915"/>
              </a:gs>
              <a:gs pos="100000">
                <a:schemeClr val="bg2">
                  <a:lumMod val="50000"/>
                </a:schemeClr>
              </a:gs>
            </a:gsLst>
            <a:path path="circle">
              <a:fillToRect t="100000" r="100000"/>
            </a:path>
          </a:gradFill>
          <a:ln w="12700">
            <a:noFill/>
          </a:ln>
          <a:effectLst>
            <a:innerShdw blurRad="38100">
              <a:schemeClr val="tx1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800"/>
          </a:p>
        </p:txBody>
      </p:sp>
    </p:spTree>
    <p:extLst>
      <p:ext uri="{BB962C8B-B14F-4D97-AF65-F5344CB8AC3E}">
        <p14:creationId xmlns:p14="http://schemas.microsoft.com/office/powerpoint/2010/main" val="1764469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1</Words>
  <Application>Microsoft Office PowerPoint</Application>
  <PresentationFormat>מותאם אישית</PresentationFormat>
  <Paragraphs>1</Paragraphs>
  <Slides>1</Slides>
  <Notes>1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2" baseType="lpstr">
      <vt:lpstr>ערכת נושא Office</vt:lpstr>
      <vt:lpstr>מצגת של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אריאל</dc:creator>
  <cp:lastModifiedBy>אריאל</cp:lastModifiedBy>
  <cp:revision>8</cp:revision>
  <dcterms:created xsi:type="dcterms:W3CDTF">2014-07-20T15:20:12Z</dcterms:created>
  <dcterms:modified xsi:type="dcterms:W3CDTF">2014-07-20T16:34:52Z</dcterms:modified>
</cp:coreProperties>
</file>