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58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65" r:id="rId19"/>
    <p:sldId id="259" r:id="rId20"/>
    <p:sldId id="260" r:id="rId21"/>
    <p:sldId id="261" r:id="rId22"/>
    <p:sldId id="262" r:id="rId23"/>
    <p:sldId id="263" r:id="rId24"/>
  </p:sldIdLst>
  <p:sldSz cx="12192000" cy="6858000"/>
  <p:notesSz cx="6875463" cy="100028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320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612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104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3144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800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628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48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708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560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979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8830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225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6BF34-5631-4D37-AA55-812EE7DDB9B3}" type="datetimeFigureOut">
              <a:rPr lang="he-IL" smtClean="0"/>
              <a:t>ז'/אב/תשע"ג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E4C6-E836-4069-B30D-BD67F59E832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392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2407617" y="951499"/>
            <a:ext cx="7168950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7200" dirty="0"/>
              <a:t>אחד מתוך </a:t>
            </a:r>
            <a:r>
              <a:rPr lang="he-IL" sz="7200" dirty="0" smtClean="0"/>
              <a:t>העין</a:t>
            </a:r>
            <a:r>
              <a:rPr lang="he-IL" sz="7200" dirty="0"/>
              <a:t/>
            </a:r>
            <a:br>
              <a:rPr lang="he-IL" sz="7200" dirty="0"/>
            </a:br>
            <a:r>
              <a:rPr lang="he-IL" sz="7200" dirty="0"/>
              <a:t>על ראש בנו יש </a:t>
            </a:r>
            <a:r>
              <a:rPr lang="he-IL" sz="7200" dirty="0" smtClean="0"/>
              <a:t>כתר</a:t>
            </a:r>
            <a:r>
              <a:rPr lang="he-IL" sz="7200" dirty="0"/>
              <a:t/>
            </a:r>
            <a:br>
              <a:rPr lang="he-IL" sz="7200" dirty="0"/>
            </a:br>
            <a:r>
              <a:rPr lang="he-IL" sz="7200" dirty="0"/>
              <a:t>עשה מעשה </a:t>
            </a:r>
            <a:r>
              <a:rPr lang="he-IL" sz="7200" dirty="0" smtClean="0"/>
              <a:t>קין</a:t>
            </a:r>
            <a:r>
              <a:rPr lang="he-IL" sz="7200" dirty="0"/>
              <a:t/>
            </a:r>
            <a:br>
              <a:rPr lang="he-IL" sz="7200" dirty="0"/>
            </a:br>
            <a:r>
              <a:rPr lang="he-IL" sz="7200" dirty="0"/>
              <a:t>לו קשר דם עם יתר</a:t>
            </a:r>
            <a:br>
              <a:rPr lang="he-IL" sz="7200" dirty="0"/>
            </a:br>
            <a:endParaRPr lang="he-IL" sz="7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69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23654" y="1498800"/>
            <a:ext cx="78763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6600" dirty="0" smtClean="0">
                <a:effectLst/>
                <a:latin typeface="Arial" panose="020B0604020202020204" pitchFamily="34" charset="0"/>
              </a:rPr>
              <a:t>תשאלו כל תיכוניסט</a:t>
            </a:r>
          </a:p>
          <a:p>
            <a:pPr algn="ctr"/>
            <a:endParaRPr lang="he-IL" sz="6600" dirty="0">
              <a:latin typeface="Arial" panose="020B0604020202020204" pitchFamily="34" charset="0"/>
            </a:endParaRPr>
          </a:p>
          <a:p>
            <a:pPr algn="ctr"/>
            <a:r>
              <a:rPr lang="he-IL" sz="6600" dirty="0" smtClean="0">
                <a:effectLst/>
                <a:latin typeface="Arial" panose="020B0604020202020204" pitchFamily="34" charset="0"/>
              </a:rPr>
              <a:t>מה הוא לומד בבוקר.....</a:t>
            </a:r>
            <a:endParaRPr lang="he-IL" sz="66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8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306781" y="1498800"/>
            <a:ext cx="787630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8000" dirty="0" smtClean="0">
                <a:effectLst/>
                <a:latin typeface="Arial" panose="020B0604020202020204" pitchFamily="34" charset="0"/>
              </a:rPr>
              <a:t>ישעיהו פרק כט'</a:t>
            </a:r>
          </a:p>
          <a:p>
            <a:pPr algn="ctr"/>
            <a:endParaRPr lang="he-IL" sz="80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8000" dirty="0" smtClean="0">
                <a:effectLst/>
                <a:latin typeface="Arial" panose="020B0604020202020204" pitchFamily="34" charset="0"/>
              </a:rPr>
              <a:t> פסוק א'</a:t>
            </a:r>
            <a:endParaRPr lang="he-IL" sz="80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24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02872" y="688309"/>
            <a:ext cx="78763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נ-ד </a:t>
            </a:r>
            <a:r>
              <a:rPr lang="he-IL" sz="4800" dirty="0" err="1" smtClean="0">
                <a:effectLst/>
                <a:latin typeface="Arial" panose="020B0604020202020204" pitchFamily="34" charset="0"/>
              </a:rPr>
              <a:t>נ-ד</a:t>
            </a:r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נ-ד </a:t>
            </a:r>
            <a:r>
              <a:rPr lang="he-IL" sz="4800" dirty="0" err="1" smtClean="0">
                <a:latin typeface="Arial" panose="020B0604020202020204" pitchFamily="34" charset="0"/>
              </a:rPr>
              <a:t>נ-ד</a:t>
            </a:r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endParaRPr lang="he-IL" sz="4800" dirty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רד עלה</a:t>
            </a:r>
          </a:p>
          <a:p>
            <a:pPr algn="ctr"/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 עלה ורד</a:t>
            </a:r>
            <a:endParaRPr lang="he-IL" sz="48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50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067791" y="2194991"/>
            <a:ext cx="78763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u="sng" dirty="0" smtClean="0">
                <a:latin typeface="Arial" panose="020B0604020202020204" pitchFamily="34" charset="0"/>
              </a:rPr>
              <a:t>נעים</a:t>
            </a:r>
            <a:r>
              <a:rPr lang="he-IL" sz="9600" dirty="0" smtClean="0">
                <a:effectLst/>
                <a:latin typeface="Arial" panose="020B0604020202020204" pitchFamily="34" charset="0"/>
              </a:rPr>
              <a:t> לי ב</a:t>
            </a:r>
            <a:r>
              <a:rPr lang="he-IL" sz="9600" u="sng" dirty="0" smtClean="0">
                <a:effectLst/>
                <a:latin typeface="Arial" panose="020B0604020202020204" pitchFamily="34" charset="0"/>
              </a:rPr>
              <a:t>בית</a:t>
            </a:r>
            <a:r>
              <a:rPr lang="he-IL" sz="9600" dirty="0" smtClean="0">
                <a:effectLst/>
                <a:latin typeface="Arial" panose="020B0604020202020204" pitchFamily="34" charset="0"/>
              </a:rPr>
              <a:t>...</a:t>
            </a:r>
            <a:endParaRPr lang="he-IL" sz="96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2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02872" y="2205381"/>
            <a:ext cx="78763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dirty="0" smtClean="0">
                <a:effectLst/>
                <a:latin typeface="Arial" panose="020B0604020202020204" pitchFamily="34" charset="0"/>
              </a:rPr>
              <a:t>שמחה לנצח</a:t>
            </a:r>
            <a:endParaRPr lang="he-IL" sz="96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67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23654" y="1384500"/>
            <a:ext cx="787630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8800" dirty="0" smtClean="0">
                <a:effectLst/>
                <a:latin typeface="Arial" panose="020B0604020202020204" pitchFamily="34" charset="0"/>
              </a:rPr>
              <a:t>עוד מעט </a:t>
            </a:r>
          </a:p>
          <a:p>
            <a:pPr algn="ctr"/>
            <a:r>
              <a:rPr lang="he-IL" sz="8800" dirty="0" smtClean="0">
                <a:effectLst/>
                <a:latin typeface="Arial" panose="020B0604020202020204" pitchFamily="34" charset="0"/>
              </a:rPr>
              <a:t>מחליפים פה אנשים...</a:t>
            </a:r>
            <a:endParaRPr lang="he-IL" sz="88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36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23654" y="1498800"/>
            <a:ext cx="787630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8800" dirty="0" smtClean="0">
                <a:effectLst/>
                <a:latin typeface="Arial" panose="020B0604020202020204" pitchFamily="34" charset="0"/>
              </a:rPr>
              <a:t>זרקו מטבע </a:t>
            </a:r>
          </a:p>
          <a:p>
            <a:pPr algn="ctr"/>
            <a:endParaRPr lang="he-IL" sz="8800" dirty="0">
              <a:latin typeface="Arial" panose="020B0604020202020204" pitchFamily="34" charset="0"/>
            </a:endParaRPr>
          </a:p>
          <a:p>
            <a:pPr algn="ctr"/>
            <a:r>
              <a:rPr lang="he-IL" sz="8800" dirty="0" smtClean="0">
                <a:effectLst/>
                <a:latin typeface="Arial" panose="020B0604020202020204" pitchFamily="34" charset="0"/>
              </a:rPr>
              <a:t>ובקשו משאלה</a:t>
            </a:r>
            <a:endParaRPr lang="he-IL" sz="88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67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23654" y="1498800"/>
            <a:ext cx="787630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7200" dirty="0" smtClean="0">
                <a:effectLst/>
                <a:latin typeface="Arial" panose="020B0604020202020204" pitchFamily="34" charset="0"/>
              </a:rPr>
              <a:t>פה נפגשים</a:t>
            </a:r>
          </a:p>
          <a:p>
            <a:pPr algn="ctr"/>
            <a:endParaRPr lang="he-IL" sz="7200" dirty="0">
              <a:latin typeface="Arial" panose="020B0604020202020204" pitchFamily="34" charset="0"/>
            </a:endParaRPr>
          </a:p>
          <a:p>
            <a:pPr algn="ctr"/>
            <a:r>
              <a:rPr lang="he-IL" sz="7200" dirty="0" smtClean="0">
                <a:effectLst/>
                <a:latin typeface="Arial" panose="020B0604020202020204" pitchFamily="34" charset="0"/>
              </a:rPr>
              <a:t>כל השפיצים של התנ"ך....</a:t>
            </a:r>
            <a:endParaRPr lang="he-IL" sz="72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12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80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958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068782" y="449456"/>
            <a:ext cx="6096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קיבל קרבן עני</a:t>
            </a: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ושם אבי אמו</a:t>
            </a: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הוא שם גם של נביא</a:t>
            </a: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התיישב בבקשה</a:t>
            </a: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כתב את כתביו</a:t>
            </a: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כמעט שלושים שנה</a:t>
            </a: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על כס אביו ישב</a:t>
            </a:r>
            <a:endParaRPr lang="he-IL" sz="54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0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2614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73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94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425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54826" y="428536"/>
            <a:ext cx="787630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האיש דומה לצמד אברים</a:t>
            </a:r>
          </a:p>
          <a:p>
            <a:pPr algn="ctr"/>
            <a:endParaRPr lang="he-IL" sz="54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בתו מעופפת בשמי מרומים</a:t>
            </a:r>
          </a:p>
          <a:p>
            <a:pPr algn="ctr"/>
            <a:endParaRPr lang="he-IL" sz="54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עמו בישראל לא ישאירו מחיה</a:t>
            </a:r>
          </a:p>
          <a:p>
            <a:pPr algn="ctr"/>
            <a:endParaRPr lang="he-IL" sz="54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5400" dirty="0" smtClean="0">
                <a:effectLst/>
                <a:latin typeface="Arial" panose="020B0604020202020204" pitchFamily="34" charset="0"/>
              </a:rPr>
              <a:t>מקצועו כמקצוע משרת י-ה</a:t>
            </a:r>
            <a:endParaRPr lang="he-IL" sz="54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01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82090" y="833782"/>
            <a:ext cx="787630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במשך חודשיים שלמים</a:t>
            </a:r>
          </a:p>
          <a:p>
            <a:pPr algn="ctr"/>
            <a:endParaRPr lang="he-IL" sz="4800" dirty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מפטירים רק בי</a:t>
            </a:r>
          </a:p>
          <a:p>
            <a:pPr algn="ctr"/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מלכים עצומים ועמים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הוכרעו בהבל פי</a:t>
            </a:r>
            <a:endParaRPr lang="he-IL" sz="4800" dirty="0">
              <a:effectLst/>
              <a:latin typeface="Arial" panose="020B0604020202020204" pitchFamily="34" charset="0"/>
            </a:endParaRP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36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088572" y="719481"/>
            <a:ext cx="78763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גידלתי שבעים בנים</a:t>
            </a:r>
          </a:p>
          <a:p>
            <a:pPr algn="ctr"/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מהראשון עד האחרון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ועשרים ושתיים שנים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מלכתי בשומרון</a:t>
            </a:r>
            <a:endParaRPr lang="he-IL" sz="4800" dirty="0" smtClean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3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71700" y="916909"/>
            <a:ext cx="78763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מהשלושה בבית שני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אני כמו מלאך</a:t>
            </a:r>
          </a:p>
          <a:p>
            <a:pPr algn="ctr"/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תשמעו אותי שבת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ממש לפני פסח</a:t>
            </a:r>
            <a:endParaRPr lang="en-US" sz="4800" dirty="0" smtClean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88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02872" y="906518"/>
            <a:ext cx="78763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כתבתי מאה וחמישים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שירות ותהילות</a:t>
            </a:r>
          </a:p>
          <a:p>
            <a:pPr algn="ctr"/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בירושלים מלכתי שלוש ושלושים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ושבע שנים בעיר האבות</a:t>
            </a:r>
          </a:p>
        </p:txBody>
      </p:sp>
    </p:spTree>
    <p:extLst>
      <p:ext uri="{BB962C8B-B14F-4D97-AF65-F5344CB8AC3E}">
        <p14:creationId xmlns:p14="http://schemas.microsoft.com/office/powerpoint/2010/main" val="1927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71699" y="927300"/>
            <a:ext cx="78763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שש אמות ועוד טיפה</a:t>
            </a:r>
          </a:p>
          <a:p>
            <a:pPr algn="ctr"/>
            <a:endParaRPr lang="he-IL" sz="480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זהו גובהי כמו הרים</a:t>
            </a:r>
          </a:p>
          <a:p>
            <a:pPr algn="ctr"/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latin typeface="Arial" panose="020B0604020202020204" pitchFamily="34" charset="0"/>
              </a:rPr>
              <a:t>אני עטוף כולי קליפה</a:t>
            </a:r>
          </a:p>
          <a:p>
            <a:pPr algn="ctr"/>
            <a:endParaRPr lang="he-IL" sz="4800" dirty="0" smtClean="0">
              <a:latin typeface="Arial" panose="020B0604020202020204" pitchFamily="34" charset="0"/>
            </a:endParaRPr>
          </a:p>
          <a:p>
            <a:pPr algn="ctr"/>
            <a:r>
              <a:rPr lang="he-IL" sz="4800" dirty="0" smtClean="0">
                <a:effectLst/>
                <a:latin typeface="Arial" panose="020B0604020202020204" pitchFamily="34" charset="0"/>
              </a:rPr>
              <a:t>פלדה </a:t>
            </a:r>
            <a:r>
              <a:rPr lang="he-IL" sz="4800" dirty="0" err="1" smtClean="0">
                <a:effectLst/>
                <a:latin typeface="Arial" panose="020B0604020202020204" pitchFamily="34" charset="0"/>
              </a:rPr>
              <a:t>ומגינים</a:t>
            </a:r>
            <a:endParaRPr lang="he-IL" sz="48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72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44435" y="1207855"/>
            <a:ext cx="787630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8800" dirty="0" smtClean="0">
                <a:effectLst/>
                <a:latin typeface="Arial" panose="020B0604020202020204" pitchFamily="34" charset="0"/>
              </a:rPr>
              <a:t>הרב אמר לי</a:t>
            </a:r>
          </a:p>
          <a:p>
            <a:pPr algn="ctr"/>
            <a:endParaRPr lang="he-IL" sz="8800" dirty="0">
              <a:latin typeface="Arial" panose="020B0604020202020204" pitchFamily="34" charset="0"/>
            </a:endParaRPr>
          </a:p>
          <a:p>
            <a:pPr algn="ctr"/>
            <a:r>
              <a:rPr lang="he-IL" sz="8800" dirty="0" smtClean="0">
                <a:effectLst/>
                <a:latin typeface="Arial" panose="020B0604020202020204" pitchFamily="34" charset="0"/>
              </a:rPr>
              <a:t>להכין פרשת עקב</a:t>
            </a:r>
            <a:endParaRPr lang="he-IL" sz="88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6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159</Words>
  <Application>Microsoft Office PowerPoint</Application>
  <PresentationFormat>מסך רחב</PresentationFormat>
  <Paragraphs>76</Paragraphs>
  <Slides>23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>Yaron'S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‏‏משתמש Windows</dc:creator>
  <cp:lastModifiedBy>‏‏משתמש Windows</cp:lastModifiedBy>
  <cp:revision>5</cp:revision>
  <cp:lastPrinted>2013-07-14T08:22:11Z</cp:lastPrinted>
  <dcterms:created xsi:type="dcterms:W3CDTF">2013-07-14T07:45:16Z</dcterms:created>
  <dcterms:modified xsi:type="dcterms:W3CDTF">2013-07-14T08:25:47Z</dcterms:modified>
</cp:coreProperties>
</file>