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56" r:id="rId5"/>
    <p:sldId id="259" r:id="rId6"/>
    <p:sldId id="260" r:id="rId7"/>
    <p:sldId id="257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E174DB-2FFD-4BC5-A592-C3F53BBBA1A0}" type="datetimeFigureOut">
              <a:rPr lang="he-IL" smtClean="0"/>
              <a:t>י"ח/אדר/תשפ"א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A9A21F-E991-4B2C-BB90-46AD17D744F5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4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74DB-2FFD-4BC5-A592-C3F53BBBA1A0}" type="datetimeFigureOut">
              <a:rPr lang="he-IL" smtClean="0"/>
              <a:t>י"ח/אדר/תשפ"א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A21F-E991-4B2C-BB90-46AD17D744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606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74DB-2FFD-4BC5-A592-C3F53BBBA1A0}" type="datetimeFigureOut">
              <a:rPr lang="he-IL" smtClean="0"/>
              <a:t>י"ח/אדר/תשפ"א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A21F-E991-4B2C-BB90-46AD17D744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121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74DB-2FFD-4BC5-A592-C3F53BBBA1A0}" type="datetimeFigureOut">
              <a:rPr lang="he-IL" smtClean="0"/>
              <a:t>י"ח/אדר/תשפ"א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A21F-E991-4B2C-BB90-46AD17D744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446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74DB-2FFD-4BC5-A592-C3F53BBBA1A0}" type="datetimeFigureOut">
              <a:rPr lang="he-IL" smtClean="0"/>
              <a:t>י"ח/אדר/תשפ"א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A21F-E991-4B2C-BB90-46AD17D744F5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51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74DB-2FFD-4BC5-A592-C3F53BBBA1A0}" type="datetimeFigureOut">
              <a:rPr lang="he-IL" smtClean="0"/>
              <a:t>י"ח/אדר/תשפ"א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A21F-E991-4B2C-BB90-46AD17D744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05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74DB-2FFD-4BC5-A592-C3F53BBBA1A0}" type="datetimeFigureOut">
              <a:rPr lang="he-IL" smtClean="0"/>
              <a:t>י"ח/אדר/תשפ"א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A21F-E991-4B2C-BB90-46AD17D744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168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74DB-2FFD-4BC5-A592-C3F53BBBA1A0}" type="datetimeFigureOut">
              <a:rPr lang="he-IL" smtClean="0"/>
              <a:t>י"ח/אדר/תשפ"א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A21F-E991-4B2C-BB90-46AD17D744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000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74DB-2FFD-4BC5-A592-C3F53BBBA1A0}" type="datetimeFigureOut">
              <a:rPr lang="he-IL" smtClean="0"/>
              <a:t>י"ח/אדר/תשפ"א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A21F-E991-4B2C-BB90-46AD17D744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528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74DB-2FFD-4BC5-A592-C3F53BBBA1A0}" type="datetimeFigureOut">
              <a:rPr lang="he-IL" smtClean="0"/>
              <a:t>י"ח/אדר/תשפ"א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A21F-E991-4B2C-BB90-46AD17D744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496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74DB-2FFD-4BC5-A592-C3F53BBBA1A0}" type="datetimeFigureOut">
              <a:rPr lang="he-IL" smtClean="0"/>
              <a:t>י"ח/אדר/תשפ"א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A21F-E991-4B2C-BB90-46AD17D744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075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6E174DB-2FFD-4BC5-A592-C3F53BBBA1A0}" type="datetimeFigureOut">
              <a:rPr lang="he-IL" smtClean="0"/>
              <a:t>י"ח/אדר/תשפ"א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0A9A21F-E991-4B2C-BB90-46AD17D744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763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r" defTabSz="914400" rtl="1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DA5381F-9D3E-45D5-89A7-CA1C1E08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194" y="1590359"/>
            <a:ext cx="11695611" cy="1655762"/>
          </a:xfrm>
        </p:spPr>
        <p:txBody>
          <a:bodyPr>
            <a:noAutofit/>
          </a:bodyPr>
          <a:lstStyle/>
          <a:p>
            <a:r>
              <a:rPr lang="he-IL" sz="15000" b="1" dirty="0"/>
              <a:t>תחרות </a:t>
            </a:r>
          </a:p>
          <a:p>
            <a:r>
              <a:rPr lang="he-IL" sz="15000" b="1" dirty="0"/>
              <a:t>הממים</a:t>
            </a:r>
          </a:p>
        </p:txBody>
      </p:sp>
    </p:spTree>
    <p:extLst>
      <p:ext uri="{BB962C8B-B14F-4D97-AF65-F5344CB8AC3E}">
        <p14:creationId xmlns:p14="http://schemas.microsoft.com/office/powerpoint/2010/main" val="235958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FF4A1D-1BF3-43A0-82C6-DB73E4571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חתול עם </a:t>
            </a:r>
            <a:r>
              <a:rPr lang="he-IL" dirty="0" err="1"/>
              <a:t>רשיון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D56D171-D56F-46AF-B4D7-B4AA3E8E5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782F06-D24D-457B-AA2F-428A76EBB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10" y="1077381"/>
            <a:ext cx="6979660" cy="495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8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E13635-5D07-4D92-B800-86F1A974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המם המנצח </a:t>
            </a:r>
            <a:r>
              <a:rPr lang="he-IL" dirty="0">
                <a:sym typeface="Wingdings" panose="05000000000000000000" pitchFamily="2" charset="2"/>
              </a:rPr>
              <a:t>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39204C2-639E-4172-B806-2F870698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605A54-EEDC-45F1-8443-8DDCEBDB3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39" y="1840695"/>
            <a:ext cx="7658533" cy="44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E45F43-EF63-4CC4-A3F6-2A896BD8F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527" y="1330036"/>
            <a:ext cx="9875520" cy="1356360"/>
          </a:xfrm>
        </p:spPr>
        <p:txBody>
          <a:bodyPr>
            <a:noAutofit/>
          </a:bodyPr>
          <a:lstStyle/>
          <a:p>
            <a:r>
              <a:rPr lang="he-IL" sz="10000" b="1" dirty="0"/>
              <a:t>יאללה יום טוב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16F74EB-06CA-493B-8857-514A499E6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399" y="3429000"/>
            <a:ext cx="11928764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e-IL" sz="7000" dirty="0"/>
              <a:t>ניפגש בתחרות הממים הגדולה2</a:t>
            </a:r>
          </a:p>
        </p:txBody>
      </p:sp>
    </p:spTree>
    <p:extLst>
      <p:ext uri="{BB962C8B-B14F-4D97-AF65-F5344CB8AC3E}">
        <p14:creationId xmlns:p14="http://schemas.microsoft.com/office/powerpoint/2010/main" val="352063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43D7DF-5C38-436F-8C84-6BAD974F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169" y="262511"/>
            <a:ext cx="9875520" cy="1356360"/>
          </a:xfrm>
        </p:spPr>
        <p:txBody>
          <a:bodyPr/>
          <a:lstStyle/>
          <a:p>
            <a:pPr algn="ctr"/>
            <a:r>
              <a:rPr lang="he-IL" b="1" dirty="0"/>
              <a:t>ניב שטרן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3EA7EBC-ECDB-429D-8A44-FB3124BBF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693BD7-737A-4E86-BD53-113DE8E11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32" y="1490724"/>
            <a:ext cx="9724209" cy="48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47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E3277B-AF02-465E-9E86-519C2EB2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מתולתלת</a:t>
            </a:r>
          </a:p>
        </p:txBody>
      </p:sp>
      <p:pic>
        <p:nvPicPr>
          <p:cNvPr id="2050" name="Picture 2" descr="ממיםם לא שלי אבל יפים - פורום הארי פוטר - פורומים - ערוץ 7">
            <a:extLst>
              <a:ext uri="{FF2B5EF4-FFF2-40B4-BE49-F238E27FC236}">
                <a16:creationId xmlns:a16="http://schemas.microsoft.com/office/drawing/2014/main" id="{AA096735-4390-4CF9-BFF9-1B9F90450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09" y="-540295"/>
            <a:ext cx="6881949" cy="819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2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A333CF-F8C9-412A-9BFE-A5148BB7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77" y="296091"/>
            <a:ext cx="9875520" cy="1356360"/>
          </a:xfrm>
        </p:spPr>
        <p:txBody>
          <a:bodyPr/>
          <a:lstStyle/>
          <a:p>
            <a:pPr algn="ctr"/>
            <a:r>
              <a:rPr lang="he-IL" b="1" dirty="0" err="1"/>
              <a:t>שיעמום</a:t>
            </a:r>
            <a:r>
              <a:rPr lang="he-IL" b="1" dirty="0"/>
              <a:t> 2000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EC8B3A-0542-4B62-86A8-7A5909F228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18" y="1352006"/>
            <a:ext cx="9135874" cy="502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69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A740B7-39B8-41D7-858D-B6149290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566" y="609600"/>
            <a:ext cx="9875520" cy="1356360"/>
          </a:xfrm>
        </p:spPr>
        <p:txBody>
          <a:bodyPr/>
          <a:lstStyle/>
          <a:p>
            <a:r>
              <a:rPr lang="he-IL" b="1" dirty="0"/>
              <a:t>מתנחל </a:t>
            </a:r>
            <a:r>
              <a:rPr lang="he-IL" b="1" dirty="0" err="1"/>
              <a:t>בראבק</a:t>
            </a:r>
            <a:endParaRPr lang="he-IL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2351B9-79D7-4EB6-A131-9C4C15FEFA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26" y="426919"/>
            <a:ext cx="3172252" cy="58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9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C69CE1-1D6B-4C2C-9441-69469476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err="1"/>
              <a:t>סוורוס</a:t>
            </a:r>
            <a:r>
              <a:rPr lang="he-IL" b="1" dirty="0"/>
              <a:t> </a:t>
            </a:r>
            <a:r>
              <a:rPr lang="he-IL" b="1" dirty="0" err="1"/>
              <a:t>סנייפ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D2A9D7D-F87A-4229-9D7F-06B0E45D0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384307-77DB-4BFC-9D3A-AC92D7020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21" y="1737360"/>
            <a:ext cx="85248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7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99A73A-9696-438C-B67E-48D2B74A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34" y="206790"/>
            <a:ext cx="9875520" cy="1356360"/>
          </a:xfrm>
        </p:spPr>
        <p:txBody>
          <a:bodyPr/>
          <a:lstStyle/>
          <a:p>
            <a:pPr algn="ctr"/>
            <a:r>
              <a:rPr lang="he-IL" b="1" dirty="0"/>
              <a:t>ירחוני במצב זאב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4D3602E-A4C7-4393-B7C0-ACB82522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C91C82-636A-4D6B-8A45-21F9C1051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1218218"/>
            <a:ext cx="8943975" cy="514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8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BCD258-BF0D-4AAB-86C0-6715A8E8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1856509"/>
            <a:ext cx="9875520" cy="1356360"/>
          </a:xfrm>
        </p:spPr>
        <p:txBody>
          <a:bodyPr>
            <a:noAutofit/>
          </a:bodyPr>
          <a:lstStyle/>
          <a:p>
            <a:r>
              <a:rPr lang="he-IL" sz="20000" b="1" dirty="0"/>
              <a:t>בונוס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0076F706-733E-4143-96F1-23CDA3829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89708" y="4121728"/>
            <a:ext cx="12524509" cy="4038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he-IL" sz="10000" b="1" dirty="0"/>
              <a:t>ממים של ההנהלה </a:t>
            </a:r>
            <a:r>
              <a:rPr lang="he-IL" sz="10000" b="1" dirty="0">
                <a:sym typeface="Wingdings" panose="05000000000000000000" pitchFamily="2" charset="2"/>
              </a:rPr>
              <a:t></a:t>
            </a:r>
            <a:endParaRPr lang="he-IL" sz="10000" b="1" dirty="0"/>
          </a:p>
        </p:txBody>
      </p:sp>
    </p:spTree>
    <p:extLst>
      <p:ext uri="{BB962C8B-B14F-4D97-AF65-F5344CB8AC3E}">
        <p14:creationId xmlns:p14="http://schemas.microsoft.com/office/powerpoint/2010/main" val="41955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83213E-84F1-4752-ACD6-9DB91980A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מושיקו7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230AC95-5845-404E-AF92-793370C8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AEB646-E1A8-4961-8DB9-A474B728B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46" y="7620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49379"/>
      </p:ext>
    </p:extLst>
  </p:cSld>
  <p:clrMapOvr>
    <a:masterClrMapping/>
  </p:clrMapOvr>
</p:sld>
</file>

<file path=ppt/theme/theme1.xml><?xml version="1.0" encoding="utf-8"?>
<a:theme xmlns:a="http://schemas.openxmlformats.org/drawingml/2006/main" name="בסיס">
  <a:themeElements>
    <a:clrScheme name="בסיס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בסיס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בסיס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8EFA24AA87C2349A9EC74A8C891BB8F" ma:contentTypeVersion="11" ma:contentTypeDescription="צור מסמך חדש." ma:contentTypeScope="" ma:versionID="6cf9c0a163ba1c5af39a3aae4103f657">
  <xsd:schema xmlns:xsd="http://www.w3.org/2001/XMLSchema" xmlns:xs="http://www.w3.org/2001/XMLSchema" xmlns:p="http://schemas.microsoft.com/office/2006/metadata/properties" xmlns:ns3="1d778e49-e9a1-4a0f-bbb0-00f2454a349c" xmlns:ns4="df6eeaa7-2e93-49c7-8bf8-44234f18c3bb" targetNamespace="http://schemas.microsoft.com/office/2006/metadata/properties" ma:root="true" ma:fieldsID="9f9e968869d799828b50e47b33048d7c" ns3:_="" ns4:_="">
    <xsd:import namespace="1d778e49-e9a1-4a0f-bbb0-00f2454a349c"/>
    <xsd:import namespace="df6eeaa7-2e93-49c7-8bf8-44234f18c3b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78e49-e9a1-4a0f-bbb0-00f2454a34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של רמז לשיתוף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eeaa7-2e93-49c7-8bf8-44234f18c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1F6E1D-EAB7-400A-B070-BD23FBDCF58F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f6eeaa7-2e93-49c7-8bf8-44234f18c3bb"/>
    <ds:schemaRef ds:uri="1d778e49-e9a1-4a0f-bbb0-00f2454a349c"/>
  </ds:schemaRefs>
</ds:datastoreItem>
</file>

<file path=customXml/itemProps2.xml><?xml version="1.0" encoding="utf-8"?>
<ds:datastoreItem xmlns:ds="http://schemas.openxmlformats.org/officeDocument/2006/customXml" ds:itemID="{0A5A2F44-8F4A-4998-A082-98A4195E56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CE3765-06CC-4F0F-8A85-1E55BACD5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78e49-e9a1-4a0f-bbb0-00f2454a349c"/>
    <ds:schemaRef ds:uri="df6eeaa7-2e93-49c7-8bf8-44234f18c3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בסיס</Template>
  <TotalTime>164</TotalTime>
  <Words>33</Words>
  <Application>Microsoft Office PowerPoint</Application>
  <PresentationFormat>מסך רחב</PresentationFormat>
  <Paragraphs>15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5" baseType="lpstr">
      <vt:lpstr>Arial</vt:lpstr>
      <vt:lpstr>Corbel</vt:lpstr>
      <vt:lpstr>בסיס</vt:lpstr>
      <vt:lpstr>מצגת של PowerPoint‏</vt:lpstr>
      <vt:lpstr>ניב שטרן</vt:lpstr>
      <vt:lpstr>מתולתלת</vt:lpstr>
      <vt:lpstr>שיעמום 2000</vt:lpstr>
      <vt:lpstr>מתנחל בראבק</vt:lpstr>
      <vt:lpstr>סוורוס סנייפ</vt:lpstr>
      <vt:lpstr>ירחוני במצב זאב</vt:lpstr>
      <vt:lpstr>בונוס</vt:lpstr>
      <vt:lpstr>מושיקו7</vt:lpstr>
      <vt:lpstr>חתול עם רשיון</vt:lpstr>
      <vt:lpstr>המם המנצח </vt:lpstr>
      <vt:lpstr>יאללה יום טוב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רבקה תחיה משה</dc:creator>
  <cp:lastModifiedBy>רבקה תחיה משה</cp:lastModifiedBy>
  <cp:revision>11</cp:revision>
  <dcterms:created xsi:type="dcterms:W3CDTF">2021-02-28T07:38:42Z</dcterms:created>
  <dcterms:modified xsi:type="dcterms:W3CDTF">2021-03-02T10:28:32Z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0x010100D8EFA24AA87C2349A9EC74A8C891BB8F</vt:lpwstr>
  </property>
</Properties>
</file>