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sldIdLst>
    <p:sldId id="256" r:id="rId5"/>
    <p:sldId id="263" r:id="rId6"/>
    <p:sldId id="265" r:id="rId7"/>
    <p:sldId id="264" r:id="rId8"/>
    <p:sldId id="267" r:id="rId9"/>
    <p:sldId id="257" r:id="rId10"/>
    <p:sldId id="258" r:id="rId11"/>
    <p:sldId id="259" r:id="rId12"/>
    <p:sldId id="261" r:id="rId13"/>
    <p:sldId id="260" r:id="rId14"/>
    <p:sldId id="262" r:id="rId1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E89E2-18DE-4738-B757-1F8BD53ADF61}" v="180" dt="2021-07-22T13:42:07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4674DE-A73B-4291-B3B5-B0FD9B62F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05D7F12-E991-4653-940C-5BB84E700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68F67FA-AFC5-4E0B-815B-6AAF4553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FD416D2-A003-410E-89CB-DC182F33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D1958A2-B4E5-4EC1-84B9-11E5ECE2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93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345574D-15A8-417C-A5C5-A08C16EB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6588D09-12F7-4CB3-8941-C6EEABCA4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FC3306A-D75F-4B32-A4CC-AD9EFF19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7915A67-BBB3-489A-A491-D8BC4810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6E4C1B8-1DC4-457C-93E4-0BB2814C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78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27D1D57-6072-44FC-8308-C3E713479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5ACC810-84EB-4F7F-873F-E95FAC290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F50417-249F-4CB1-BB47-DCBCA714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C28E00D-3592-4ED5-9DBE-F5F8F4E5D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6CC4DB9-FC60-4CB1-A689-5202F703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43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67A75F-088B-4537-B02C-E3274865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F638B58-08F3-45D0-A349-73442FFC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965FCA5-80F7-43C4-A0DD-528CD9AD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E6293F6-EAAB-43EC-9531-56533703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490070E-FAF9-4E7D-9FC8-79732926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5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495D3B-5DCC-4076-861F-30236423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544438-3FA0-4A95-A073-2AB70711E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B4C4A9B-ADBD-4A98-AADD-4C4EC4BF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A9DE097-357F-43BC-ACCB-D6CEC323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D8295-0731-46BA-89AD-84B0B50C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56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4BCAA1-157A-4845-B933-B4D7B18F0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D9D3350-30B3-42B8-A904-30E34DFA9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7AAAADB-DD0F-40CB-A704-AB8D8898D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1B663D3-2313-4314-AE34-907BD809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0631FF7-79EC-4B48-A50F-57F2FBB7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073F7D3-D994-4BA5-983E-9489E932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53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F1951D2-EA29-49C4-9307-D8097A00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A263DDF-B4DA-4ADC-A6B1-881F4626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A8435CF-57FB-420C-B976-2247366B3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B22A265-6368-484B-8623-B616DFCBB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97C6970-9073-4E87-92D0-4BFC8F39D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CC56FE7-6FB4-40E6-8EB4-176EED8CC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60753299-A836-4C9F-B6CF-E0967520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47A4B53-000C-42BF-8456-2CBE07D7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03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525583-6F25-45B3-B940-4A0E23DD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76BF266-39DD-43C2-8301-878DB0198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805659A-990D-4F08-9169-38866C5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75DB141-5CFF-452C-B44D-1F9C9F5E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99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3F0DAD26-4907-459F-9DAA-5CDCB7F8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BBB33F5-E884-4730-AA69-4D63BEE8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E2DE2F5-05BB-4D70-953A-25747EAF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15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131B09-B8C5-4C81-8EAF-36924F85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42FE614-45C6-4D9F-BB54-C0DB490D4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0559FB3-FB81-46FE-8E2C-2F242FCFD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9601B11-4E7B-471F-A4FA-22E9010F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8E883F9-1999-426F-9ADE-F5DA2E3E8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4CDCF84-81D7-4865-BFE6-F89BAE25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27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45AB12-BA39-44B9-8FD3-94880AE1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3B33099-9A2F-40F7-A91D-0F923E0A7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F56A1CF-200D-4976-9D69-8CE33ADD4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F0FEE8C-1DDC-4004-99D4-559C198C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24C05FF-4C8E-4604-88AE-91ABD46F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60C9109-7312-45A6-BC92-FC6AA3BB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96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EF640FE-BC6F-4DA1-B485-AEA698F3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7E618CA-3C5A-4C6A-827D-0DE71107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0D6AD06-072F-4C4A-AE09-5745A549E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639C0-0E8A-46F1-90E0-16E2DCD202AD}" type="datetimeFigureOut">
              <a:rPr lang="he-IL" smtClean="0"/>
              <a:t>י"ג/אב/תשפ"א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0023390-F748-47A1-A63E-ECE03F0E0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3F89E1D-1D39-4A45-9B06-18FBEE7B2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E4F9C-A39F-4FF4-80EA-8E43FFA82D1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242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וידאו 4">
            <a:extLst>
              <a:ext uri="{FF2B5EF4-FFF2-40B4-BE49-F238E27FC236}">
                <a16:creationId xmlns:a16="http://schemas.microsoft.com/office/drawing/2014/main" id="{055BAA52-D413-4C6A-A4DB-B83DD81E7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D0D660C-3BAD-4DFD-AC22-D4FFACC39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634" y="253909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he-IL" sz="11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  <a:t>תחרות הממים3</a:t>
            </a:r>
            <a:endParaRPr lang="he-IL" sz="44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ECC9761-CB27-4EED-AA39-6D169F538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22" y="68612"/>
            <a:ext cx="2579646" cy="31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4EA4F05-D19A-4F16-9861-BDC623BF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08" y="1042153"/>
            <a:ext cx="3919616" cy="30485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80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n-cs"/>
              </a:rPr>
              <a:t>125690</a:t>
            </a:r>
            <a:endParaRPr lang="en-US" sz="80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3324A8AE-A936-4B70-8875-6D653B016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0996" y="1350639"/>
            <a:ext cx="6274296" cy="41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44E087-5AA5-49DC-ACA9-2B3EA1AE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64" y="1898977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  <a:t>מתנחל בראבק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2C64BF-80D6-46E0-A5EA-176280C76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996" y="1319268"/>
            <a:ext cx="6274296" cy="42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61E6FBA-F15F-4114-BDC2-D9FA63EF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79" y="539978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  <a:t>גיימס</a:t>
            </a:r>
            <a:b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</a:br>
            <a: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  <a:t>פוטר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229F09-66AF-485C-836A-B452C76760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7130" y="129832"/>
            <a:ext cx="5236528" cy="650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EEA0D13-A243-4852-96CB-4AE1F28E9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3" b="92773" l="9961" r="89844">
                        <a14:foregroundMark x1="55469" y1="2148" x2="56641" y2="3125"/>
                        <a14:foregroundMark x1="61523" y1="8984" x2="61523" y2="8984"/>
                        <a14:foregroundMark x1="33594" y1="2148" x2="33594" y2="2148"/>
                        <a14:foregroundMark x1="47656" y1="92773" x2="47656" y2="92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770" y="3038575"/>
            <a:ext cx="3163957" cy="31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049A09A-5843-4B5F-B3A3-EBEA3E0E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6" y="1064337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  <a:t>לראות בטוב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F61F0B-6445-4499-9C6E-25E602E11D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418" y="213353"/>
            <a:ext cx="5829452" cy="64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מדליית כסף אמוג&amp;#39;י 🥈">
            <a:extLst>
              <a:ext uri="{FF2B5EF4-FFF2-40B4-BE49-F238E27FC236}">
                <a16:creationId xmlns:a16="http://schemas.microsoft.com/office/drawing/2014/main" id="{D67ABC7B-FE68-4FA0-A226-65083630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0" y="3616706"/>
            <a:ext cx="2629826" cy="262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C4A3784-36C4-4960-B516-466A5122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6" y="1038076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  <a:t>אחי </a:t>
            </a:r>
            <a:b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</a:br>
            <a:r>
              <a:rPr lang="he-IL" sz="7200" b="1" kern="1200" dirty="0">
                <a:solidFill>
                  <a:srgbClr val="FFFFFF"/>
                </a:solidFill>
                <a:latin typeface="+mj-lt"/>
                <a:ea typeface="+mj-ea"/>
                <a:cs typeface="+mn-cs"/>
              </a:rPr>
              <a:t>אהוביה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17ACCF-B958-49A3-AF8A-62158BD28A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4498" y="1277654"/>
            <a:ext cx="7233050" cy="408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6CD8AED-E942-4095-B769-AB8DB2F52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3" b="96250" l="10000" r="90000">
                        <a14:foregroundMark x1="48333" y1="90833" x2="48750" y2="91667"/>
                        <a14:foregroundMark x1="49583" y1="96250" x2="49583" y2="96250"/>
                        <a14:foregroundMark x1="70000" y1="6250" x2="70000" y2="6250"/>
                        <a14:foregroundMark x1="32500" y1="4167" x2="32500" y2="4167"/>
                        <a14:foregroundMark x1="67083" y1="2917" x2="67083" y2="2917"/>
                        <a14:foregroundMark x1="39167" y1="2083" x2="39167" y2="2083"/>
                        <a14:foregroundMark x1="61667" y1="1667" x2="61667" y2="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98" y="3411278"/>
            <a:ext cx="2408646" cy="24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44E087-5AA5-49DC-ACA9-2B3EA1AE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93" y="721225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7200" b="1" dirty="0">
                <a:solidFill>
                  <a:schemeClr val="bg1"/>
                </a:solidFill>
                <a:cs typeface="+mn-cs"/>
              </a:rPr>
              <a:t>מ</a:t>
            </a:r>
            <a:r>
              <a:rPr lang="he-IL" sz="7200" b="1" dirty="0">
                <a:solidFill>
                  <a:schemeClr val="bg1"/>
                </a:solidFill>
                <a:cs typeface="+mn-cs"/>
              </a:rPr>
              <a:t>ושיקו7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775450E-8AD7-49AF-B5EE-2CC02DFDF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233286-4D02-4695-AE4B-DD189E72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06" y="1315233"/>
            <a:ext cx="7093009" cy="47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מגיע לי כוכב זהב! שיר משובח לכל ההצלחות הקטנות שבדרך - תהנו :-)">
            <a:extLst>
              <a:ext uri="{FF2B5EF4-FFF2-40B4-BE49-F238E27FC236}">
                <a16:creationId xmlns:a16="http://schemas.microsoft.com/office/drawing/2014/main" id="{B4EAE8FC-6052-4002-B110-099A6E85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79" y="2849803"/>
            <a:ext cx="3189374" cy="31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6AB5767-565B-4AEF-A301-0244DFF241E9}"/>
              </a:ext>
            </a:extLst>
          </p:cNvPr>
          <p:cNvSpPr txBox="1"/>
          <p:nvPr/>
        </p:nvSpPr>
        <p:spPr>
          <a:xfrm>
            <a:off x="1524241" y="4001294"/>
            <a:ext cx="144802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cs typeface="+mn-cs"/>
              </a:rPr>
              <a:t>מ</a:t>
            </a:r>
            <a:r>
              <a:rPr lang="he-IL" sz="4400" b="1" dirty="0">
                <a:cs typeface="+mn-cs"/>
              </a:rPr>
              <a:t>נהל</a:t>
            </a:r>
            <a:endParaRPr lang="he-IL" sz="4400" dirty="0"/>
          </a:p>
        </p:txBody>
      </p:sp>
    </p:spTree>
    <p:extLst>
      <p:ext uri="{BB962C8B-B14F-4D97-AF65-F5344CB8AC3E}">
        <p14:creationId xmlns:p14="http://schemas.microsoft.com/office/powerpoint/2010/main" val="750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DF949E8-600E-40D5-8996-4B9DD63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חסרת</a:t>
            </a:r>
            <a:r>
              <a:rPr lang="en-US" sz="8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8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טאקט</a:t>
            </a:r>
            <a:endParaRPr lang="en-US" sz="8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9DE07C5-2D38-49C8-88C8-CA64D659C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7899" y="163758"/>
            <a:ext cx="5354996" cy="653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DB14BC1-A013-4887-90DF-4BEFF6A3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חושבת בקופסא</a:t>
            </a:r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00660661-F7AA-47D7-9299-06F647513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8520" y="460958"/>
            <a:ext cx="6033396" cy="59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5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7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9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018C3FA-F36E-409D-96C5-98A9AEB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7200" b="1" dirty="0">
                <a:solidFill>
                  <a:schemeClr val="bg1"/>
                </a:solidFill>
                <a:cs typeface="+mn-cs"/>
              </a:rPr>
              <a:t>מ</a:t>
            </a:r>
            <a:r>
              <a:rPr lang="he-IL" sz="7200" b="1" dirty="0" err="1">
                <a:solidFill>
                  <a:schemeClr val="bg1"/>
                </a:solidFill>
                <a:cs typeface="+mn-cs"/>
              </a:rPr>
              <a:t>ח"פ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2D69461-AADC-43E7-A002-5A5D3CE35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2611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510CAE1-FCC1-4722-952C-B87544D4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6" y="1410462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7200" b="1" dirty="0">
                <a:solidFill>
                  <a:srgbClr val="FFFFFF"/>
                </a:solidFill>
                <a:cs typeface="+mn-cs"/>
              </a:rPr>
              <a:t>מנ-דוס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55FAAD78-FDBF-4CB0-BCEC-7251A667C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5572" y="1747813"/>
            <a:ext cx="6810240" cy="35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78A90B23A7FB3E49863A7A22DEB04A62" ma:contentTypeVersion="2" ma:contentTypeDescription="צור מסמך חדש." ma:contentTypeScope="" ma:versionID="d78572ae898694c3aead53b78ebb1171">
  <xsd:schema xmlns:xsd="http://www.w3.org/2001/XMLSchema" xmlns:xs="http://www.w3.org/2001/XMLSchema" xmlns:p="http://schemas.microsoft.com/office/2006/metadata/properties" xmlns:ns3="d896fcc1-b1a2-4c58-81ed-97cf8432d292" targetNamespace="http://schemas.microsoft.com/office/2006/metadata/properties" ma:root="true" ma:fieldsID="e728b04c3209f2d214ce85cd0c9ed65b" ns3:_="">
    <xsd:import namespace="d896fcc1-b1a2-4c58-81ed-97cf8432d2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6fcc1-b1a2-4c58-81ed-97cf8432d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83BB99-86F3-4497-AA65-FB7AC42E1FD0}">
  <ds:schemaRefs>
    <ds:schemaRef ds:uri="http://schemas.microsoft.com/office/2006/documentManagement/types"/>
    <ds:schemaRef ds:uri="http://schemas.microsoft.com/office/2006/metadata/properties"/>
    <ds:schemaRef ds:uri="d896fcc1-b1a2-4c58-81ed-97cf8432d29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F4ED6A3-05A9-457C-B65D-EBCAF3DF90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6fcc1-b1a2-4c58-81ed-97cf8432d2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BA40A0-D0BD-455B-8EFA-24CF864283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25</Words>
  <Application>Microsoft Office PowerPoint</Application>
  <PresentationFormat>מסך רחב</PresentationFormat>
  <Paragraphs>12</Paragraphs>
  <Slides>11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ערכת נושא Office</vt:lpstr>
      <vt:lpstr>תחרות הממים3</vt:lpstr>
      <vt:lpstr>גיימס פוטר</vt:lpstr>
      <vt:lpstr>לראות בטוב</vt:lpstr>
      <vt:lpstr>אחי  אהוביה</vt:lpstr>
      <vt:lpstr>מושיקו7</vt:lpstr>
      <vt:lpstr>חסרת  טאקט</vt:lpstr>
      <vt:lpstr>חושבת בקופסא</vt:lpstr>
      <vt:lpstr>מח"פ</vt:lpstr>
      <vt:lpstr>מנ-דוס</vt:lpstr>
      <vt:lpstr>125690</vt:lpstr>
      <vt:lpstr>מתנחל בראבק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אלקנה יאיר משה</dc:creator>
  <cp:lastModifiedBy>אלקנה יאיר משה</cp:lastModifiedBy>
  <cp:revision>2</cp:revision>
  <dcterms:created xsi:type="dcterms:W3CDTF">2021-07-19T17:01:12Z</dcterms:created>
  <dcterms:modified xsi:type="dcterms:W3CDTF">2021-07-22T13:46:52Z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0x01010078A90B23A7FB3E49863A7A22DEB04A62</vt:lpwstr>
  </property>
</Properties>
</file>