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0013"/>
            <a:ext cx="8064896" cy="665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6632"/>
            <a:ext cx="8496944" cy="652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‫הצגה על המסך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שקופית 1</vt:lpstr>
      <vt:lpstr>שקופית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Dani</dc:creator>
  <cp:lastModifiedBy>Dani</cp:lastModifiedBy>
  <cp:revision>1</cp:revision>
  <dcterms:created xsi:type="dcterms:W3CDTF">2015-04-29T22:38:07Z</dcterms:created>
  <dcterms:modified xsi:type="dcterms:W3CDTF">2015-04-29T22:53:24Z</dcterms:modified>
</cp:coreProperties>
</file>