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>
        <p:scale>
          <a:sx n="84" d="100"/>
          <a:sy n="84" d="100"/>
        </p:scale>
        <p:origin x="1458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294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278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96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6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406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20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26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8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17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6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4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2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11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59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82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900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כוכב: 5 פינות 665">
            <a:extLst>
              <a:ext uri="{FF2B5EF4-FFF2-40B4-BE49-F238E27FC236}">
                <a16:creationId xmlns:a16="http://schemas.microsoft.com/office/drawing/2014/main" id="{7F7078FE-6027-4B23-B09C-24EC3E02EA34}"/>
              </a:ext>
            </a:extLst>
          </p:cNvPr>
          <p:cNvSpPr/>
          <p:nvPr/>
        </p:nvSpPr>
        <p:spPr>
          <a:xfrm>
            <a:off x="2558591" y="447863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FA816139-1641-46A1-BB80-A4215E698111}"/>
              </a:ext>
            </a:extLst>
          </p:cNvPr>
          <p:cNvSpPr/>
          <p:nvPr/>
        </p:nvSpPr>
        <p:spPr>
          <a:xfrm>
            <a:off x="1669081" y="306291"/>
            <a:ext cx="89611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שלום ילדים היום נלמד</a:t>
            </a:r>
          </a:p>
          <a:p>
            <a:pPr algn="ctr"/>
            <a:r>
              <a:rPr lang="he-IL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על השמש הירח והכוכבים תהנו</a:t>
            </a:r>
          </a:p>
        </p:txBody>
      </p:sp>
      <p:sp>
        <p:nvSpPr>
          <p:cNvPr id="366" name="כוכב: 5 פינות 365">
            <a:extLst>
              <a:ext uri="{FF2B5EF4-FFF2-40B4-BE49-F238E27FC236}">
                <a16:creationId xmlns:a16="http://schemas.microsoft.com/office/drawing/2014/main" id="{D8BA2749-F82C-474B-AC00-34BB785EC80F}"/>
              </a:ext>
            </a:extLst>
          </p:cNvPr>
          <p:cNvSpPr/>
          <p:nvPr/>
        </p:nvSpPr>
        <p:spPr>
          <a:xfrm>
            <a:off x="2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67" name="כוכב: 5 פינות 366">
            <a:extLst>
              <a:ext uri="{FF2B5EF4-FFF2-40B4-BE49-F238E27FC236}">
                <a16:creationId xmlns:a16="http://schemas.microsoft.com/office/drawing/2014/main" id="{786E2A7A-0372-4C2A-91F4-06490E52FC5C}"/>
              </a:ext>
            </a:extLst>
          </p:cNvPr>
          <p:cNvSpPr/>
          <p:nvPr/>
        </p:nvSpPr>
        <p:spPr>
          <a:xfrm>
            <a:off x="1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68" name="כוכב: 5 פינות 367">
            <a:extLst>
              <a:ext uri="{FF2B5EF4-FFF2-40B4-BE49-F238E27FC236}">
                <a16:creationId xmlns:a16="http://schemas.microsoft.com/office/drawing/2014/main" id="{34BF90A0-D532-406F-82E5-D020475311DF}"/>
              </a:ext>
            </a:extLst>
          </p:cNvPr>
          <p:cNvSpPr/>
          <p:nvPr/>
        </p:nvSpPr>
        <p:spPr>
          <a:xfrm>
            <a:off x="0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2" name="כוכב: 5 פינות 371">
            <a:extLst>
              <a:ext uri="{FF2B5EF4-FFF2-40B4-BE49-F238E27FC236}">
                <a16:creationId xmlns:a16="http://schemas.microsoft.com/office/drawing/2014/main" id="{F47BA504-E5AE-4EA5-AE9C-737AF620D01F}"/>
              </a:ext>
            </a:extLst>
          </p:cNvPr>
          <p:cNvSpPr/>
          <p:nvPr/>
        </p:nvSpPr>
        <p:spPr>
          <a:xfrm>
            <a:off x="15026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3" name="כוכב: 5 פינות 372">
            <a:extLst>
              <a:ext uri="{FF2B5EF4-FFF2-40B4-BE49-F238E27FC236}">
                <a16:creationId xmlns:a16="http://schemas.microsoft.com/office/drawing/2014/main" id="{A0083FCB-86C5-4925-AA0D-98CE4794F431}"/>
              </a:ext>
            </a:extLst>
          </p:cNvPr>
          <p:cNvSpPr/>
          <p:nvPr/>
        </p:nvSpPr>
        <p:spPr>
          <a:xfrm>
            <a:off x="10731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4" name="כוכב: 5 פינות 373">
            <a:extLst>
              <a:ext uri="{FF2B5EF4-FFF2-40B4-BE49-F238E27FC236}">
                <a16:creationId xmlns:a16="http://schemas.microsoft.com/office/drawing/2014/main" id="{FD47BB1B-9774-4067-B971-8513FBA279E2}"/>
              </a:ext>
            </a:extLst>
          </p:cNvPr>
          <p:cNvSpPr/>
          <p:nvPr/>
        </p:nvSpPr>
        <p:spPr>
          <a:xfrm>
            <a:off x="19318" y="559157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5" name="כוכב: 5 פינות 374">
            <a:extLst>
              <a:ext uri="{FF2B5EF4-FFF2-40B4-BE49-F238E27FC236}">
                <a16:creationId xmlns:a16="http://schemas.microsoft.com/office/drawing/2014/main" id="{060A22B5-246E-4B92-8C84-497006DD0EF2}"/>
              </a:ext>
            </a:extLst>
          </p:cNvPr>
          <p:cNvSpPr/>
          <p:nvPr/>
        </p:nvSpPr>
        <p:spPr>
          <a:xfrm>
            <a:off x="27905" y="519662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6" name="כוכב: 5 פינות 375">
            <a:extLst>
              <a:ext uri="{FF2B5EF4-FFF2-40B4-BE49-F238E27FC236}">
                <a16:creationId xmlns:a16="http://schemas.microsoft.com/office/drawing/2014/main" id="{F7CD7264-8A7B-4E61-980D-3475000400F9}"/>
              </a:ext>
            </a:extLst>
          </p:cNvPr>
          <p:cNvSpPr/>
          <p:nvPr/>
        </p:nvSpPr>
        <p:spPr>
          <a:xfrm>
            <a:off x="19318" y="4820993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7" name="כוכב: 5 פינות 376">
            <a:extLst>
              <a:ext uri="{FF2B5EF4-FFF2-40B4-BE49-F238E27FC236}">
                <a16:creationId xmlns:a16="http://schemas.microsoft.com/office/drawing/2014/main" id="{81E0B85D-5251-4131-8265-BA98257B9E16}"/>
              </a:ext>
            </a:extLst>
          </p:cNvPr>
          <p:cNvSpPr/>
          <p:nvPr/>
        </p:nvSpPr>
        <p:spPr>
          <a:xfrm>
            <a:off x="19319" y="444536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8" name="כוכב: 5 פינות 377">
            <a:extLst>
              <a:ext uri="{FF2B5EF4-FFF2-40B4-BE49-F238E27FC236}">
                <a16:creationId xmlns:a16="http://schemas.microsoft.com/office/drawing/2014/main" id="{BAE525BC-88DD-4511-A5AF-D510F01D3FA2}"/>
              </a:ext>
            </a:extLst>
          </p:cNvPr>
          <p:cNvSpPr/>
          <p:nvPr/>
        </p:nvSpPr>
        <p:spPr>
          <a:xfrm>
            <a:off x="1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9" name="כוכב: 5 פינות 378">
            <a:extLst>
              <a:ext uri="{FF2B5EF4-FFF2-40B4-BE49-F238E27FC236}">
                <a16:creationId xmlns:a16="http://schemas.microsoft.com/office/drawing/2014/main" id="{6A0249A7-298D-4CCF-B595-1B9F5D537F3A}"/>
              </a:ext>
            </a:extLst>
          </p:cNvPr>
          <p:cNvSpPr/>
          <p:nvPr/>
        </p:nvSpPr>
        <p:spPr>
          <a:xfrm>
            <a:off x="489397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0" name="כוכב: 5 פינות 379">
            <a:extLst>
              <a:ext uri="{FF2B5EF4-FFF2-40B4-BE49-F238E27FC236}">
                <a16:creationId xmlns:a16="http://schemas.microsoft.com/office/drawing/2014/main" id="{5CA331C4-8AC7-4E72-B1CE-4F7DA2B58003}"/>
              </a:ext>
            </a:extLst>
          </p:cNvPr>
          <p:cNvSpPr/>
          <p:nvPr/>
        </p:nvSpPr>
        <p:spPr>
          <a:xfrm>
            <a:off x="489396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1" name="כוכב: 5 פינות 380">
            <a:extLst>
              <a:ext uri="{FF2B5EF4-FFF2-40B4-BE49-F238E27FC236}">
                <a16:creationId xmlns:a16="http://schemas.microsoft.com/office/drawing/2014/main" id="{0FB10778-E9BF-40CC-AE17-DCAF9CDF18A6}"/>
              </a:ext>
            </a:extLst>
          </p:cNvPr>
          <p:cNvSpPr/>
          <p:nvPr/>
        </p:nvSpPr>
        <p:spPr>
          <a:xfrm>
            <a:off x="489395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2" name="כוכב: 5 פינות 381">
            <a:extLst>
              <a:ext uri="{FF2B5EF4-FFF2-40B4-BE49-F238E27FC236}">
                <a16:creationId xmlns:a16="http://schemas.microsoft.com/office/drawing/2014/main" id="{9BAA7DA2-2CF1-4E72-8725-8AB7A1B69DEB}"/>
              </a:ext>
            </a:extLst>
          </p:cNvPr>
          <p:cNvSpPr/>
          <p:nvPr/>
        </p:nvSpPr>
        <p:spPr>
          <a:xfrm>
            <a:off x="504421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3" name="כוכב: 5 פינות 382">
            <a:extLst>
              <a:ext uri="{FF2B5EF4-FFF2-40B4-BE49-F238E27FC236}">
                <a16:creationId xmlns:a16="http://schemas.microsoft.com/office/drawing/2014/main" id="{44753D98-CB3D-4769-800F-5FA1E979601E}"/>
              </a:ext>
            </a:extLst>
          </p:cNvPr>
          <p:cNvSpPr/>
          <p:nvPr/>
        </p:nvSpPr>
        <p:spPr>
          <a:xfrm>
            <a:off x="500126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4" name="כוכב: 5 פינות 383">
            <a:extLst>
              <a:ext uri="{FF2B5EF4-FFF2-40B4-BE49-F238E27FC236}">
                <a16:creationId xmlns:a16="http://schemas.microsoft.com/office/drawing/2014/main" id="{8EC453AF-8969-439B-9BCF-D6AB8D11E63B}"/>
              </a:ext>
            </a:extLst>
          </p:cNvPr>
          <p:cNvSpPr/>
          <p:nvPr/>
        </p:nvSpPr>
        <p:spPr>
          <a:xfrm>
            <a:off x="508713" y="559157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5" name="כוכב: 5 פינות 384">
            <a:extLst>
              <a:ext uri="{FF2B5EF4-FFF2-40B4-BE49-F238E27FC236}">
                <a16:creationId xmlns:a16="http://schemas.microsoft.com/office/drawing/2014/main" id="{42878488-B132-4BD9-80BA-348BE9C8A7E3}"/>
              </a:ext>
            </a:extLst>
          </p:cNvPr>
          <p:cNvSpPr/>
          <p:nvPr/>
        </p:nvSpPr>
        <p:spPr>
          <a:xfrm>
            <a:off x="517300" y="519662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6" name="כוכב: 5 פינות 385">
            <a:extLst>
              <a:ext uri="{FF2B5EF4-FFF2-40B4-BE49-F238E27FC236}">
                <a16:creationId xmlns:a16="http://schemas.microsoft.com/office/drawing/2014/main" id="{9D51BD65-710F-4B52-9183-949480A2C33D}"/>
              </a:ext>
            </a:extLst>
          </p:cNvPr>
          <p:cNvSpPr/>
          <p:nvPr/>
        </p:nvSpPr>
        <p:spPr>
          <a:xfrm>
            <a:off x="508713" y="4820993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7" name="כוכב: 5 פינות 386">
            <a:extLst>
              <a:ext uri="{FF2B5EF4-FFF2-40B4-BE49-F238E27FC236}">
                <a16:creationId xmlns:a16="http://schemas.microsoft.com/office/drawing/2014/main" id="{051AEEE7-5C36-4111-994F-32A3FE9C9D52}"/>
              </a:ext>
            </a:extLst>
          </p:cNvPr>
          <p:cNvSpPr/>
          <p:nvPr/>
        </p:nvSpPr>
        <p:spPr>
          <a:xfrm>
            <a:off x="508714" y="444536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8" name="כוכב: 5 פינות 387">
            <a:extLst>
              <a:ext uri="{FF2B5EF4-FFF2-40B4-BE49-F238E27FC236}">
                <a16:creationId xmlns:a16="http://schemas.microsoft.com/office/drawing/2014/main" id="{62C32FD6-EAEC-4D78-9D3B-FAC4E8C746B8}"/>
              </a:ext>
            </a:extLst>
          </p:cNvPr>
          <p:cNvSpPr/>
          <p:nvPr/>
        </p:nvSpPr>
        <p:spPr>
          <a:xfrm>
            <a:off x="489396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9" name="כוכב: 5 פינות 388">
            <a:extLst>
              <a:ext uri="{FF2B5EF4-FFF2-40B4-BE49-F238E27FC236}">
                <a16:creationId xmlns:a16="http://schemas.microsoft.com/office/drawing/2014/main" id="{6CD7A10F-00B2-478D-A6CA-8C9FBD4828F9}"/>
              </a:ext>
            </a:extLst>
          </p:cNvPr>
          <p:cNvSpPr/>
          <p:nvPr/>
        </p:nvSpPr>
        <p:spPr>
          <a:xfrm>
            <a:off x="1002404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0" name="כוכב: 5 פינות 389">
            <a:extLst>
              <a:ext uri="{FF2B5EF4-FFF2-40B4-BE49-F238E27FC236}">
                <a16:creationId xmlns:a16="http://schemas.microsoft.com/office/drawing/2014/main" id="{C8B4475E-7523-432E-9DAA-0284B71A37A0}"/>
              </a:ext>
            </a:extLst>
          </p:cNvPr>
          <p:cNvSpPr/>
          <p:nvPr/>
        </p:nvSpPr>
        <p:spPr>
          <a:xfrm>
            <a:off x="1002403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1" name="כוכב: 5 פינות 390">
            <a:extLst>
              <a:ext uri="{FF2B5EF4-FFF2-40B4-BE49-F238E27FC236}">
                <a16:creationId xmlns:a16="http://schemas.microsoft.com/office/drawing/2014/main" id="{2762D56A-8293-4AC5-A742-AFCF227847FA}"/>
              </a:ext>
            </a:extLst>
          </p:cNvPr>
          <p:cNvSpPr/>
          <p:nvPr/>
        </p:nvSpPr>
        <p:spPr>
          <a:xfrm>
            <a:off x="1002402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2" name="כוכב: 5 פינות 391">
            <a:extLst>
              <a:ext uri="{FF2B5EF4-FFF2-40B4-BE49-F238E27FC236}">
                <a16:creationId xmlns:a16="http://schemas.microsoft.com/office/drawing/2014/main" id="{4B6D697F-7AAA-4A1E-AA4E-DE918249D4C7}"/>
              </a:ext>
            </a:extLst>
          </p:cNvPr>
          <p:cNvSpPr/>
          <p:nvPr/>
        </p:nvSpPr>
        <p:spPr>
          <a:xfrm>
            <a:off x="1017428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3" name="כוכב: 5 פינות 392">
            <a:extLst>
              <a:ext uri="{FF2B5EF4-FFF2-40B4-BE49-F238E27FC236}">
                <a16:creationId xmlns:a16="http://schemas.microsoft.com/office/drawing/2014/main" id="{84825BB4-B8DD-40DB-92CD-8F689EB597F0}"/>
              </a:ext>
            </a:extLst>
          </p:cNvPr>
          <p:cNvSpPr/>
          <p:nvPr/>
        </p:nvSpPr>
        <p:spPr>
          <a:xfrm>
            <a:off x="1013133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4" name="כוכב: 5 פינות 393">
            <a:extLst>
              <a:ext uri="{FF2B5EF4-FFF2-40B4-BE49-F238E27FC236}">
                <a16:creationId xmlns:a16="http://schemas.microsoft.com/office/drawing/2014/main" id="{EA2B8BA8-661A-46F5-BB58-8B9C0AC0EA32}"/>
              </a:ext>
            </a:extLst>
          </p:cNvPr>
          <p:cNvSpPr/>
          <p:nvPr/>
        </p:nvSpPr>
        <p:spPr>
          <a:xfrm>
            <a:off x="1021720" y="559157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5" name="כוכב: 5 פינות 394">
            <a:extLst>
              <a:ext uri="{FF2B5EF4-FFF2-40B4-BE49-F238E27FC236}">
                <a16:creationId xmlns:a16="http://schemas.microsoft.com/office/drawing/2014/main" id="{16FEE435-180D-4E32-BA33-EB58B9763B54}"/>
              </a:ext>
            </a:extLst>
          </p:cNvPr>
          <p:cNvSpPr/>
          <p:nvPr/>
        </p:nvSpPr>
        <p:spPr>
          <a:xfrm>
            <a:off x="1030307" y="519662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6" name="כוכב: 5 פינות 395">
            <a:extLst>
              <a:ext uri="{FF2B5EF4-FFF2-40B4-BE49-F238E27FC236}">
                <a16:creationId xmlns:a16="http://schemas.microsoft.com/office/drawing/2014/main" id="{6B140509-78E2-41ED-8E07-02897C69CEC9}"/>
              </a:ext>
            </a:extLst>
          </p:cNvPr>
          <p:cNvSpPr/>
          <p:nvPr/>
        </p:nvSpPr>
        <p:spPr>
          <a:xfrm>
            <a:off x="1021720" y="4820993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7" name="כוכב: 5 פינות 396">
            <a:extLst>
              <a:ext uri="{FF2B5EF4-FFF2-40B4-BE49-F238E27FC236}">
                <a16:creationId xmlns:a16="http://schemas.microsoft.com/office/drawing/2014/main" id="{B13E3A33-CEA4-4D61-B7CB-207057C07D8B}"/>
              </a:ext>
            </a:extLst>
          </p:cNvPr>
          <p:cNvSpPr/>
          <p:nvPr/>
        </p:nvSpPr>
        <p:spPr>
          <a:xfrm>
            <a:off x="1021721" y="444536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8" name="כוכב: 5 פינות 397">
            <a:extLst>
              <a:ext uri="{FF2B5EF4-FFF2-40B4-BE49-F238E27FC236}">
                <a16:creationId xmlns:a16="http://schemas.microsoft.com/office/drawing/2014/main" id="{D08659D0-1AFE-4FA0-8D41-326F4C5AC770}"/>
              </a:ext>
            </a:extLst>
          </p:cNvPr>
          <p:cNvSpPr/>
          <p:nvPr/>
        </p:nvSpPr>
        <p:spPr>
          <a:xfrm>
            <a:off x="1002403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9" name="כוכב: 5 פינות 398">
            <a:extLst>
              <a:ext uri="{FF2B5EF4-FFF2-40B4-BE49-F238E27FC236}">
                <a16:creationId xmlns:a16="http://schemas.microsoft.com/office/drawing/2014/main" id="{EDC30CFB-3F06-4FBD-B3E4-7FA221782E27}"/>
              </a:ext>
            </a:extLst>
          </p:cNvPr>
          <p:cNvSpPr/>
          <p:nvPr/>
        </p:nvSpPr>
        <p:spPr>
          <a:xfrm>
            <a:off x="1547603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0" name="כוכב: 5 פינות 399">
            <a:extLst>
              <a:ext uri="{FF2B5EF4-FFF2-40B4-BE49-F238E27FC236}">
                <a16:creationId xmlns:a16="http://schemas.microsoft.com/office/drawing/2014/main" id="{4F3BB813-4C0F-423D-8B9E-7D41F53697E4}"/>
              </a:ext>
            </a:extLst>
          </p:cNvPr>
          <p:cNvSpPr/>
          <p:nvPr/>
        </p:nvSpPr>
        <p:spPr>
          <a:xfrm>
            <a:off x="1547602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1" name="כוכב: 5 פינות 400">
            <a:extLst>
              <a:ext uri="{FF2B5EF4-FFF2-40B4-BE49-F238E27FC236}">
                <a16:creationId xmlns:a16="http://schemas.microsoft.com/office/drawing/2014/main" id="{0D1E2AA7-8825-418C-ACAA-92BC85469D82}"/>
              </a:ext>
            </a:extLst>
          </p:cNvPr>
          <p:cNvSpPr/>
          <p:nvPr/>
        </p:nvSpPr>
        <p:spPr>
          <a:xfrm>
            <a:off x="1547601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2" name="כוכב: 5 פינות 401">
            <a:extLst>
              <a:ext uri="{FF2B5EF4-FFF2-40B4-BE49-F238E27FC236}">
                <a16:creationId xmlns:a16="http://schemas.microsoft.com/office/drawing/2014/main" id="{7B6FC1BF-01AD-4BE9-AC9A-33D8515D7050}"/>
              </a:ext>
            </a:extLst>
          </p:cNvPr>
          <p:cNvSpPr/>
          <p:nvPr/>
        </p:nvSpPr>
        <p:spPr>
          <a:xfrm>
            <a:off x="1562627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3" name="כוכב: 5 פינות 402">
            <a:extLst>
              <a:ext uri="{FF2B5EF4-FFF2-40B4-BE49-F238E27FC236}">
                <a16:creationId xmlns:a16="http://schemas.microsoft.com/office/drawing/2014/main" id="{B6A702DA-7E0E-48BF-9D4E-348F9853E333}"/>
              </a:ext>
            </a:extLst>
          </p:cNvPr>
          <p:cNvSpPr/>
          <p:nvPr/>
        </p:nvSpPr>
        <p:spPr>
          <a:xfrm>
            <a:off x="1558332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4" name="כוכב: 5 פינות 403">
            <a:extLst>
              <a:ext uri="{FF2B5EF4-FFF2-40B4-BE49-F238E27FC236}">
                <a16:creationId xmlns:a16="http://schemas.microsoft.com/office/drawing/2014/main" id="{35DEB421-213C-4376-AC71-E29AF3B93561}"/>
              </a:ext>
            </a:extLst>
          </p:cNvPr>
          <p:cNvSpPr/>
          <p:nvPr/>
        </p:nvSpPr>
        <p:spPr>
          <a:xfrm>
            <a:off x="1566919" y="559157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5" name="כוכב: 5 פינות 404">
            <a:extLst>
              <a:ext uri="{FF2B5EF4-FFF2-40B4-BE49-F238E27FC236}">
                <a16:creationId xmlns:a16="http://schemas.microsoft.com/office/drawing/2014/main" id="{C8BED1C1-A532-45C1-88B8-053A85E9B81B}"/>
              </a:ext>
            </a:extLst>
          </p:cNvPr>
          <p:cNvSpPr/>
          <p:nvPr/>
        </p:nvSpPr>
        <p:spPr>
          <a:xfrm>
            <a:off x="1575506" y="519662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6" name="כוכב: 5 פינות 405">
            <a:extLst>
              <a:ext uri="{FF2B5EF4-FFF2-40B4-BE49-F238E27FC236}">
                <a16:creationId xmlns:a16="http://schemas.microsoft.com/office/drawing/2014/main" id="{F400E0CF-6D5A-437C-8F00-443F4452D3FD}"/>
              </a:ext>
            </a:extLst>
          </p:cNvPr>
          <p:cNvSpPr/>
          <p:nvPr/>
        </p:nvSpPr>
        <p:spPr>
          <a:xfrm>
            <a:off x="1566919" y="4820993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7" name="כוכב: 5 פינות 406">
            <a:extLst>
              <a:ext uri="{FF2B5EF4-FFF2-40B4-BE49-F238E27FC236}">
                <a16:creationId xmlns:a16="http://schemas.microsoft.com/office/drawing/2014/main" id="{719B2F37-2BD9-4564-AEB8-425FD99DA6E7}"/>
              </a:ext>
            </a:extLst>
          </p:cNvPr>
          <p:cNvSpPr/>
          <p:nvPr/>
        </p:nvSpPr>
        <p:spPr>
          <a:xfrm>
            <a:off x="1566920" y="444536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8" name="כוכב: 5 פינות 407">
            <a:extLst>
              <a:ext uri="{FF2B5EF4-FFF2-40B4-BE49-F238E27FC236}">
                <a16:creationId xmlns:a16="http://schemas.microsoft.com/office/drawing/2014/main" id="{9F16A220-A5EC-4018-B09A-34F4EF1E38F0}"/>
              </a:ext>
            </a:extLst>
          </p:cNvPr>
          <p:cNvSpPr/>
          <p:nvPr/>
        </p:nvSpPr>
        <p:spPr>
          <a:xfrm>
            <a:off x="1547602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9" name="כוכב: 5 פינות 408">
            <a:extLst>
              <a:ext uri="{FF2B5EF4-FFF2-40B4-BE49-F238E27FC236}">
                <a16:creationId xmlns:a16="http://schemas.microsoft.com/office/drawing/2014/main" id="{727F401D-072C-4ABA-B82E-703043F4FE65}"/>
              </a:ext>
            </a:extLst>
          </p:cNvPr>
          <p:cNvSpPr/>
          <p:nvPr/>
        </p:nvSpPr>
        <p:spPr>
          <a:xfrm>
            <a:off x="2036998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0" name="כוכב: 5 פינות 409">
            <a:extLst>
              <a:ext uri="{FF2B5EF4-FFF2-40B4-BE49-F238E27FC236}">
                <a16:creationId xmlns:a16="http://schemas.microsoft.com/office/drawing/2014/main" id="{EB5E2B8F-923A-4299-8F98-F2B7FFC24AF2}"/>
              </a:ext>
            </a:extLst>
          </p:cNvPr>
          <p:cNvSpPr/>
          <p:nvPr/>
        </p:nvSpPr>
        <p:spPr>
          <a:xfrm>
            <a:off x="2036997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1" name="כוכב: 5 פינות 410">
            <a:extLst>
              <a:ext uri="{FF2B5EF4-FFF2-40B4-BE49-F238E27FC236}">
                <a16:creationId xmlns:a16="http://schemas.microsoft.com/office/drawing/2014/main" id="{0E3E2A37-0DEF-4037-99B4-577207E5A18E}"/>
              </a:ext>
            </a:extLst>
          </p:cNvPr>
          <p:cNvSpPr/>
          <p:nvPr/>
        </p:nvSpPr>
        <p:spPr>
          <a:xfrm>
            <a:off x="2036996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2" name="כוכב: 5 פינות 411">
            <a:extLst>
              <a:ext uri="{FF2B5EF4-FFF2-40B4-BE49-F238E27FC236}">
                <a16:creationId xmlns:a16="http://schemas.microsoft.com/office/drawing/2014/main" id="{DAAD6F28-D95A-4903-95DD-EF6E719096EE}"/>
              </a:ext>
            </a:extLst>
          </p:cNvPr>
          <p:cNvSpPr/>
          <p:nvPr/>
        </p:nvSpPr>
        <p:spPr>
          <a:xfrm>
            <a:off x="2052022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3" name="כוכב: 5 פינות 412">
            <a:extLst>
              <a:ext uri="{FF2B5EF4-FFF2-40B4-BE49-F238E27FC236}">
                <a16:creationId xmlns:a16="http://schemas.microsoft.com/office/drawing/2014/main" id="{9B3F0BE2-A812-474C-8959-F590817456E0}"/>
              </a:ext>
            </a:extLst>
          </p:cNvPr>
          <p:cNvSpPr/>
          <p:nvPr/>
        </p:nvSpPr>
        <p:spPr>
          <a:xfrm>
            <a:off x="2047727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4" name="כוכב: 5 פינות 413">
            <a:extLst>
              <a:ext uri="{FF2B5EF4-FFF2-40B4-BE49-F238E27FC236}">
                <a16:creationId xmlns:a16="http://schemas.microsoft.com/office/drawing/2014/main" id="{67C4B1AF-4190-4701-A288-74745A33F1B1}"/>
              </a:ext>
            </a:extLst>
          </p:cNvPr>
          <p:cNvSpPr/>
          <p:nvPr/>
        </p:nvSpPr>
        <p:spPr>
          <a:xfrm>
            <a:off x="2056314" y="559157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5" name="כוכב: 5 פינות 414">
            <a:extLst>
              <a:ext uri="{FF2B5EF4-FFF2-40B4-BE49-F238E27FC236}">
                <a16:creationId xmlns:a16="http://schemas.microsoft.com/office/drawing/2014/main" id="{384E7009-746A-45A5-9CAF-03C9887FD288}"/>
              </a:ext>
            </a:extLst>
          </p:cNvPr>
          <p:cNvSpPr/>
          <p:nvPr/>
        </p:nvSpPr>
        <p:spPr>
          <a:xfrm>
            <a:off x="2064901" y="519662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6" name="כוכב: 5 פינות 415">
            <a:extLst>
              <a:ext uri="{FF2B5EF4-FFF2-40B4-BE49-F238E27FC236}">
                <a16:creationId xmlns:a16="http://schemas.microsoft.com/office/drawing/2014/main" id="{64666743-325A-47EF-B636-B8D68CDEF5EF}"/>
              </a:ext>
            </a:extLst>
          </p:cNvPr>
          <p:cNvSpPr/>
          <p:nvPr/>
        </p:nvSpPr>
        <p:spPr>
          <a:xfrm>
            <a:off x="2056314" y="4820993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7" name="כוכב: 5 פינות 416">
            <a:extLst>
              <a:ext uri="{FF2B5EF4-FFF2-40B4-BE49-F238E27FC236}">
                <a16:creationId xmlns:a16="http://schemas.microsoft.com/office/drawing/2014/main" id="{6B127EEE-9AFF-4D30-847F-E47E84FCC15B}"/>
              </a:ext>
            </a:extLst>
          </p:cNvPr>
          <p:cNvSpPr/>
          <p:nvPr/>
        </p:nvSpPr>
        <p:spPr>
          <a:xfrm>
            <a:off x="2056315" y="444536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8" name="כוכב: 5 פינות 417">
            <a:extLst>
              <a:ext uri="{FF2B5EF4-FFF2-40B4-BE49-F238E27FC236}">
                <a16:creationId xmlns:a16="http://schemas.microsoft.com/office/drawing/2014/main" id="{C7BF25A2-7EA9-4EA7-A3E8-A353C26164C9}"/>
              </a:ext>
            </a:extLst>
          </p:cNvPr>
          <p:cNvSpPr/>
          <p:nvPr/>
        </p:nvSpPr>
        <p:spPr>
          <a:xfrm>
            <a:off x="2036997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9" name="כוכב: 5 פינות 418">
            <a:extLst>
              <a:ext uri="{FF2B5EF4-FFF2-40B4-BE49-F238E27FC236}">
                <a16:creationId xmlns:a16="http://schemas.microsoft.com/office/drawing/2014/main" id="{A51A86D9-58B2-468D-B0F4-511DE7176888}"/>
              </a:ext>
            </a:extLst>
          </p:cNvPr>
          <p:cNvSpPr/>
          <p:nvPr/>
        </p:nvSpPr>
        <p:spPr>
          <a:xfrm>
            <a:off x="2550005" y="31789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0" name="כוכב: 5 פינות 419">
            <a:extLst>
              <a:ext uri="{FF2B5EF4-FFF2-40B4-BE49-F238E27FC236}">
                <a16:creationId xmlns:a16="http://schemas.microsoft.com/office/drawing/2014/main" id="{C2380C9E-C4D1-45B8-8822-68983AF29C14}"/>
              </a:ext>
            </a:extLst>
          </p:cNvPr>
          <p:cNvSpPr/>
          <p:nvPr/>
        </p:nvSpPr>
        <p:spPr>
          <a:xfrm>
            <a:off x="2550004" y="359320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1" name="כוכב: 5 פינות 420">
            <a:extLst>
              <a:ext uri="{FF2B5EF4-FFF2-40B4-BE49-F238E27FC236}">
                <a16:creationId xmlns:a16="http://schemas.microsoft.com/office/drawing/2014/main" id="{06F1B541-7325-4F64-82BE-684CEB4AC87F}"/>
              </a:ext>
            </a:extLst>
          </p:cNvPr>
          <p:cNvSpPr/>
          <p:nvPr/>
        </p:nvSpPr>
        <p:spPr>
          <a:xfrm>
            <a:off x="2550003" y="280330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2" name="כוכב: 5 פינות 421">
            <a:extLst>
              <a:ext uri="{FF2B5EF4-FFF2-40B4-BE49-F238E27FC236}">
                <a16:creationId xmlns:a16="http://schemas.microsoft.com/office/drawing/2014/main" id="{37818887-26FB-4F1C-9B14-2C8A7E7B41A7}"/>
              </a:ext>
            </a:extLst>
          </p:cNvPr>
          <p:cNvSpPr/>
          <p:nvPr/>
        </p:nvSpPr>
        <p:spPr>
          <a:xfrm>
            <a:off x="2565029" y="63557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3" name="כוכב: 5 פינות 422">
            <a:extLst>
              <a:ext uri="{FF2B5EF4-FFF2-40B4-BE49-F238E27FC236}">
                <a16:creationId xmlns:a16="http://schemas.microsoft.com/office/drawing/2014/main" id="{11C21CC8-DCC7-4ECD-A818-4A73846FDB96}"/>
              </a:ext>
            </a:extLst>
          </p:cNvPr>
          <p:cNvSpPr/>
          <p:nvPr/>
        </p:nvSpPr>
        <p:spPr>
          <a:xfrm>
            <a:off x="2560734" y="599511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4" name="כוכב: 5 פינות 423">
            <a:extLst>
              <a:ext uri="{FF2B5EF4-FFF2-40B4-BE49-F238E27FC236}">
                <a16:creationId xmlns:a16="http://schemas.microsoft.com/office/drawing/2014/main" id="{A94339D6-9CDB-44F9-9B41-483155CCC72E}"/>
              </a:ext>
            </a:extLst>
          </p:cNvPr>
          <p:cNvSpPr/>
          <p:nvPr/>
        </p:nvSpPr>
        <p:spPr>
          <a:xfrm>
            <a:off x="2526393" y="559801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5" name="כוכב: 5 פינות 424">
            <a:extLst>
              <a:ext uri="{FF2B5EF4-FFF2-40B4-BE49-F238E27FC236}">
                <a16:creationId xmlns:a16="http://schemas.microsoft.com/office/drawing/2014/main" id="{D2B80C8F-3F3A-4E1D-BEAC-024C1337D210}"/>
              </a:ext>
            </a:extLst>
          </p:cNvPr>
          <p:cNvSpPr/>
          <p:nvPr/>
        </p:nvSpPr>
        <p:spPr>
          <a:xfrm>
            <a:off x="2577417" y="487358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6" name="כוכב: 5 פינות 425">
            <a:extLst>
              <a:ext uri="{FF2B5EF4-FFF2-40B4-BE49-F238E27FC236}">
                <a16:creationId xmlns:a16="http://schemas.microsoft.com/office/drawing/2014/main" id="{F5A46427-E93D-46B5-A208-F503D1BDBFDE}"/>
              </a:ext>
            </a:extLst>
          </p:cNvPr>
          <p:cNvSpPr/>
          <p:nvPr/>
        </p:nvSpPr>
        <p:spPr>
          <a:xfrm>
            <a:off x="1674408" y="464275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7" name="כוכב: 5 פינות 426">
            <a:extLst>
              <a:ext uri="{FF2B5EF4-FFF2-40B4-BE49-F238E27FC236}">
                <a16:creationId xmlns:a16="http://schemas.microsoft.com/office/drawing/2014/main" id="{562D3C29-53A5-4833-8E6F-0770D494FD37}"/>
              </a:ext>
            </a:extLst>
          </p:cNvPr>
          <p:cNvSpPr/>
          <p:nvPr/>
        </p:nvSpPr>
        <p:spPr>
          <a:xfrm>
            <a:off x="2569320" y="520306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8" name="כוכב: 5 פינות 427">
            <a:extLst>
              <a:ext uri="{FF2B5EF4-FFF2-40B4-BE49-F238E27FC236}">
                <a16:creationId xmlns:a16="http://schemas.microsoft.com/office/drawing/2014/main" id="{D1E3D510-26BC-43A7-BF3E-31ED6742A27D}"/>
              </a:ext>
            </a:extLst>
          </p:cNvPr>
          <p:cNvSpPr/>
          <p:nvPr/>
        </p:nvSpPr>
        <p:spPr>
          <a:xfrm>
            <a:off x="2550004" y="403108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9" name="כוכב: 5 פינות 428">
            <a:extLst>
              <a:ext uri="{FF2B5EF4-FFF2-40B4-BE49-F238E27FC236}">
                <a16:creationId xmlns:a16="http://schemas.microsoft.com/office/drawing/2014/main" id="{C1B6D42D-CCE4-45FD-BB2B-DF8DE87198C7}"/>
              </a:ext>
            </a:extLst>
          </p:cNvPr>
          <p:cNvSpPr/>
          <p:nvPr/>
        </p:nvSpPr>
        <p:spPr>
          <a:xfrm>
            <a:off x="3090917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0" name="כוכב: 5 פינות 429">
            <a:extLst>
              <a:ext uri="{FF2B5EF4-FFF2-40B4-BE49-F238E27FC236}">
                <a16:creationId xmlns:a16="http://schemas.microsoft.com/office/drawing/2014/main" id="{BCFA4F75-40F5-4C1D-95C6-9A3492D3E096}"/>
              </a:ext>
            </a:extLst>
          </p:cNvPr>
          <p:cNvSpPr/>
          <p:nvPr/>
        </p:nvSpPr>
        <p:spPr>
          <a:xfrm>
            <a:off x="3118820" y="365545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1" name="כוכב: 5 פינות 430">
            <a:extLst>
              <a:ext uri="{FF2B5EF4-FFF2-40B4-BE49-F238E27FC236}">
                <a16:creationId xmlns:a16="http://schemas.microsoft.com/office/drawing/2014/main" id="{25CF3A5E-9B4D-4B01-8F5F-514190121221}"/>
              </a:ext>
            </a:extLst>
          </p:cNvPr>
          <p:cNvSpPr/>
          <p:nvPr/>
        </p:nvSpPr>
        <p:spPr>
          <a:xfrm>
            <a:off x="3090915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2" name="כוכב: 5 פינות 431">
            <a:extLst>
              <a:ext uri="{FF2B5EF4-FFF2-40B4-BE49-F238E27FC236}">
                <a16:creationId xmlns:a16="http://schemas.microsoft.com/office/drawing/2014/main" id="{BA36C8C9-7DE0-49C9-97F4-9E52A16C7FE2}"/>
              </a:ext>
            </a:extLst>
          </p:cNvPr>
          <p:cNvSpPr/>
          <p:nvPr/>
        </p:nvSpPr>
        <p:spPr>
          <a:xfrm>
            <a:off x="3105941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3" name="כוכב: 5 פינות 432">
            <a:extLst>
              <a:ext uri="{FF2B5EF4-FFF2-40B4-BE49-F238E27FC236}">
                <a16:creationId xmlns:a16="http://schemas.microsoft.com/office/drawing/2014/main" id="{A3B9C0DA-0260-4F5F-B774-F7B79AF3C5DE}"/>
              </a:ext>
            </a:extLst>
          </p:cNvPr>
          <p:cNvSpPr/>
          <p:nvPr/>
        </p:nvSpPr>
        <p:spPr>
          <a:xfrm>
            <a:off x="3101646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4" name="כוכב: 5 פינות 433">
            <a:extLst>
              <a:ext uri="{FF2B5EF4-FFF2-40B4-BE49-F238E27FC236}">
                <a16:creationId xmlns:a16="http://schemas.microsoft.com/office/drawing/2014/main" id="{8DD7D6B3-BA61-4FC0-9A15-CB3C57DB28D9}"/>
              </a:ext>
            </a:extLst>
          </p:cNvPr>
          <p:cNvSpPr/>
          <p:nvPr/>
        </p:nvSpPr>
        <p:spPr>
          <a:xfrm>
            <a:off x="3110233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5" name="כוכב: 5 פינות 434">
            <a:extLst>
              <a:ext uri="{FF2B5EF4-FFF2-40B4-BE49-F238E27FC236}">
                <a16:creationId xmlns:a16="http://schemas.microsoft.com/office/drawing/2014/main" id="{25C5813B-C54E-4D16-BA80-9D633DCB131A}"/>
              </a:ext>
            </a:extLst>
          </p:cNvPr>
          <p:cNvSpPr/>
          <p:nvPr/>
        </p:nvSpPr>
        <p:spPr>
          <a:xfrm>
            <a:off x="3118820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6" name="כוכב: 5 פינות 435">
            <a:extLst>
              <a:ext uri="{FF2B5EF4-FFF2-40B4-BE49-F238E27FC236}">
                <a16:creationId xmlns:a16="http://schemas.microsoft.com/office/drawing/2014/main" id="{F4A422D1-DDE1-4E7A-9DBE-C32C3F22E99B}"/>
              </a:ext>
            </a:extLst>
          </p:cNvPr>
          <p:cNvSpPr/>
          <p:nvPr/>
        </p:nvSpPr>
        <p:spPr>
          <a:xfrm>
            <a:off x="3110233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7" name="כוכב: 5 פינות 436">
            <a:extLst>
              <a:ext uri="{FF2B5EF4-FFF2-40B4-BE49-F238E27FC236}">
                <a16:creationId xmlns:a16="http://schemas.microsoft.com/office/drawing/2014/main" id="{F082599B-C64F-4611-9FBC-68293C17D83E}"/>
              </a:ext>
            </a:extLst>
          </p:cNvPr>
          <p:cNvSpPr/>
          <p:nvPr/>
        </p:nvSpPr>
        <p:spPr>
          <a:xfrm>
            <a:off x="3110234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8" name="כוכב: 5 פינות 437">
            <a:extLst>
              <a:ext uri="{FF2B5EF4-FFF2-40B4-BE49-F238E27FC236}">
                <a16:creationId xmlns:a16="http://schemas.microsoft.com/office/drawing/2014/main" id="{3634E6E9-E28E-463C-A36A-79F338D58FC4}"/>
              </a:ext>
            </a:extLst>
          </p:cNvPr>
          <p:cNvSpPr/>
          <p:nvPr/>
        </p:nvSpPr>
        <p:spPr>
          <a:xfrm>
            <a:off x="3090916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9" name="כוכב: 5 פינות 438">
            <a:extLst>
              <a:ext uri="{FF2B5EF4-FFF2-40B4-BE49-F238E27FC236}">
                <a16:creationId xmlns:a16="http://schemas.microsoft.com/office/drawing/2014/main" id="{30938804-0E25-438C-ABC4-A5924E50E6BF}"/>
              </a:ext>
            </a:extLst>
          </p:cNvPr>
          <p:cNvSpPr/>
          <p:nvPr/>
        </p:nvSpPr>
        <p:spPr>
          <a:xfrm>
            <a:off x="3580312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0" name="כוכב: 5 פינות 439">
            <a:extLst>
              <a:ext uri="{FF2B5EF4-FFF2-40B4-BE49-F238E27FC236}">
                <a16:creationId xmlns:a16="http://schemas.microsoft.com/office/drawing/2014/main" id="{443C776B-2403-49C2-B222-7536B06E2A49}"/>
              </a:ext>
            </a:extLst>
          </p:cNvPr>
          <p:cNvSpPr/>
          <p:nvPr/>
        </p:nvSpPr>
        <p:spPr>
          <a:xfrm>
            <a:off x="3580311" y="360608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1" name="כוכב: 5 פינות 440">
            <a:extLst>
              <a:ext uri="{FF2B5EF4-FFF2-40B4-BE49-F238E27FC236}">
                <a16:creationId xmlns:a16="http://schemas.microsoft.com/office/drawing/2014/main" id="{C9D22F73-A01D-4ABC-92C8-49BF564A9D2F}"/>
              </a:ext>
            </a:extLst>
          </p:cNvPr>
          <p:cNvSpPr/>
          <p:nvPr/>
        </p:nvSpPr>
        <p:spPr>
          <a:xfrm>
            <a:off x="3580310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2" name="כוכב: 5 פינות 441">
            <a:extLst>
              <a:ext uri="{FF2B5EF4-FFF2-40B4-BE49-F238E27FC236}">
                <a16:creationId xmlns:a16="http://schemas.microsoft.com/office/drawing/2014/main" id="{9A5AFE6B-B0BF-49D4-9F39-D3437A4F7EDD}"/>
              </a:ext>
            </a:extLst>
          </p:cNvPr>
          <p:cNvSpPr/>
          <p:nvPr/>
        </p:nvSpPr>
        <p:spPr>
          <a:xfrm>
            <a:off x="3595336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3" name="כוכב: 5 פינות 442">
            <a:extLst>
              <a:ext uri="{FF2B5EF4-FFF2-40B4-BE49-F238E27FC236}">
                <a16:creationId xmlns:a16="http://schemas.microsoft.com/office/drawing/2014/main" id="{050661E9-455A-42FB-ACC9-F2A0018D58F9}"/>
              </a:ext>
            </a:extLst>
          </p:cNvPr>
          <p:cNvSpPr/>
          <p:nvPr/>
        </p:nvSpPr>
        <p:spPr>
          <a:xfrm>
            <a:off x="3591041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4" name="כוכב: 5 פינות 443">
            <a:extLst>
              <a:ext uri="{FF2B5EF4-FFF2-40B4-BE49-F238E27FC236}">
                <a16:creationId xmlns:a16="http://schemas.microsoft.com/office/drawing/2014/main" id="{A9A218B9-DBC9-45F4-8966-017C54EF82D6}"/>
              </a:ext>
            </a:extLst>
          </p:cNvPr>
          <p:cNvSpPr/>
          <p:nvPr/>
        </p:nvSpPr>
        <p:spPr>
          <a:xfrm>
            <a:off x="3599628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5" name="כוכב: 5 פינות 444">
            <a:extLst>
              <a:ext uri="{FF2B5EF4-FFF2-40B4-BE49-F238E27FC236}">
                <a16:creationId xmlns:a16="http://schemas.microsoft.com/office/drawing/2014/main" id="{A1AD9EB1-E360-4481-A959-FFACF90CDD83}"/>
              </a:ext>
            </a:extLst>
          </p:cNvPr>
          <p:cNvSpPr/>
          <p:nvPr/>
        </p:nvSpPr>
        <p:spPr>
          <a:xfrm>
            <a:off x="3608215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6" name="כוכב: 5 פינות 445">
            <a:extLst>
              <a:ext uri="{FF2B5EF4-FFF2-40B4-BE49-F238E27FC236}">
                <a16:creationId xmlns:a16="http://schemas.microsoft.com/office/drawing/2014/main" id="{46766E00-51C9-439D-B4CB-A2C3A80B5D23}"/>
              </a:ext>
            </a:extLst>
          </p:cNvPr>
          <p:cNvSpPr/>
          <p:nvPr/>
        </p:nvSpPr>
        <p:spPr>
          <a:xfrm>
            <a:off x="3599628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7" name="כוכב: 5 פינות 446">
            <a:extLst>
              <a:ext uri="{FF2B5EF4-FFF2-40B4-BE49-F238E27FC236}">
                <a16:creationId xmlns:a16="http://schemas.microsoft.com/office/drawing/2014/main" id="{5EA7E0DD-8B28-44C9-9044-15D44BA9A213}"/>
              </a:ext>
            </a:extLst>
          </p:cNvPr>
          <p:cNvSpPr/>
          <p:nvPr/>
        </p:nvSpPr>
        <p:spPr>
          <a:xfrm>
            <a:off x="3599629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8" name="כוכב: 5 פינות 447">
            <a:extLst>
              <a:ext uri="{FF2B5EF4-FFF2-40B4-BE49-F238E27FC236}">
                <a16:creationId xmlns:a16="http://schemas.microsoft.com/office/drawing/2014/main" id="{94E32ECF-1487-4F7C-B5D0-2214ABDAAE14}"/>
              </a:ext>
            </a:extLst>
          </p:cNvPr>
          <p:cNvSpPr/>
          <p:nvPr/>
        </p:nvSpPr>
        <p:spPr>
          <a:xfrm>
            <a:off x="3580311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49" name="כוכב: 5 פינות 448">
            <a:extLst>
              <a:ext uri="{FF2B5EF4-FFF2-40B4-BE49-F238E27FC236}">
                <a16:creationId xmlns:a16="http://schemas.microsoft.com/office/drawing/2014/main" id="{2BD687C7-FB69-4F8C-B3B8-E6E69D733F17}"/>
              </a:ext>
            </a:extLst>
          </p:cNvPr>
          <p:cNvSpPr/>
          <p:nvPr/>
        </p:nvSpPr>
        <p:spPr>
          <a:xfrm>
            <a:off x="4093319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0" name="כוכב: 5 פינות 449">
            <a:extLst>
              <a:ext uri="{FF2B5EF4-FFF2-40B4-BE49-F238E27FC236}">
                <a16:creationId xmlns:a16="http://schemas.microsoft.com/office/drawing/2014/main" id="{5F685626-8CFC-49F2-B883-557C41EA3B98}"/>
              </a:ext>
            </a:extLst>
          </p:cNvPr>
          <p:cNvSpPr/>
          <p:nvPr/>
        </p:nvSpPr>
        <p:spPr>
          <a:xfrm>
            <a:off x="4093318" y="360608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1" name="כוכב: 5 פינות 450">
            <a:extLst>
              <a:ext uri="{FF2B5EF4-FFF2-40B4-BE49-F238E27FC236}">
                <a16:creationId xmlns:a16="http://schemas.microsoft.com/office/drawing/2014/main" id="{779D65A2-C189-432A-8ADA-65B740C07C3B}"/>
              </a:ext>
            </a:extLst>
          </p:cNvPr>
          <p:cNvSpPr/>
          <p:nvPr/>
        </p:nvSpPr>
        <p:spPr>
          <a:xfrm>
            <a:off x="4093317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2" name="כוכב: 5 פינות 451">
            <a:extLst>
              <a:ext uri="{FF2B5EF4-FFF2-40B4-BE49-F238E27FC236}">
                <a16:creationId xmlns:a16="http://schemas.microsoft.com/office/drawing/2014/main" id="{CF5A8498-2485-46F6-9D87-897D61B38A3B}"/>
              </a:ext>
            </a:extLst>
          </p:cNvPr>
          <p:cNvSpPr/>
          <p:nvPr/>
        </p:nvSpPr>
        <p:spPr>
          <a:xfrm>
            <a:off x="4108343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3" name="כוכב: 5 פינות 452">
            <a:extLst>
              <a:ext uri="{FF2B5EF4-FFF2-40B4-BE49-F238E27FC236}">
                <a16:creationId xmlns:a16="http://schemas.microsoft.com/office/drawing/2014/main" id="{7B8C2DDA-00A8-4672-9E39-93D7E886F798}"/>
              </a:ext>
            </a:extLst>
          </p:cNvPr>
          <p:cNvSpPr/>
          <p:nvPr/>
        </p:nvSpPr>
        <p:spPr>
          <a:xfrm>
            <a:off x="4104048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4" name="כוכב: 5 פינות 453">
            <a:extLst>
              <a:ext uri="{FF2B5EF4-FFF2-40B4-BE49-F238E27FC236}">
                <a16:creationId xmlns:a16="http://schemas.microsoft.com/office/drawing/2014/main" id="{0C4F732C-9E91-4E44-9818-944C0EB6B3B5}"/>
              </a:ext>
            </a:extLst>
          </p:cNvPr>
          <p:cNvSpPr/>
          <p:nvPr/>
        </p:nvSpPr>
        <p:spPr>
          <a:xfrm>
            <a:off x="4112635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5" name="כוכב: 5 פינות 454">
            <a:extLst>
              <a:ext uri="{FF2B5EF4-FFF2-40B4-BE49-F238E27FC236}">
                <a16:creationId xmlns:a16="http://schemas.microsoft.com/office/drawing/2014/main" id="{91229D40-99DA-4BD5-A66D-896F6FA0D225}"/>
              </a:ext>
            </a:extLst>
          </p:cNvPr>
          <p:cNvSpPr/>
          <p:nvPr/>
        </p:nvSpPr>
        <p:spPr>
          <a:xfrm>
            <a:off x="4121222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6" name="כוכב: 5 פינות 455">
            <a:extLst>
              <a:ext uri="{FF2B5EF4-FFF2-40B4-BE49-F238E27FC236}">
                <a16:creationId xmlns:a16="http://schemas.microsoft.com/office/drawing/2014/main" id="{96D1517B-A14F-45F1-8A09-01D3ECB561CC}"/>
              </a:ext>
            </a:extLst>
          </p:cNvPr>
          <p:cNvSpPr/>
          <p:nvPr/>
        </p:nvSpPr>
        <p:spPr>
          <a:xfrm>
            <a:off x="4112635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7" name="כוכב: 5 פינות 456">
            <a:extLst>
              <a:ext uri="{FF2B5EF4-FFF2-40B4-BE49-F238E27FC236}">
                <a16:creationId xmlns:a16="http://schemas.microsoft.com/office/drawing/2014/main" id="{BD56F62A-A515-488E-A4CA-EF9B3A5B4AF3}"/>
              </a:ext>
            </a:extLst>
          </p:cNvPr>
          <p:cNvSpPr/>
          <p:nvPr/>
        </p:nvSpPr>
        <p:spPr>
          <a:xfrm>
            <a:off x="4112636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8" name="כוכב: 5 פינות 457">
            <a:extLst>
              <a:ext uri="{FF2B5EF4-FFF2-40B4-BE49-F238E27FC236}">
                <a16:creationId xmlns:a16="http://schemas.microsoft.com/office/drawing/2014/main" id="{7844D192-6C51-4105-B4D9-C66E3E276881}"/>
              </a:ext>
            </a:extLst>
          </p:cNvPr>
          <p:cNvSpPr/>
          <p:nvPr/>
        </p:nvSpPr>
        <p:spPr>
          <a:xfrm>
            <a:off x="4093318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9" name="כוכב: 5 פינות 458">
            <a:extLst>
              <a:ext uri="{FF2B5EF4-FFF2-40B4-BE49-F238E27FC236}">
                <a16:creationId xmlns:a16="http://schemas.microsoft.com/office/drawing/2014/main" id="{C2E11AE6-91D8-48D2-80A2-6AF6625C92C4}"/>
              </a:ext>
            </a:extLst>
          </p:cNvPr>
          <p:cNvSpPr/>
          <p:nvPr/>
        </p:nvSpPr>
        <p:spPr>
          <a:xfrm>
            <a:off x="4638518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0" name="כוכב: 5 פינות 459">
            <a:extLst>
              <a:ext uri="{FF2B5EF4-FFF2-40B4-BE49-F238E27FC236}">
                <a16:creationId xmlns:a16="http://schemas.microsoft.com/office/drawing/2014/main" id="{184661F1-C4C7-44FF-91CE-0C806AA8C8AA}"/>
              </a:ext>
            </a:extLst>
          </p:cNvPr>
          <p:cNvSpPr/>
          <p:nvPr/>
        </p:nvSpPr>
        <p:spPr>
          <a:xfrm>
            <a:off x="4638517" y="360608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1" name="כוכב: 5 פינות 460">
            <a:extLst>
              <a:ext uri="{FF2B5EF4-FFF2-40B4-BE49-F238E27FC236}">
                <a16:creationId xmlns:a16="http://schemas.microsoft.com/office/drawing/2014/main" id="{F4CDF853-D586-40BA-9E1C-306C11F5090E}"/>
              </a:ext>
            </a:extLst>
          </p:cNvPr>
          <p:cNvSpPr/>
          <p:nvPr/>
        </p:nvSpPr>
        <p:spPr>
          <a:xfrm>
            <a:off x="4638516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2" name="כוכב: 5 פינות 461">
            <a:extLst>
              <a:ext uri="{FF2B5EF4-FFF2-40B4-BE49-F238E27FC236}">
                <a16:creationId xmlns:a16="http://schemas.microsoft.com/office/drawing/2014/main" id="{634E4320-AD5B-46B3-8477-68748D1ED959}"/>
              </a:ext>
            </a:extLst>
          </p:cNvPr>
          <p:cNvSpPr/>
          <p:nvPr/>
        </p:nvSpPr>
        <p:spPr>
          <a:xfrm>
            <a:off x="4653542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3" name="כוכב: 5 פינות 462">
            <a:extLst>
              <a:ext uri="{FF2B5EF4-FFF2-40B4-BE49-F238E27FC236}">
                <a16:creationId xmlns:a16="http://schemas.microsoft.com/office/drawing/2014/main" id="{69A994B9-F3F3-4C18-A480-2F543954B1B6}"/>
              </a:ext>
            </a:extLst>
          </p:cNvPr>
          <p:cNvSpPr/>
          <p:nvPr/>
        </p:nvSpPr>
        <p:spPr>
          <a:xfrm>
            <a:off x="4649247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4" name="כוכב: 5 פינות 463">
            <a:extLst>
              <a:ext uri="{FF2B5EF4-FFF2-40B4-BE49-F238E27FC236}">
                <a16:creationId xmlns:a16="http://schemas.microsoft.com/office/drawing/2014/main" id="{CC918821-A529-4605-9091-5DE048C1D05E}"/>
              </a:ext>
            </a:extLst>
          </p:cNvPr>
          <p:cNvSpPr/>
          <p:nvPr/>
        </p:nvSpPr>
        <p:spPr>
          <a:xfrm>
            <a:off x="4657834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5" name="כוכב: 5 פינות 464">
            <a:extLst>
              <a:ext uri="{FF2B5EF4-FFF2-40B4-BE49-F238E27FC236}">
                <a16:creationId xmlns:a16="http://schemas.microsoft.com/office/drawing/2014/main" id="{E8EB659A-BBED-402F-AA65-A2A9A1F9262C}"/>
              </a:ext>
            </a:extLst>
          </p:cNvPr>
          <p:cNvSpPr/>
          <p:nvPr/>
        </p:nvSpPr>
        <p:spPr>
          <a:xfrm>
            <a:off x="4666421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6" name="כוכב: 5 פינות 465">
            <a:extLst>
              <a:ext uri="{FF2B5EF4-FFF2-40B4-BE49-F238E27FC236}">
                <a16:creationId xmlns:a16="http://schemas.microsoft.com/office/drawing/2014/main" id="{3C48CCC5-A267-419D-963C-47E3FBFFF968}"/>
              </a:ext>
            </a:extLst>
          </p:cNvPr>
          <p:cNvSpPr/>
          <p:nvPr/>
        </p:nvSpPr>
        <p:spPr>
          <a:xfrm>
            <a:off x="4657834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7" name="כוכב: 5 פינות 466">
            <a:extLst>
              <a:ext uri="{FF2B5EF4-FFF2-40B4-BE49-F238E27FC236}">
                <a16:creationId xmlns:a16="http://schemas.microsoft.com/office/drawing/2014/main" id="{BED35FB3-C75D-460A-B5FF-3512930D0B35}"/>
              </a:ext>
            </a:extLst>
          </p:cNvPr>
          <p:cNvSpPr/>
          <p:nvPr/>
        </p:nvSpPr>
        <p:spPr>
          <a:xfrm>
            <a:off x="4657835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8" name="כוכב: 5 פינות 467">
            <a:extLst>
              <a:ext uri="{FF2B5EF4-FFF2-40B4-BE49-F238E27FC236}">
                <a16:creationId xmlns:a16="http://schemas.microsoft.com/office/drawing/2014/main" id="{6DB4DFFF-2A10-47FC-ACB0-E019C5A12A5D}"/>
              </a:ext>
            </a:extLst>
          </p:cNvPr>
          <p:cNvSpPr/>
          <p:nvPr/>
        </p:nvSpPr>
        <p:spPr>
          <a:xfrm>
            <a:off x="4638517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69" name="כוכב: 5 פינות 468">
            <a:extLst>
              <a:ext uri="{FF2B5EF4-FFF2-40B4-BE49-F238E27FC236}">
                <a16:creationId xmlns:a16="http://schemas.microsoft.com/office/drawing/2014/main" id="{53B96402-4824-47E9-9202-CA29AE6FE6D1}"/>
              </a:ext>
            </a:extLst>
          </p:cNvPr>
          <p:cNvSpPr/>
          <p:nvPr/>
        </p:nvSpPr>
        <p:spPr>
          <a:xfrm>
            <a:off x="5127913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0" name="כוכב: 5 פינות 469">
            <a:extLst>
              <a:ext uri="{FF2B5EF4-FFF2-40B4-BE49-F238E27FC236}">
                <a16:creationId xmlns:a16="http://schemas.microsoft.com/office/drawing/2014/main" id="{4E06AD84-0872-4418-970E-820B172BA4FB}"/>
              </a:ext>
            </a:extLst>
          </p:cNvPr>
          <p:cNvSpPr/>
          <p:nvPr/>
        </p:nvSpPr>
        <p:spPr>
          <a:xfrm>
            <a:off x="5127912" y="360608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1" name="כוכב: 5 פינות 470">
            <a:extLst>
              <a:ext uri="{FF2B5EF4-FFF2-40B4-BE49-F238E27FC236}">
                <a16:creationId xmlns:a16="http://schemas.microsoft.com/office/drawing/2014/main" id="{627C23C7-7BD2-4FC7-A512-6A1E069E4456}"/>
              </a:ext>
            </a:extLst>
          </p:cNvPr>
          <p:cNvSpPr/>
          <p:nvPr/>
        </p:nvSpPr>
        <p:spPr>
          <a:xfrm>
            <a:off x="5127911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2" name="כוכב: 5 פינות 471">
            <a:extLst>
              <a:ext uri="{FF2B5EF4-FFF2-40B4-BE49-F238E27FC236}">
                <a16:creationId xmlns:a16="http://schemas.microsoft.com/office/drawing/2014/main" id="{EDFACEB3-5BF5-47DD-996F-61C1EFD0D2E7}"/>
              </a:ext>
            </a:extLst>
          </p:cNvPr>
          <p:cNvSpPr/>
          <p:nvPr/>
        </p:nvSpPr>
        <p:spPr>
          <a:xfrm>
            <a:off x="5142937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3" name="כוכב: 5 פינות 472">
            <a:extLst>
              <a:ext uri="{FF2B5EF4-FFF2-40B4-BE49-F238E27FC236}">
                <a16:creationId xmlns:a16="http://schemas.microsoft.com/office/drawing/2014/main" id="{08481DD1-9F4C-49EC-A1BF-90F1BEC2B6EE}"/>
              </a:ext>
            </a:extLst>
          </p:cNvPr>
          <p:cNvSpPr/>
          <p:nvPr/>
        </p:nvSpPr>
        <p:spPr>
          <a:xfrm>
            <a:off x="5138642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4" name="כוכב: 5 פינות 473">
            <a:extLst>
              <a:ext uri="{FF2B5EF4-FFF2-40B4-BE49-F238E27FC236}">
                <a16:creationId xmlns:a16="http://schemas.microsoft.com/office/drawing/2014/main" id="{58620583-2ED1-4D0B-812B-74F85C016DA0}"/>
              </a:ext>
            </a:extLst>
          </p:cNvPr>
          <p:cNvSpPr/>
          <p:nvPr/>
        </p:nvSpPr>
        <p:spPr>
          <a:xfrm>
            <a:off x="5147229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5" name="כוכב: 5 פינות 474">
            <a:extLst>
              <a:ext uri="{FF2B5EF4-FFF2-40B4-BE49-F238E27FC236}">
                <a16:creationId xmlns:a16="http://schemas.microsoft.com/office/drawing/2014/main" id="{061B89A3-1945-4660-ADCB-16D80C8DAB3C}"/>
              </a:ext>
            </a:extLst>
          </p:cNvPr>
          <p:cNvSpPr/>
          <p:nvPr/>
        </p:nvSpPr>
        <p:spPr>
          <a:xfrm>
            <a:off x="5155816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6" name="כוכב: 5 פינות 475">
            <a:extLst>
              <a:ext uri="{FF2B5EF4-FFF2-40B4-BE49-F238E27FC236}">
                <a16:creationId xmlns:a16="http://schemas.microsoft.com/office/drawing/2014/main" id="{EB874ADC-E469-4416-A059-9B9A57BD3631}"/>
              </a:ext>
            </a:extLst>
          </p:cNvPr>
          <p:cNvSpPr/>
          <p:nvPr/>
        </p:nvSpPr>
        <p:spPr>
          <a:xfrm>
            <a:off x="5147229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7" name="כוכב: 5 פינות 476">
            <a:extLst>
              <a:ext uri="{FF2B5EF4-FFF2-40B4-BE49-F238E27FC236}">
                <a16:creationId xmlns:a16="http://schemas.microsoft.com/office/drawing/2014/main" id="{509D831A-9210-4E0D-90FD-79B04F88ACEC}"/>
              </a:ext>
            </a:extLst>
          </p:cNvPr>
          <p:cNvSpPr/>
          <p:nvPr/>
        </p:nvSpPr>
        <p:spPr>
          <a:xfrm>
            <a:off x="5147230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8" name="כוכב: 5 פינות 477">
            <a:extLst>
              <a:ext uri="{FF2B5EF4-FFF2-40B4-BE49-F238E27FC236}">
                <a16:creationId xmlns:a16="http://schemas.microsoft.com/office/drawing/2014/main" id="{82C3D4F3-140B-41AF-82E0-4C522CDC7863}"/>
              </a:ext>
            </a:extLst>
          </p:cNvPr>
          <p:cNvSpPr/>
          <p:nvPr/>
        </p:nvSpPr>
        <p:spPr>
          <a:xfrm>
            <a:off x="5127912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79" name="כוכב: 5 פינות 478">
            <a:extLst>
              <a:ext uri="{FF2B5EF4-FFF2-40B4-BE49-F238E27FC236}">
                <a16:creationId xmlns:a16="http://schemas.microsoft.com/office/drawing/2014/main" id="{4EB38760-700C-41F5-8A97-47E39EA24C88}"/>
              </a:ext>
            </a:extLst>
          </p:cNvPr>
          <p:cNvSpPr/>
          <p:nvPr/>
        </p:nvSpPr>
        <p:spPr>
          <a:xfrm>
            <a:off x="5640920" y="31918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0" name="כוכב: 5 פינות 479">
            <a:extLst>
              <a:ext uri="{FF2B5EF4-FFF2-40B4-BE49-F238E27FC236}">
                <a16:creationId xmlns:a16="http://schemas.microsoft.com/office/drawing/2014/main" id="{3E5FB101-0A34-4B3D-98A0-B7330B2AA60B}"/>
              </a:ext>
            </a:extLst>
          </p:cNvPr>
          <p:cNvSpPr/>
          <p:nvPr/>
        </p:nvSpPr>
        <p:spPr>
          <a:xfrm>
            <a:off x="5640919" y="360608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1" name="כוכב: 5 פינות 480">
            <a:extLst>
              <a:ext uri="{FF2B5EF4-FFF2-40B4-BE49-F238E27FC236}">
                <a16:creationId xmlns:a16="http://schemas.microsoft.com/office/drawing/2014/main" id="{E717A6F7-5F21-4038-82E6-0A0D1F3E1392}"/>
              </a:ext>
            </a:extLst>
          </p:cNvPr>
          <p:cNvSpPr/>
          <p:nvPr/>
        </p:nvSpPr>
        <p:spPr>
          <a:xfrm>
            <a:off x="5640918" y="281618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2" name="כוכב: 5 פינות 481">
            <a:extLst>
              <a:ext uri="{FF2B5EF4-FFF2-40B4-BE49-F238E27FC236}">
                <a16:creationId xmlns:a16="http://schemas.microsoft.com/office/drawing/2014/main" id="{33157779-3C23-4BE3-88A5-75ECCFD20DCD}"/>
              </a:ext>
            </a:extLst>
          </p:cNvPr>
          <p:cNvSpPr/>
          <p:nvPr/>
        </p:nvSpPr>
        <p:spPr>
          <a:xfrm>
            <a:off x="5655944" y="63685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3" name="כוכב: 5 פינות 482">
            <a:extLst>
              <a:ext uri="{FF2B5EF4-FFF2-40B4-BE49-F238E27FC236}">
                <a16:creationId xmlns:a16="http://schemas.microsoft.com/office/drawing/2014/main" id="{C0D989E8-D100-428F-B8D3-3D749A7412C7}"/>
              </a:ext>
            </a:extLst>
          </p:cNvPr>
          <p:cNvSpPr/>
          <p:nvPr/>
        </p:nvSpPr>
        <p:spPr>
          <a:xfrm>
            <a:off x="5651649" y="600799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4" name="כוכב: 5 פינות 483">
            <a:extLst>
              <a:ext uri="{FF2B5EF4-FFF2-40B4-BE49-F238E27FC236}">
                <a16:creationId xmlns:a16="http://schemas.microsoft.com/office/drawing/2014/main" id="{703FCFA6-6B43-497A-8ADE-78B3D74E72A6}"/>
              </a:ext>
            </a:extLst>
          </p:cNvPr>
          <p:cNvSpPr/>
          <p:nvPr/>
        </p:nvSpPr>
        <p:spPr>
          <a:xfrm>
            <a:off x="5660236" y="560445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5" name="כוכב: 5 פינות 484">
            <a:extLst>
              <a:ext uri="{FF2B5EF4-FFF2-40B4-BE49-F238E27FC236}">
                <a16:creationId xmlns:a16="http://schemas.microsoft.com/office/drawing/2014/main" id="{FEB54169-10FA-4F5C-9DF6-363E791571CD}"/>
              </a:ext>
            </a:extLst>
          </p:cNvPr>
          <p:cNvSpPr/>
          <p:nvPr/>
        </p:nvSpPr>
        <p:spPr>
          <a:xfrm>
            <a:off x="5668823" y="520950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6" name="כוכב: 5 פינות 485">
            <a:extLst>
              <a:ext uri="{FF2B5EF4-FFF2-40B4-BE49-F238E27FC236}">
                <a16:creationId xmlns:a16="http://schemas.microsoft.com/office/drawing/2014/main" id="{0DE635EE-3A4F-4DD4-AFA0-2177FC6FAFB1}"/>
              </a:ext>
            </a:extLst>
          </p:cNvPr>
          <p:cNvSpPr/>
          <p:nvPr/>
        </p:nvSpPr>
        <p:spPr>
          <a:xfrm>
            <a:off x="5660236" y="4833870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7" name="כוכב: 5 פינות 486">
            <a:extLst>
              <a:ext uri="{FF2B5EF4-FFF2-40B4-BE49-F238E27FC236}">
                <a16:creationId xmlns:a16="http://schemas.microsoft.com/office/drawing/2014/main" id="{FFE20639-CD57-4690-B8DC-11E3A2E3EB00}"/>
              </a:ext>
            </a:extLst>
          </p:cNvPr>
          <p:cNvSpPr/>
          <p:nvPr/>
        </p:nvSpPr>
        <p:spPr>
          <a:xfrm>
            <a:off x="5660237" y="445823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8" name="כוכב: 5 פינות 487">
            <a:extLst>
              <a:ext uri="{FF2B5EF4-FFF2-40B4-BE49-F238E27FC236}">
                <a16:creationId xmlns:a16="http://schemas.microsoft.com/office/drawing/2014/main" id="{334E9EAE-5823-4D46-B04A-B0945D074F48}"/>
              </a:ext>
            </a:extLst>
          </p:cNvPr>
          <p:cNvSpPr/>
          <p:nvPr/>
        </p:nvSpPr>
        <p:spPr>
          <a:xfrm>
            <a:off x="5640919" y="404396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89" name="כוכב: 5 פינות 488">
            <a:extLst>
              <a:ext uri="{FF2B5EF4-FFF2-40B4-BE49-F238E27FC236}">
                <a16:creationId xmlns:a16="http://schemas.microsoft.com/office/drawing/2014/main" id="{AA18E351-BD4D-49A2-9C13-B661CBA77AF4}"/>
              </a:ext>
            </a:extLst>
          </p:cNvPr>
          <p:cNvSpPr/>
          <p:nvPr/>
        </p:nvSpPr>
        <p:spPr>
          <a:xfrm>
            <a:off x="6181832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0" name="כוכב: 5 פינות 489">
            <a:extLst>
              <a:ext uri="{FF2B5EF4-FFF2-40B4-BE49-F238E27FC236}">
                <a16:creationId xmlns:a16="http://schemas.microsoft.com/office/drawing/2014/main" id="{B341FFAB-0D46-43FA-90D0-B907618ECD75}"/>
              </a:ext>
            </a:extLst>
          </p:cNvPr>
          <p:cNvSpPr/>
          <p:nvPr/>
        </p:nvSpPr>
        <p:spPr>
          <a:xfrm>
            <a:off x="6181831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1" name="כוכב: 5 פינות 490">
            <a:extLst>
              <a:ext uri="{FF2B5EF4-FFF2-40B4-BE49-F238E27FC236}">
                <a16:creationId xmlns:a16="http://schemas.microsoft.com/office/drawing/2014/main" id="{ACA4099E-61A1-44B1-B963-C43822CDF547}"/>
              </a:ext>
            </a:extLst>
          </p:cNvPr>
          <p:cNvSpPr/>
          <p:nvPr/>
        </p:nvSpPr>
        <p:spPr>
          <a:xfrm>
            <a:off x="6181830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2" name="כוכב: 5 פינות 491">
            <a:extLst>
              <a:ext uri="{FF2B5EF4-FFF2-40B4-BE49-F238E27FC236}">
                <a16:creationId xmlns:a16="http://schemas.microsoft.com/office/drawing/2014/main" id="{5D3DD7E5-3F13-4355-A476-CE15E4F74FEA}"/>
              </a:ext>
            </a:extLst>
          </p:cNvPr>
          <p:cNvSpPr/>
          <p:nvPr/>
        </p:nvSpPr>
        <p:spPr>
          <a:xfrm>
            <a:off x="6196856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3" name="כוכב: 5 פינות 492">
            <a:extLst>
              <a:ext uri="{FF2B5EF4-FFF2-40B4-BE49-F238E27FC236}">
                <a16:creationId xmlns:a16="http://schemas.microsoft.com/office/drawing/2014/main" id="{866910EB-D55A-4395-A350-F1FB512C662C}"/>
              </a:ext>
            </a:extLst>
          </p:cNvPr>
          <p:cNvSpPr/>
          <p:nvPr/>
        </p:nvSpPr>
        <p:spPr>
          <a:xfrm>
            <a:off x="6192561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4" name="כוכב: 5 פינות 493">
            <a:extLst>
              <a:ext uri="{FF2B5EF4-FFF2-40B4-BE49-F238E27FC236}">
                <a16:creationId xmlns:a16="http://schemas.microsoft.com/office/drawing/2014/main" id="{A08712A4-535D-405F-A621-59908DE1A2B8}"/>
              </a:ext>
            </a:extLst>
          </p:cNvPr>
          <p:cNvSpPr/>
          <p:nvPr/>
        </p:nvSpPr>
        <p:spPr>
          <a:xfrm>
            <a:off x="6201148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5" name="כוכב: 5 פינות 494">
            <a:extLst>
              <a:ext uri="{FF2B5EF4-FFF2-40B4-BE49-F238E27FC236}">
                <a16:creationId xmlns:a16="http://schemas.microsoft.com/office/drawing/2014/main" id="{6D3A2587-5D76-442F-A96C-787DC3F99073}"/>
              </a:ext>
            </a:extLst>
          </p:cNvPr>
          <p:cNvSpPr/>
          <p:nvPr/>
        </p:nvSpPr>
        <p:spPr>
          <a:xfrm>
            <a:off x="6209735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6" name="כוכב: 5 פינות 495">
            <a:extLst>
              <a:ext uri="{FF2B5EF4-FFF2-40B4-BE49-F238E27FC236}">
                <a16:creationId xmlns:a16="http://schemas.microsoft.com/office/drawing/2014/main" id="{671C48FA-6EE5-4070-B808-1E0297349786}"/>
              </a:ext>
            </a:extLst>
          </p:cNvPr>
          <p:cNvSpPr/>
          <p:nvPr/>
        </p:nvSpPr>
        <p:spPr>
          <a:xfrm>
            <a:off x="6201148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7" name="כוכב: 5 פינות 496">
            <a:extLst>
              <a:ext uri="{FF2B5EF4-FFF2-40B4-BE49-F238E27FC236}">
                <a16:creationId xmlns:a16="http://schemas.microsoft.com/office/drawing/2014/main" id="{5F095FA9-A0D2-40E4-B6E7-3A7A1F6C61F8}"/>
              </a:ext>
            </a:extLst>
          </p:cNvPr>
          <p:cNvSpPr/>
          <p:nvPr/>
        </p:nvSpPr>
        <p:spPr>
          <a:xfrm>
            <a:off x="6201149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8" name="כוכב: 5 פינות 497">
            <a:extLst>
              <a:ext uri="{FF2B5EF4-FFF2-40B4-BE49-F238E27FC236}">
                <a16:creationId xmlns:a16="http://schemas.microsoft.com/office/drawing/2014/main" id="{63BEF8B7-6521-4A14-AFE7-DFB0DEC1C8CC}"/>
              </a:ext>
            </a:extLst>
          </p:cNvPr>
          <p:cNvSpPr/>
          <p:nvPr/>
        </p:nvSpPr>
        <p:spPr>
          <a:xfrm>
            <a:off x="6181831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99" name="כוכב: 5 פינות 498">
            <a:extLst>
              <a:ext uri="{FF2B5EF4-FFF2-40B4-BE49-F238E27FC236}">
                <a16:creationId xmlns:a16="http://schemas.microsoft.com/office/drawing/2014/main" id="{792EB9A6-0F1B-483F-98B9-5E465C9E79B6}"/>
              </a:ext>
            </a:extLst>
          </p:cNvPr>
          <p:cNvSpPr/>
          <p:nvPr/>
        </p:nvSpPr>
        <p:spPr>
          <a:xfrm>
            <a:off x="6671227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0" name="כוכב: 5 פינות 499">
            <a:extLst>
              <a:ext uri="{FF2B5EF4-FFF2-40B4-BE49-F238E27FC236}">
                <a16:creationId xmlns:a16="http://schemas.microsoft.com/office/drawing/2014/main" id="{B71F730A-11C2-4A83-8E7C-57E40AE4E12C}"/>
              </a:ext>
            </a:extLst>
          </p:cNvPr>
          <p:cNvSpPr/>
          <p:nvPr/>
        </p:nvSpPr>
        <p:spPr>
          <a:xfrm>
            <a:off x="6671226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1" name="כוכב: 5 פינות 500">
            <a:extLst>
              <a:ext uri="{FF2B5EF4-FFF2-40B4-BE49-F238E27FC236}">
                <a16:creationId xmlns:a16="http://schemas.microsoft.com/office/drawing/2014/main" id="{97251A14-C166-4BD9-82E5-F1376D7E6687}"/>
              </a:ext>
            </a:extLst>
          </p:cNvPr>
          <p:cNvSpPr/>
          <p:nvPr/>
        </p:nvSpPr>
        <p:spPr>
          <a:xfrm>
            <a:off x="6671225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2" name="כוכב: 5 פינות 501">
            <a:extLst>
              <a:ext uri="{FF2B5EF4-FFF2-40B4-BE49-F238E27FC236}">
                <a16:creationId xmlns:a16="http://schemas.microsoft.com/office/drawing/2014/main" id="{5C327F97-FE1C-45B2-8C8C-2AE4A2D55D1F}"/>
              </a:ext>
            </a:extLst>
          </p:cNvPr>
          <p:cNvSpPr/>
          <p:nvPr/>
        </p:nvSpPr>
        <p:spPr>
          <a:xfrm>
            <a:off x="6686251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3" name="כוכב: 5 פינות 502">
            <a:extLst>
              <a:ext uri="{FF2B5EF4-FFF2-40B4-BE49-F238E27FC236}">
                <a16:creationId xmlns:a16="http://schemas.microsoft.com/office/drawing/2014/main" id="{D334B44C-4DEC-4D92-AB03-3241C27570DA}"/>
              </a:ext>
            </a:extLst>
          </p:cNvPr>
          <p:cNvSpPr/>
          <p:nvPr/>
        </p:nvSpPr>
        <p:spPr>
          <a:xfrm>
            <a:off x="6681956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4" name="כוכב: 5 פינות 503">
            <a:extLst>
              <a:ext uri="{FF2B5EF4-FFF2-40B4-BE49-F238E27FC236}">
                <a16:creationId xmlns:a16="http://schemas.microsoft.com/office/drawing/2014/main" id="{08C77FD0-40B5-4005-B186-36F23938D72C}"/>
              </a:ext>
            </a:extLst>
          </p:cNvPr>
          <p:cNvSpPr/>
          <p:nvPr/>
        </p:nvSpPr>
        <p:spPr>
          <a:xfrm>
            <a:off x="6690543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5" name="כוכב: 5 פינות 504">
            <a:extLst>
              <a:ext uri="{FF2B5EF4-FFF2-40B4-BE49-F238E27FC236}">
                <a16:creationId xmlns:a16="http://schemas.microsoft.com/office/drawing/2014/main" id="{979C4F08-3111-4A30-912B-BCF56B98859C}"/>
              </a:ext>
            </a:extLst>
          </p:cNvPr>
          <p:cNvSpPr/>
          <p:nvPr/>
        </p:nvSpPr>
        <p:spPr>
          <a:xfrm>
            <a:off x="6699130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6" name="כוכב: 5 פינות 505">
            <a:extLst>
              <a:ext uri="{FF2B5EF4-FFF2-40B4-BE49-F238E27FC236}">
                <a16:creationId xmlns:a16="http://schemas.microsoft.com/office/drawing/2014/main" id="{3DEE3B3A-5DAD-4D51-89EB-FB9ED7B4BDC2}"/>
              </a:ext>
            </a:extLst>
          </p:cNvPr>
          <p:cNvSpPr/>
          <p:nvPr/>
        </p:nvSpPr>
        <p:spPr>
          <a:xfrm>
            <a:off x="6690543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7" name="כוכב: 5 פינות 506">
            <a:extLst>
              <a:ext uri="{FF2B5EF4-FFF2-40B4-BE49-F238E27FC236}">
                <a16:creationId xmlns:a16="http://schemas.microsoft.com/office/drawing/2014/main" id="{8757C369-9FFF-4F4F-B6A6-553072933281}"/>
              </a:ext>
            </a:extLst>
          </p:cNvPr>
          <p:cNvSpPr/>
          <p:nvPr/>
        </p:nvSpPr>
        <p:spPr>
          <a:xfrm>
            <a:off x="6690544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8" name="כוכב: 5 פינות 507">
            <a:extLst>
              <a:ext uri="{FF2B5EF4-FFF2-40B4-BE49-F238E27FC236}">
                <a16:creationId xmlns:a16="http://schemas.microsoft.com/office/drawing/2014/main" id="{85DCDC12-436E-4648-B47D-E6B63E620424}"/>
              </a:ext>
            </a:extLst>
          </p:cNvPr>
          <p:cNvSpPr/>
          <p:nvPr/>
        </p:nvSpPr>
        <p:spPr>
          <a:xfrm>
            <a:off x="6671226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09" name="כוכב: 5 פינות 508">
            <a:extLst>
              <a:ext uri="{FF2B5EF4-FFF2-40B4-BE49-F238E27FC236}">
                <a16:creationId xmlns:a16="http://schemas.microsoft.com/office/drawing/2014/main" id="{B29A342B-90A2-4805-98F4-D39F03A6C1ED}"/>
              </a:ext>
            </a:extLst>
          </p:cNvPr>
          <p:cNvSpPr/>
          <p:nvPr/>
        </p:nvSpPr>
        <p:spPr>
          <a:xfrm>
            <a:off x="7184234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0" name="כוכב: 5 פינות 509">
            <a:extLst>
              <a:ext uri="{FF2B5EF4-FFF2-40B4-BE49-F238E27FC236}">
                <a16:creationId xmlns:a16="http://schemas.microsoft.com/office/drawing/2014/main" id="{4BA83BD5-9CCA-4993-B4D7-32D652F62236}"/>
              </a:ext>
            </a:extLst>
          </p:cNvPr>
          <p:cNvSpPr/>
          <p:nvPr/>
        </p:nvSpPr>
        <p:spPr>
          <a:xfrm>
            <a:off x="7184233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1" name="כוכב: 5 פינות 510">
            <a:extLst>
              <a:ext uri="{FF2B5EF4-FFF2-40B4-BE49-F238E27FC236}">
                <a16:creationId xmlns:a16="http://schemas.microsoft.com/office/drawing/2014/main" id="{9CCF2E5F-8DC1-4FFE-B1C2-19C7F765E7BA}"/>
              </a:ext>
            </a:extLst>
          </p:cNvPr>
          <p:cNvSpPr/>
          <p:nvPr/>
        </p:nvSpPr>
        <p:spPr>
          <a:xfrm>
            <a:off x="7184232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2" name="כוכב: 5 פינות 511">
            <a:extLst>
              <a:ext uri="{FF2B5EF4-FFF2-40B4-BE49-F238E27FC236}">
                <a16:creationId xmlns:a16="http://schemas.microsoft.com/office/drawing/2014/main" id="{152891E1-3DED-4225-93C5-BA775E4B34E8}"/>
              </a:ext>
            </a:extLst>
          </p:cNvPr>
          <p:cNvSpPr/>
          <p:nvPr/>
        </p:nvSpPr>
        <p:spPr>
          <a:xfrm>
            <a:off x="7199258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3" name="כוכב: 5 פינות 512">
            <a:extLst>
              <a:ext uri="{FF2B5EF4-FFF2-40B4-BE49-F238E27FC236}">
                <a16:creationId xmlns:a16="http://schemas.microsoft.com/office/drawing/2014/main" id="{F142CE66-4CBF-41F4-8A1D-FEB57638EEEE}"/>
              </a:ext>
            </a:extLst>
          </p:cNvPr>
          <p:cNvSpPr/>
          <p:nvPr/>
        </p:nvSpPr>
        <p:spPr>
          <a:xfrm>
            <a:off x="7194963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4" name="כוכב: 5 פינות 513">
            <a:extLst>
              <a:ext uri="{FF2B5EF4-FFF2-40B4-BE49-F238E27FC236}">
                <a16:creationId xmlns:a16="http://schemas.microsoft.com/office/drawing/2014/main" id="{0FFE38FE-A33E-4E61-AB0F-C0DE89710D83}"/>
              </a:ext>
            </a:extLst>
          </p:cNvPr>
          <p:cNvSpPr/>
          <p:nvPr/>
        </p:nvSpPr>
        <p:spPr>
          <a:xfrm>
            <a:off x="7203550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5" name="כוכב: 5 פינות 514">
            <a:extLst>
              <a:ext uri="{FF2B5EF4-FFF2-40B4-BE49-F238E27FC236}">
                <a16:creationId xmlns:a16="http://schemas.microsoft.com/office/drawing/2014/main" id="{9BC07ED2-A557-4034-B6F8-1E09B3DD7354}"/>
              </a:ext>
            </a:extLst>
          </p:cNvPr>
          <p:cNvSpPr/>
          <p:nvPr/>
        </p:nvSpPr>
        <p:spPr>
          <a:xfrm>
            <a:off x="7212137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6" name="כוכב: 5 פינות 515">
            <a:extLst>
              <a:ext uri="{FF2B5EF4-FFF2-40B4-BE49-F238E27FC236}">
                <a16:creationId xmlns:a16="http://schemas.microsoft.com/office/drawing/2014/main" id="{554EFEF0-A67B-4037-8347-22EABE579767}"/>
              </a:ext>
            </a:extLst>
          </p:cNvPr>
          <p:cNvSpPr/>
          <p:nvPr/>
        </p:nvSpPr>
        <p:spPr>
          <a:xfrm>
            <a:off x="7203550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7" name="כוכב: 5 פינות 516">
            <a:extLst>
              <a:ext uri="{FF2B5EF4-FFF2-40B4-BE49-F238E27FC236}">
                <a16:creationId xmlns:a16="http://schemas.microsoft.com/office/drawing/2014/main" id="{56254A0F-BE34-4F7B-9F88-AB8B187D4A6F}"/>
              </a:ext>
            </a:extLst>
          </p:cNvPr>
          <p:cNvSpPr/>
          <p:nvPr/>
        </p:nvSpPr>
        <p:spPr>
          <a:xfrm>
            <a:off x="7203551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8" name="כוכב: 5 פינות 517">
            <a:extLst>
              <a:ext uri="{FF2B5EF4-FFF2-40B4-BE49-F238E27FC236}">
                <a16:creationId xmlns:a16="http://schemas.microsoft.com/office/drawing/2014/main" id="{670CDD09-3583-488D-9E8F-55B81D1A5A7B}"/>
              </a:ext>
            </a:extLst>
          </p:cNvPr>
          <p:cNvSpPr/>
          <p:nvPr/>
        </p:nvSpPr>
        <p:spPr>
          <a:xfrm>
            <a:off x="7184233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19" name="כוכב: 5 פינות 518">
            <a:extLst>
              <a:ext uri="{FF2B5EF4-FFF2-40B4-BE49-F238E27FC236}">
                <a16:creationId xmlns:a16="http://schemas.microsoft.com/office/drawing/2014/main" id="{1E60A465-7AAF-4484-9B60-384CB252FB29}"/>
              </a:ext>
            </a:extLst>
          </p:cNvPr>
          <p:cNvSpPr/>
          <p:nvPr/>
        </p:nvSpPr>
        <p:spPr>
          <a:xfrm>
            <a:off x="7729433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0" name="כוכב: 5 פינות 519">
            <a:extLst>
              <a:ext uri="{FF2B5EF4-FFF2-40B4-BE49-F238E27FC236}">
                <a16:creationId xmlns:a16="http://schemas.microsoft.com/office/drawing/2014/main" id="{014438FD-B4D1-46F7-B2EA-B6ADA3C3DDDE}"/>
              </a:ext>
            </a:extLst>
          </p:cNvPr>
          <p:cNvSpPr/>
          <p:nvPr/>
        </p:nvSpPr>
        <p:spPr>
          <a:xfrm>
            <a:off x="7729432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1" name="כוכב: 5 פינות 520">
            <a:extLst>
              <a:ext uri="{FF2B5EF4-FFF2-40B4-BE49-F238E27FC236}">
                <a16:creationId xmlns:a16="http://schemas.microsoft.com/office/drawing/2014/main" id="{718E1C24-C82C-4CE1-BFDB-1F7E70AF639E}"/>
              </a:ext>
            </a:extLst>
          </p:cNvPr>
          <p:cNvSpPr/>
          <p:nvPr/>
        </p:nvSpPr>
        <p:spPr>
          <a:xfrm>
            <a:off x="7729431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2" name="כוכב: 5 פינות 521">
            <a:extLst>
              <a:ext uri="{FF2B5EF4-FFF2-40B4-BE49-F238E27FC236}">
                <a16:creationId xmlns:a16="http://schemas.microsoft.com/office/drawing/2014/main" id="{DF19F7D1-02C1-486A-952C-8A5D2B3F79A2}"/>
              </a:ext>
            </a:extLst>
          </p:cNvPr>
          <p:cNvSpPr/>
          <p:nvPr/>
        </p:nvSpPr>
        <p:spPr>
          <a:xfrm>
            <a:off x="7744457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3" name="כוכב: 5 פינות 522">
            <a:extLst>
              <a:ext uri="{FF2B5EF4-FFF2-40B4-BE49-F238E27FC236}">
                <a16:creationId xmlns:a16="http://schemas.microsoft.com/office/drawing/2014/main" id="{AEE9F732-8E89-4FF4-A7BC-D7BA2D13AAB9}"/>
              </a:ext>
            </a:extLst>
          </p:cNvPr>
          <p:cNvSpPr/>
          <p:nvPr/>
        </p:nvSpPr>
        <p:spPr>
          <a:xfrm>
            <a:off x="7740162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4" name="כוכב: 5 פינות 523">
            <a:extLst>
              <a:ext uri="{FF2B5EF4-FFF2-40B4-BE49-F238E27FC236}">
                <a16:creationId xmlns:a16="http://schemas.microsoft.com/office/drawing/2014/main" id="{13AEE227-2536-4278-8C6C-4ECFEB4A465A}"/>
              </a:ext>
            </a:extLst>
          </p:cNvPr>
          <p:cNvSpPr/>
          <p:nvPr/>
        </p:nvSpPr>
        <p:spPr>
          <a:xfrm>
            <a:off x="7748749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5" name="כוכב: 5 פינות 524">
            <a:extLst>
              <a:ext uri="{FF2B5EF4-FFF2-40B4-BE49-F238E27FC236}">
                <a16:creationId xmlns:a16="http://schemas.microsoft.com/office/drawing/2014/main" id="{A8B92FAC-994F-4906-ADF3-13394EE05844}"/>
              </a:ext>
            </a:extLst>
          </p:cNvPr>
          <p:cNvSpPr/>
          <p:nvPr/>
        </p:nvSpPr>
        <p:spPr>
          <a:xfrm>
            <a:off x="7757336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6" name="כוכב: 5 פינות 525">
            <a:extLst>
              <a:ext uri="{FF2B5EF4-FFF2-40B4-BE49-F238E27FC236}">
                <a16:creationId xmlns:a16="http://schemas.microsoft.com/office/drawing/2014/main" id="{39FE647A-1C91-4926-ADF2-A559067CAEB7}"/>
              </a:ext>
            </a:extLst>
          </p:cNvPr>
          <p:cNvSpPr/>
          <p:nvPr/>
        </p:nvSpPr>
        <p:spPr>
          <a:xfrm>
            <a:off x="7748749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7" name="כוכב: 5 פינות 526">
            <a:extLst>
              <a:ext uri="{FF2B5EF4-FFF2-40B4-BE49-F238E27FC236}">
                <a16:creationId xmlns:a16="http://schemas.microsoft.com/office/drawing/2014/main" id="{487B0AFA-ECC6-485F-BDAF-EA50503C0D5B}"/>
              </a:ext>
            </a:extLst>
          </p:cNvPr>
          <p:cNvSpPr/>
          <p:nvPr/>
        </p:nvSpPr>
        <p:spPr>
          <a:xfrm>
            <a:off x="7748750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8" name="כוכב: 5 פינות 527">
            <a:extLst>
              <a:ext uri="{FF2B5EF4-FFF2-40B4-BE49-F238E27FC236}">
                <a16:creationId xmlns:a16="http://schemas.microsoft.com/office/drawing/2014/main" id="{84172FCF-A7FB-406A-B3BF-E775EC87F126}"/>
              </a:ext>
            </a:extLst>
          </p:cNvPr>
          <p:cNvSpPr/>
          <p:nvPr/>
        </p:nvSpPr>
        <p:spPr>
          <a:xfrm>
            <a:off x="7729432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29" name="כוכב: 5 פינות 528">
            <a:extLst>
              <a:ext uri="{FF2B5EF4-FFF2-40B4-BE49-F238E27FC236}">
                <a16:creationId xmlns:a16="http://schemas.microsoft.com/office/drawing/2014/main" id="{C56A4177-07CE-4CC9-8025-87288E4DBD57}"/>
              </a:ext>
            </a:extLst>
          </p:cNvPr>
          <p:cNvSpPr/>
          <p:nvPr/>
        </p:nvSpPr>
        <p:spPr>
          <a:xfrm>
            <a:off x="8218828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0" name="כוכב: 5 פינות 529">
            <a:extLst>
              <a:ext uri="{FF2B5EF4-FFF2-40B4-BE49-F238E27FC236}">
                <a16:creationId xmlns:a16="http://schemas.microsoft.com/office/drawing/2014/main" id="{6C206C4D-D45B-4C7C-A0F7-3DC7DB8EE6FA}"/>
              </a:ext>
            </a:extLst>
          </p:cNvPr>
          <p:cNvSpPr/>
          <p:nvPr/>
        </p:nvSpPr>
        <p:spPr>
          <a:xfrm>
            <a:off x="8218827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1" name="כוכב: 5 פינות 530">
            <a:extLst>
              <a:ext uri="{FF2B5EF4-FFF2-40B4-BE49-F238E27FC236}">
                <a16:creationId xmlns:a16="http://schemas.microsoft.com/office/drawing/2014/main" id="{55DBF5AF-7555-47C6-93CC-1D1BFF26DDF6}"/>
              </a:ext>
            </a:extLst>
          </p:cNvPr>
          <p:cNvSpPr/>
          <p:nvPr/>
        </p:nvSpPr>
        <p:spPr>
          <a:xfrm>
            <a:off x="8218826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2" name="כוכב: 5 פינות 531">
            <a:extLst>
              <a:ext uri="{FF2B5EF4-FFF2-40B4-BE49-F238E27FC236}">
                <a16:creationId xmlns:a16="http://schemas.microsoft.com/office/drawing/2014/main" id="{92FEAA62-8E70-4844-AE87-FED0019B3AB8}"/>
              </a:ext>
            </a:extLst>
          </p:cNvPr>
          <p:cNvSpPr/>
          <p:nvPr/>
        </p:nvSpPr>
        <p:spPr>
          <a:xfrm>
            <a:off x="8233852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3" name="כוכב: 5 פינות 532">
            <a:extLst>
              <a:ext uri="{FF2B5EF4-FFF2-40B4-BE49-F238E27FC236}">
                <a16:creationId xmlns:a16="http://schemas.microsoft.com/office/drawing/2014/main" id="{9CE404E3-89C8-4808-A4D8-A83949649511}"/>
              </a:ext>
            </a:extLst>
          </p:cNvPr>
          <p:cNvSpPr/>
          <p:nvPr/>
        </p:nvSpPr>
        <p:spPr>
          <a:xfrm>
            <a:off x="8229557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4" name="כוכב: 5 פינות 533">
            <a:extLst>
              <a:ext uri="{FF2B5EF4-FFF2-40B4-BE49-F238E27FC236}">
                <a16:creationId xmlns:a16="http://schemas.microsoft.com/office/drawing/2014/main" id="{C3AC4A04-69CF-4F3E-913E-BB89E4AF345B}"/>
              </a:ext>
            </a:extLst>
          </p:cNvPr>
          <p:cNvSpPr/>
          <p:nvPr/>
        </p:nvSpPr>
        <p:spPr>
          <a:xfrm>
            <a:off x="8238144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5" name="כוכב: 5 פינות 534">
            <a:extLst>
              <a:ext uri="{FF2B5EF4-FFF2-40B4-BE49-F238E27FC236}">
                <a16:creationId xmlns:a16="http://schemas.microsoft.com/office/drawing/2014/main" id="{CB24D309-D37D-4205-B5E2-A442810230F5}"/>
              </a:ext>
            </a:extLst>
          </p:cNvPr>
          <p:cNvSpPr/>
          <p:nvPr/>
        </p:nvSpPr>
        <p:spPr>
          <a:xfrm>
            <a:off x="8246731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6" name="כוכב: 5 פינות 535">
            <a:extLst>
              <a:ext uri="{FF2B5EF4-FFF2-40B4-BE49-F238E27FC236}">
                <a16:creationId xmlns:a16="http://schemas.microsoft.com/office/drawing/2014/main" id="{1EF060CA-F08D-4E1B-96A8-06B5711437F0}"/>
              </a:ext>
            </a:extLst>
          </p:cNvPr>
          <p:cNvSpPr/>
          <p:nvPr/>
        </p:nvSpPr>
        <p:spPr>
          <a:xfrm>
            <a:off x="8238144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7" name="כוכב: 5 פינות 536">
            <a:extLst>
              <a:ext uri="{FF2B5EF4-FFF2-40B4-BE49-F238E27FC236}">
                <a16:creationId xmlns:a16="http://schemas.microsoft.com/office/drawing/2014/main" id="{DE6864CF-3E7D-4039-B14D-E3ED7B97AC59}"/>
              </a:ext>
            </a:extLst>
          </p:cNvPr>
          <p:cNvSpPr/>
          <p:nvPr/>
        </p:nvSpPr>
        <p:spPr>
          <a:xfrm>
            <a:off x="8238145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8" name="כוכב: 5 פינות 537">
            <a:extLst>
              <a:ext uri="{FF2B5EF4-FFF2-40B4-BE49-F238E27FC236}">
                <a16:creationId xmlns:a16="http://schemas.microsoft.com/office/drawing/2014/main" id="{7ADE9E16-91BF-4030-9869-E0573573F618}"/>
              </a:ext>
            </a:extLst>
          </p:cNvPr>
          <p:cNvSpPr/>
          <p:nvPr/>
        </p:nvSpPr>
        <p:spPr>
          <a:xfrm>
            <a:off x="8218827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39" name="כוכב: 5 פינות 538">
            <a:extLst>
              <a:ext uri="{FF2B5EF4-FFF2-40B4-BE49-F238E27FC236}">
                <a16:creationId xmlns:a16="http://schemas.microsoft.com/office/drawing/2014/main" id="{D3BBD4E8-6070-468F-B1BE-2414F7E06F17}"/>
              </a:ext>
            </a:extLst>
          </p:cNvPr>
          <p:cNvSpPr/>
          <p:nvPr/>
        </p:nvSpPr>
        <p:spPr>
          <a:xfrm>
            <a:off x="8731835" y="3204699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0" name="כוכב: 5 פינות 539">
            <a:extLst>
              <a:ext uri="{FF2B5EF4-FFF2-40B4-BE49-F238E27FC236}">
                <a16:creationId xmlns:a16="http://schemas.microsoft.com/office/drawing/2014/main" id="{BDCE0E5F-65CD-4C0D-BEC6-16DD6175C649}"/>
              </a:ext>
            </a:extLst>
          </p:cNvPr>
          <p:cNvSpPr/>
          <p:nvPr/>
        </p:nvSpPr>
        <p:spPr>
          <a:xfrm>
            <a:off x="8731834" y="361897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1" name="כוכב: 5 פינות 540">
            <a:extLst>
              <a:ext uri="{FF2B5EF4-FFF2-40B4-BE49-F238E27FC236}">
                <a16:creationId xmlns:a16="http://schemas.microsoft.com/office/drawing/2014/main" id="{4A95ABCC-7A04-4405-9E41-3FBE09247180}"/>
              </a:ext>
            </a:extLst>
          </p:cNvPr>
          <p:cNvSpPr/>
          <p:nvPr/>
        </p:nvSpPr>
        <p:spPr>
          <a:xfrm>
            <a:off x="8731833" y="2829066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2" name="כוכב: 5 פינות 541">
            <a:extLst>
              <a:ext uri="{FF2B5EF4-FFF2-40B4-BE49-F238E27FC236}">
                <a16:creationId xmlns:a16="http://schemas.microsoft.com/office/drawing/2014/main" id="{AA112421-0B69-404A-88AC-24C0124B07B7}"/>
              </a:ext>
            </a:extLst>
          </p:cNvPr>
          <p:cNvSpPr/>
          <p:nvPr/>
        </p:nvSpPr>
        <p:spPr>
          <a:xfrm>
            <a:off x="8746859" y="638148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3" name="כוכב: 5 פינות 542">
            <a:extLst>
              <a:ext uri="{FF2B5EF4-FFF2-40B4-BE49-F238E27FC236}">
                <a16:creationId xmlns:a16="http://schemas.microsoft.com/office/drawing/2014/main" id="{F0E9D665-10D8-48F3-B330-5B7ACB9BCE0F}"/>
              </a:ext>
            </a:extLst>
          </p:cNvPr>
          <p:cNvSpPr/>
          <p:nvPr/>
        </p:nvSpPr>
        <p:spPr>
          <a:xfrm>
            <a:off x="8742564" y="602087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4" name="כוכב: 5 פינות 543">
            <a:extLst>
              <a:ext uri="{FF2B5EF4-FFF2-40B4-BE49-F238E27FC236}">
                <a16:creationId xmlns:a16="http://schemas.microsoft.com/office/drawing/2014/main" id="{E0F89A68-4213-41EC-B207-EE25C151A01C}"/>
              </a:ext>
            </a:extLst>
          </p:cNvPr>
          <p:cNvSpPr/>
          <p:nvPr/>
        </p:nvSpPr>
        <p:spPr>
          <a:xfrm>
            <a:off x="8751151" y="5617338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5" name="כוכב: 5 פינות 544">
            <a:extLst>
              <a:ext uri="{FF2B5EF4-FFF2-40B4-BE49-F238E27FC236}">
                <a16:creationId xmlns:a16="http://schemas.microsoft.com/office/drawing/2014/main" id="{AF7398A8-1249-4855-9ED1-15E32BDFEF82}"/>
              </a:ext>
            </a:extLst>
          </p:cNvPr>
          <p:cNvSpPr/>
          <p:nvPr/>
        </p:nvSpPr>
        <p:spPr>
          <a:xfrm>
            <a:off x="8759738" y="5222387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6" name="כוכב: 5 פינות 545">
            <a:extLst>
              <a:ext uri="{FF2B5EF4-FFF2-40B4-BE49-F238E27FC236}">
                <a16:creationId xmlns:a16="http://schemas.microsoft.com/office/drawing/2014/main" id="{2BAB8E02-5CA1-4E56-B9DB-B04EC2772269}"/>
              </a:ext>
            </a:extLst>
          </p:cNvPr>
          <p:cNvSpPr/>
          <p:nvPr/>
        </p:nvSpPr>
        <p:spPr>
          <a:xfrm>
            <a:off x="8751151" y="484675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7" name="כוכב: 5 פינות 546">
            <a:extLst>
              <a:ext uri="{FF2B5EF4-FFF2-40B4-BE49-F238E27FC236}">
                <a16:creationId xmlns:a16="http://schemas.microsoft.com/office/drawing/2014/main" id="{5AC6A8F5-BE04-468A-BE1F-57AD16A32E68}"/>
              </a:ext>
            </a:extLst>
          </p:cNvPr>
          <p:cNvSpPr/>
          <p:nvPr/>
        </p:nvSpPr>
        <p:spPr>
          <a:xfrm>
            <a:off x="8751152" y="447112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8" name="כוכב: 5 פינות 547">
            <a:extLst>
              <a:ext uri="{FF2B5EF4-FFF2-40B4-BE49-F238E27FC236}">
                <a16:creationId xmlns:a16="http://schemas.microsoft.com/office/drawing/2014/main" id="{FDF24B21-23EC-4DFB-B142-FAC76DA57FB8}"/>
              </a:ext>
            </a:extLst>
          </p:cNvPr>
          <p:cNvSpPr/>
          <p:nvPr/>
        </p:nvSpPr>
        <p:spPr>
          <a:xfrm>
            <a:off x="8731834" y="4056850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49" name="כוכב: 5 פינות 548">
            <a:extLst>
              <a:ext uri="{FF2B5EF4-FFF2-40B4-BE49-F238E27FC236}">
                <a16:creationId xmlns:a16="http://schemas.microsoft.com/office/drawing/2014/main" id="{911E7123-58A0-4498-9D0C-9E513E52B874}"/>
              </a:ext>
            </a:extLst>
          </p:cNvPr>
          <p:cNvSpPr/>
          <p:nvPr/>
        </p:nvSpPr>
        <p:spPr>
          <a:xfrm>
            <a:off x="9272747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0" name="כוכב: 5 פינות 549">
            <a:extLst>
              <a:ext uri="{FF2B5EF4-FFF2-40B4-BE49-F238E27FC236}">
                <a16:creationId xmlns:a16="http://schemas.microsoft.com/office/drawing/2014/main" id="{CEBC9C72-CD7A-4DD6-9294-0393C1DCC0CD}"/>
              </a:ext>
            </a:extLst>
          </p:cNvPr>
          <p:cNvSpPr/>
          <p:nvPr/>
        </p:nvSpPr>
        <p:spPr>
          <a:xfrm>
            <a:off x="9272746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1" name="כוכב: 5 פינות 550">
            <a:extLst>
              <a:ext uri="{FF2B5EF4-FFF2-40B4-BE49-F238E27FC236}">
                <a16:creationId xmlns:a16="http://schemas.microsoft.com/office/drawing/2014/main" id="{87959C1D-4E67-4F24-927D-FDF0B1DA7685}"/>
              </a:ext>
            </a:extLst>
          </p:cNvPr>
          <p:cNvSpPr/>
          <p:nvPr/>
        </p:nvSpPr>
        <p:spPr>
          <a:xfrm>
            <a:off x="9272745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2" name="כוכב: 5 פינות 551">
            <a:extLst>
              <a:ext uri="{FF2B5EF4-FFF2-40B4-BE49-F238E27FC236}">
                <a16:creationId xmlns:a16="http://schemas.microsoft.com/office/drawing/2014/main" id="{03454BBD-E6FB-43F1-A108-ECE331049644}"/>
              </a:ext>
            </a:extLst>
          </p:cNvPr>
          <p:cNvSpPr/>
          <p:nvPr/>
        </p:nvSpPr>
        <p:spPr>
          <a:xfrm>
            <a:off x="9287771" y="639435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3" name="כוכב: 5 פינות 552">
            <a:extLst>
              <a:ext uri="{FF2B5EF4-FFF2-40B4-BE49-F238E27FC236}">
                <a16:creationId xmlns:a16="http://schemas.microsoft.com/office/drawing/2014/main" id="{336EFDA7-C028-4AE7-9121-82D58566153C}"/>
              </a:ext>
            </a:extLst>
          </p:cNvPr>
          <p:cNvSpPr/>
          <p:nvPr/>
        </p:nvSpPr>
        <p:spPr>
          <a:xfrm>
            <a:off x="9283476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4" name="כוכב: 5 פינות 553">
            <a:extLst>
              <a:ext uri="{FF2B5EF4-FFF2-40B4-BE49-F238E27FC236}">
                <a16:creationId xmlns:a16="http://schemas.microsoft.com/office/drawing/2014/main" id="{E34113B6-B87F-4041-A54C-D39D53348E74}"/>
              </a:ext>
            </a:extLst>
          </p:cNvPr>
          <p:cNvSpPr/>
          <p:nvPr/>
        </p:nvSpPr>
        <p:spPr>
          <a:xfrm>
            <a:off x="9292063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5" name="כוכב: 5 פינות 554">
            <a:extLst>
              <a:ext uri="{FF2B5EF4-FFF2-40B4-BE49-F238E27FC236}">
                <a16:creationId xmlns:a16="http://schemas.microsoft.com/office/drawing/2014/main" id="{D94AF471-02AF-4C91-A237-158569B98CFF}"/>
              </a:ext>
            </a:extLst>
          </p:cNvPr>
          <p:cNvSpPr/>
          <p:nvPr/>
        </p:nvSpPr>
        <p:spPr>
          <a:xfrm>
            <a:off x="9300650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6" name="כוכב: 5 פינות 555">
            <a:extLst>
              <a:ext uri="{FF2B5EF4-FFF2-40B4-BE49-F238E27FC236}">
                <a16:creationId xmlns:a16="http://schemas.microsoft.com/office/drawing/2014/main" id="{E436E8A1-0814-4689-82F6-B195B3084E10}"/>
              </a:ext>
            </a:extLst>
          </p:cNvPr>
          <p:cNvSpPr/>
          <p:nvPr/>
        </p:nvSpPr>
        <p:spPr>
          <a:xfrm>
            <a:off x="9292063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7" name="כוכב: 5 פינות 556">
            <a:extLst>
              <a:ext uri="{FF2B5EF4-FFF2-40B4-BE49-F238E27FC236}">
                <a16:creationId xmlns:a16="http://schemas.microsoft.com/office/drawing/2014/main" id="{BD78AD08-12DD-46AA-8D0B-56BAB2663735}"/>
              </a:ext>
            </a:extLst>
          </p:cNvPr>
          <p:cNvSpPr/>
          <p:nvPr/>
        </p:nvSpPr>
        <p:spPr>
          <a:xfrm>
            <a:off x="9292064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8" name="כוכב: 5 פינות 557">
            <a:extLst>
              <a:ext uri="{FF2B5EF4-FFF2-40B4-BE49-F238E27FC236}">
                <a16:creationId xmlns:a16="http://schemas.microsoft.com/office/drawing/2014/main" id="{CF3B00C0-DD5C-412C-8007-F3B97C12214F}"/>
              </a:ext>
            </a:extLst>
          </p:cNvPr>
          <p:cNvSpPr/>
          <p:nvPr/>
        </p:nvSpPr>
        <p:spPr>
          <a:xfrm>
            <a:off x="9272746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59" name="כוכב: 5 פינות 558">
            <a:extLst>
              <a:ext uri="{FF2B5EF4-FFF2-40B4-BE49-F238E27FC236}">
                <a16:creationId xmlns:a16="http://schemas.microsoft.com/office/drawing/2014/main" id="{2A91D19C-85D3-4A9C-9FDE-E9A3037BEFBB}"/>
              </a:ext>
            </a:extLst>
          </p:cNvPr>
          <p:cNvSpPr/>
          <p:nvPr/>
        </p:nvSpPr>
        <p:spPr>
          <a:xfrm>
            <a:off x="9762142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0" name="כוכב: 5 פינות 559">
            <a:extLst>
              <a:ext uri="{FF2B5EF4-FFF2-40B4-BE49-F238E27FC236}">
                <a16:creationId xmlns:a16="http://schemas.microsoft.com/office/drawing/2014/main" id="{42EC43AC-677A-4928-832C-F8750F4D5B38}"/>
              </a:ext>
            </a:extLst>
          </p:cNvPr>
          <p:cNvSpPr/>
          <p:nvPr/>
        </p:nvSpPr>
        <p:spPr>
          <a:xfrm>
            <a:off x="9762141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1" name="כוכב: 5 פינות 560">
            <a:extLst>
              <a:ext uri="{FF2B5EF4-FFF2-40B4-BE49-F238E27FC236}">
                <a16:creationId xmlns:a16="http://schemas.microsoft.com/office/drawing/2014/main" id="{BBFDE691-4848-400E-AEDD-7BB475647D9A}"/>
              </a:ext>
            </a:extLst>
          </p:cNvPr>
          <p:cNvSpPr/>
          <p:nvPr/>
        </p:nvSpPr>
        <p:spPr>
          <a:xfrm>
            <a:off x="9762140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2" name="כוכב: 5 פינות 561">
            <a:extLst>
              <a:ext uri="{FF2B5EF4-FFF2-40B4-BE49-F238E27FC236}">
                <a16:creationId xmlns:a16="http://schemas.microsoft.com/office/drawing/2014/main" id="{26F30688-0169-49E4-9B48-80E43150B730}"/>
              </a:ext>
            </a:extLst>
          </p:cNvPr>
          <p:cNvSpPr/>
          <p:nvPr/>
        </p:nvSpPr>
        <p:spPr>
          <a:xfrm>
            <a:off x="9777166" y="639435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3" name="כוכב: 5 פינות 562">
            <a:extLst>
              <a:ext uri="{FF2B5EF4-FFF2-40B4-BE49-F238E27FC236}">
                <a16:creationId xmlns:a16="http://schemas.microsoft.com/office/drawing/2014/main" id="{29FB19D1-FE51-44CC-A835-864A4366BFCF}"/>
              </a:ext>
            </a:extLst>
          </p:cNvPr>
          <p:cNvSpPr/>
          <p:nvPr/>
        </p:nvSpPr>
        <p:spPr>
          <a:xfrm>
            <a:off x="9772871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4" name="כוכב: 5 פינות 563">
            <a:extLst>
              <a:ext uri="{FF2B5EF4-FFF2-40B4-BE49-F238E27FC236}">
                <a16:creationId xmlns:a16="http://schemas.microsoft.com/office/drawing/2014/main" id="{47D01436-E116-416D-8EC4-695296A311F6}"/>
              </a:ext>
            </a:extLst>
          </p:cNvPr>
          <p:cNvSpPr/>
          <p:nvPr/>
        </p:nvSpPr>
        <p:spPr>
          <a:xfrm>
            <a:off x="9781458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5" name="כוכב: 5 פינות 564">
            <a:extLst>
              <a:ext uri="{FF2B5EF4-FFF2-40B4-BE49-F238E27FC236}">
                <a16:creationId xmlns:a16="http://schemas.microsoft.com/office/drawing/2014/main" id="{1F375387-B562-418F-8410-9F9E71E69D3B}"/>
              </a:ext>
            </a:extLst>
          </p:cNvPr>
          <p:cNvSpPr/>
          <p:nvPr/>
        </p:nvSpPr>
        <p:spPr>
          <a:xfrm>
            <a:off x="9790045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6" name="כוכב: 5 פינות 565">
            <a:extLst>
              <a:ext uri="{FF2B5EF4-FFF2-40B4-BE49-F238E27FC236}">
                <a16:creationId xmlns:a16="http://schemas.microsoft.com/office/drawing/2014/main" id="{8C32B998-83F8-41BC-B9DD-686381FF9325}"/>
              </a:ext>
            </a:extLst>
          </p:cNvPr>
          <p:cNvSpPr/>
          <p:nvPr/>
        </p:nvSpPr>
        <p:spPr>
          <a:xfrm>
            <a:off x="9781458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7" name="כוכב: 5 פינות 566">
            <a:extLst>
              <a:ext uri="{FF2B5EF4-FFF2-40B4-BE49-F238E27FC236}">
                <a16:creationId xmlns:a16="http://schemas.microsoft.com/office/drawing/2014/main" id="{B4DDFDC8-D074-4155-9888-D2842FF59DCE}"/>
              </a:ext>
            </a:extLst>
          </p:cNvPr>
          <p:cNvSpPr/>
          <p:nvPr/>
        </p:nvSpPr>
        <p:spPr>
          <a:xfrm>
            <a:off x="9781459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8" name="כוכב: 5 פינות 567">
            <a:extLst>
              <a:ext uri="{FF2B5EF4-FFF2-40B4-BE49-F238E27FC236}">
                <a16:creationId xmlns:a16="http://schemas.microsoft.com/office/drawing/2014/main" id="{1273DC66-7571-4EF2-8603-DE498A9D17F1}"/>
              </a:ext>
            </a:extLst>
          </p:cNvPr>
          <p:cNvSpPr/>
          <p:nvPr/>
        </p:nvSpPr>
        <p:spPr>
          <a:xfrm>
            <a:off x="9762141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69" name="כוכב: 5 פינות 568">
            <a:extLst>
              <a:ext uri="{FF2B5EF4-FFF2-40B4-BE49-F238E27FC236}">
                <a16:creationId xmlns:a16="http://schemas.microsoft.com/office/drawing/2014/main" id="{832ABFF2-630A-4560-B116-94CE972FFD07}"/>
              </a:ext>
            </a:extLst>
          </p:cNvPr>
          <p:cNvSpPr/>
          <p:nvPr/>
        </p:nvSpPr>
        <p:spPr>
          <a:xfrm>
            <a:off x="10275149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0" name="כוכב: 5 פינות 569">
            <a:extLst>
              <a:ext uri="{FF2B5EF4-FFF2-40B4-BE49-F238E27FC236}">
                <a16:creationId xmlns:a16="http://schemas.microsoft.com/office/drawing/2014/main" id="{A0137F9A-218F-4AA6-99A7-C4DFD76C5071}"/>
              </a:ext>
            </a:extLst>
          </p:cNvPr>
          <p:cNvSpPr/>
          <p:nvPr/>
        </p:nvSpPr>
        <p:spPr>
          <a:xfrm>
            <a:off x="10275148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1" name="כוכב: 5 פינות 570">
            <a:extLst>
              <a:ext uri="{FF2B5EF4-FFF2-40B4-BE49-F238E27FC236}">
                <a16:creationId xmlns:a16="http://schemas.microsoft.com/office/drawing/2014/main" id="{E9929E7C-D6C1-49DF-AB01-5F2F06724FDA}"/>
              </a:ext>
            </a:extLst>
          </p:cNvPr>
          <p:cNvSpPr/>
          <p:nvPr/>
        </p:nvSpPr>
        <p:spPr>
          <a:xfrm>
            <a:off x="10275147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2" name="כוכב: 5 פינות 571">
            <a:extLst>
              <a:ext uri="{FF2B5EF4-FFF2-40B4-BE49-F238E27FC236}">
                <a16:creationId xmlns:a16="http://schemas.microsoft.com/office/drawing/2014/main" id="{A9690B07-1B48-4EE4-9C95-CD2E015DA31C}"/>
              </a:ext>
            </a:extLst>
          </p:cNvPr>
          <p:cNvSpPr/>
          <p:nvPr/>
        </p:nvSpPr>
        <p:spPr>
          <a:xfrm>
            <a:off x="10290173" y="639435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3" name="כוכב: 5 פינות 572">
            <a:extLst>
              <a:ext uri="{FF2B5EF4-FFF2-40B4-BE49-F238E27FC236}">
                <a16:creationId xmlns:a16="http://schemas.microsoft.com/office/drawing/2014/main" id="{886B5A94-F8CC-44D0-B5A0-6309553078D9}"/>
              </a:ext>
            </a:extLst>
          </p:cNvPr>
          <p:cNvSpPr/>
          <p:nvPr/>
        </p:nvSpPr>
        <p:spPr>
          <a:xfrm>
            <a:off x="10285878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4" name="כוכב: 5 פינות 573">
            <a:extLst>
              <a:ext uri="{FF2B5EF4-FFF2-40B4-BE49-F238E27FC236}">
                <a16:creationId xmlns:a16="http://schemas.microsoft.com/office/drawing/2014/main" id="{0F7A4229-DF8F-46CA-B9B5-B21452D24B99}"/>
              </a:ext>
            </a:extLst>
          </p:cNvPr>
          <p:cNvSpPr/>
          <p:nvPr/>
        </p:nvSpPr>
        <p:spPr>
          <a:xfrm>
            <a:off x="10294465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5" name="כוכב: 5 פינות 574">
            <a:extLst>
              <a:ext uri="{FF2B5EF4-FFF2-40B4-BE49-F238E27FC236}">
                <a16:creationId xmlns:a16="http://schemas.microsoft.com/office/drawing/2014/main" id="{88DB8022-4F08-4FB4-8363-6C93717CD9FE}"/>
              </a:ext>
            </a:extLst>
          </p:cNvPr>
          <p:cNvSpPr/>
          <p:nvPr/>
        </p:nvSpPr>
        <p:spPr>
          <a:xfrm>
            <a:off x="10303052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6" name="כוכב: 5 פינות 575">
            <a:extLst>
              <a:ext uri="{FF2B5EF4-FFF2-40B4-BE49-F238E27FC236}">
                <a16:creationId xmlns:a16="http://schemas.microsoft.com/office/drawing/2014/main" id="{AECD7455-C611-42D9-AD28-A1B2E3110810}"/>
              </a:ext>
            </a:extLst>
          </p:cNvPr>
          <p:cNvSpPr/>
          <p:nvPr/>
        </p:nvSpPr>
        <p:spPr>
          <a:xfrm>
            <a:off x="10294465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7" name="כוכב: 5 פינות 576">
            <a:extLst>
              <a:ext uri="{FF2B5EF4-FFF2-40B4-BE49-F238E27FC236}">
                <a16:creationId xmlns:a16="http://schemas.microsoft.com/office/drawing/2014/main" id="{20F4CFF4-AEA4-44DA-82D2-DA7CFD8B983A}"/>
              </a:ext>
            </a:extLst>
          </p:cNvPr>
          <p:cNvSpPr/>
          <p:nvPr/>
        </p:nvSpPr>
        <p:spPr>
          <a:xfrm>
            <a:off x="10294466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8" name="כוכב: 5 פינות 577">
            <a:extLst>
              <a:ext uri="{FF2B5EF4-FFF2-40B4-BE49-F238E27FC236}">
                <a16:creationId xmlns:a16="http://schemas.microsoft.com/office/drawing/2014/main" id="{469B2563-55D4-4819-911D-29DD490BF911}"/>
              </a:ext>
            </a:extLst>
          </p:cNvPr>
          <p:cNvSpPr/>
          <p:nvPr/>
        </p:nvSpPr>
        <p:spPr>
          <a:xfrm>
            <a:off x="10275148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79" name="כוכב: 5 פינות 578">
            <a:extLst>
              <a:ext uri="{FF2B5EF4-FFF2-40B4-BE49-F238E27FC236}">
                <a16:creationId xmlns:a16="http://schemas.microsoft.com/office/drawing/2014/main" id="{13D28FFB-34DF-40DE-B666-A93376C8BEB5}"/>
              </a:ext>
            </a:extLst>
          </p:cNvPr>
          <p:cNvSpPr/>
          <p:nvPr/>
        </p:nvSpPr>
        <p:spPr>
          <a:xfrm>
            <a:off x="10820348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0" name="כוכב: 5 פינות 579">
            <a:extLst>
              <a:ext uri="{FF2B5EF4-FFF2-40B4-BE49-F238E27FC236}">
                <a16:creationId xmlns:a16="http://schemas.microsoft.com/office/drawing/2014/main" id="{9046D0FE-216D-4BBD-84F6-83956009C793}"/>
              </a:ext>
            </a:extLst>
          </p:cNvPr>
          <p:cNvSpPr/>
          <p:nvPr/>
        </p:nvSpPr>
        <p:spPr>
          <a:xfrm>
            <a:off x="10820347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1" name="כוכב: 5 פינות 580">
            <a:extLst>
              <a:ext uri="{FF2B5EF4-FFF2-40B4-BE49-F238E27FC236}">
                <a16:creationId xmlns:a16="http://schemas.microsoft.com/office/drawing/2014/main" id="{6ED02A31-3F56-4266-8224-06E96DDA1346}"/>
              </a:ext>
            </a:extLst>
          </p:cNvPr>
          <p:cNvSpPr/>
          <p:nvPr/>
        </p:nvSpPr>
        <p:spPr>
          <a:xfrm>
            <a:off x="10820346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2" name="כוכב: 5 פינות 581">
            <a:extLst>
              <a:ext uri="{FF2B5EF4-FFF2-40B4-BE49-F238E27FC236}">
                <a16:creationId xmlns:a16="http://schemas.microsoft.com/office/drawing/2014/main" id="{6A48545F-AA83-4A98-B0C8-93B23D08E15E}"/>
              </a:ext>
            </a:extLst>
          </p:cNvPr>
          <p:cNvSpPr/>
          <p:nvPr/>
        </p:nvSpPr>
        <p:spPr>
          <a:xfrm>
            <a:off x="10835372" y="639435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3" name="כוכב: 5 פינות 582">
            <a:extLst>
              <a:ext uri="{FF2B5EF4-FFF2-40B4-BE49-F238E27FC236}">
                <a16:creationId xmlns:a16="http://schemas.microsoft.com/office/drawing/2014/main" id="{40168F15-1048-4DCF-A06B-457611ADB3D5}"/>
              </a:ext>
            </a:extLst>
          </p:cNvPr>
          <p:cNvSpPr/>
          <p:nvPr/>
        </p:nvSpPr>
        <p:spPr>
          <a:xfrm>
            <a:off x="10831077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4" name="כוכב: 5 פינות 583">
            <a:extLst>
              <a:ext uri="{FF2B5EF4-FFF2-40B4-BE49-F238E27FC236}">
                <a16:creationId xmlns:a16="http://schemas.microsoft.com/office/drawing/2014/main" id="{517EF5CF-B3A7-46A9-9242-0441F7DA2900}"/>
              </a:ext>
            </a:extLst>
          </p:cNvPr>
          <p:cNvSpPr/>
          <p:nvPr/>
        </p:nvSpPr>
        <p:spPr>
          <a:xfrm>
            <a:off x="10839664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5" name="כוכב: 5 פינות 584">
            <a:extLst>
              <a:ext uri="{FF2B5EF4-FFF2-40B4-BE49-F238E27FC236}">
                <a16:creationId xmlns:a16="http://schemas.microsoft.com/office/drawing/2014/main" id="{13F441C2-6DB5-4F0C-8FBB-DC1FFAB4F862}"/>
              </a:ext>
            </a:extLst>
          </p:cNvPr>
          <p:cNvSpPr/>
          <p:nvPr/>
        </p:nvSpPr>
        <p:spPr>
          <a:xfrm>
            <a:off x="10848251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6" name="כוכב: 5 פינות 585">
            <a:extLst>
              <a:ext uri="{FF2B5EF4-FFF2-40B4-BE49-F238E27FC236}">
                <a16:creationId xmlns:a16="http://schemas.microsoft.com/office/drawing/2014/main" id="{045BDCCE-C1B8-4DB5-96B0-F35CE5C02C8F}"/>
              </a:ext>
            </a:extLst>
          </p:cNvPr>
          <p:cNvSpPr/>
          <p:nvPr/>
        </p:nvSpPr>
        <p:spPr>
          <a:xfrm>
            <a:off x="10839664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7" name="כוכב: 5 פינות 586">
            <a:extLst>
              <a:ext uri="{FF2B5EF4-FFF2-40B4-BE49-F238E27FC236}">
                <a16:creationId xmlns:a16="http://schemas.microsoft.com/office/drawing/2014/main" id="{5656F1CC-7D4A-4CDC-A813-4B462165D0FE}"/>
              </a:ext>
            </a:extLst>
          </p:cNvPr>
          <p:cNvSpPr/>
          <p:nvPr/>
        </p:nvSpPr>
        <p:spPr>
          <a:xfrm>
            <a:off x="10839665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8" name="כוכב: 5 פינות 587">
            <a:extLst>
              <a:ext uri="{FF2B5EF4-FFF2-40B4-BE49-F238E27FC236}">
                <a16:creationId xmlns:a16="http://schemas.microsoft.com/office/drawing/2014/main" id="{A7495773-A8B3-42E5-9482-DD415D76DAF6}"/>
              </a:ext>
            </a:extLst>
          </p:cNvPr>
          <p:cNvSpPr/>
          <p:nvPr/>
        </p:nvSpPr>
        <p:spPr>
          <a:xfrm>
            <a:off x="10820347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89" name="כוכב: 5 פינות 588">
            <a:extLst>
              <a:ext uri="{FF2B5EF4-FFF2-40B4-BE49-F238E27FC236}">
                <a16:creationId xmlns:a16="http://schemas.microsoft.com/office/drawing/2014/main" id="{7ADF8776-0F11-43F7-86B5-A9E7FCBC6941}"/>
              </a:ext>
            </a:extLst>
          </p:cNvPr>
          <p:cNvSpPr/>
          <p:nvPr/>
        </p:nvSpPr>
        <p:spPr>
          <a:xfrm>
            <a:off x="11309743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0" name="כוכב: 5 פינות 589">
            <a:extLst>
              <a:ext uri="{FF2B5EF4-FFF2-40B4-BE49-F238E27FC236}">
                <a16:creationId xmlns:a16="http://schemas.microsoft.com/office/drawing/2014/main" id="{8F88E62B-27B1-49D4-9415-235AAC08054E}"/>
              </a:ext>
            </a:extLst>
          </p:cNvPr>
          <p:cNvSpPr/>
          <p:nvPr/>
        </p:nvSpPr>
        <p:spPr>
          <a:xfrm>
            <a:off x="11309742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1" name="כוכב: 5 פינות 590">
            <a:extLst>
              <a:ext uri="{FF2B5EF4-FFF2-40B4-BE49-F238E27FC236}">
                <a16:creationId xmlns:a16="http://schemas.microsoft.com/office/drawing/2014/main" id="{3EA0FD10-2585-49EB-9DBE-093F791540D3}"/>
              </a:ext>
            </a:extLst>
          </p:cNvPr>
          <p:cNvSpPr/>
          <p:nvPr/>
        </p:nvSpPr>
        <p:spPr>
          <a:xfrm>
            <a:off x="11309741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2" name="כוכב: 5 פינות 591">
            <a:extLst>
              <a:ext uri="{FF2B5EF4-FFF2-40B4-BE49-F238E27FC236}">
                <a16:creationId xmlns:a16="http://schemas.microsoft.com/office/drawing/2014/main" id="{54EB9ACF-8450-41DA-B8BD-8A97060D5CCB}"/>
              </a:ext>
            </a:extLst>
          </p:cNvPr>
          <p:cNvSpPr/>
          <p:nvPr/>
        </p:nvSpPr>
        <p:spPr>
          <a:xfrm>
            <a:off x="11324767" y="639435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3" name="כוכב: 5 פינות 592">
            <a:extLst>
              <a:ext uri="{FF2B5EF4-FFF2-40B4-BE49-F238E27FC236}">
                <a16:creationId xmlns:a16="http://schemas.microsoft.com/office/drawing/2014/main" id="{BD7ED7F9-8C2C-4A32-A3CD-EBBA0B216B74}"/>
              </a:ext>
            </a:extLst>
          </p:cNvPr>
          <p:cNvSpPr/>
          <p:nvPr/>
        </p:nvSpPr>
        <p:spPr>
          <a:xfrm>
            <a:off x="11320472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4" name="כוכב: 5 פינות 593">
            <a:extLst>
              <a:ext uri="{FF2B5EF4-FFF2-40B4-BE49-F238E27FC236}">
                <a16:creationId xmlns:a16="http://schemas.microsoft.com/office/drawing/2014/main" id="{C53CBF44-D9B2-47EB-AB92-89CE10A746D3}"/>
              </a:ext>
            </a:extLst>
          </p:cNvPr>
          <p:cNvSpPr/>
          <p:nvPr/>
        </p:nvSpPr>
        <p:spPr>
          <a:xfrm>
            <a:off x="11329059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5" name="כוכב: 5 פינות 594">
            <a:extLst>
              <a:ext uri="{FF2B5EF4-FFF2-40B4-BE49-F238E27FC236}">
                <a16:creationId xmlns:a16="http://schemas.microsoft.com/office/drawing/2014/main" id="{7D80584C-EC5B-4E36-9B6A-30DBC1DFF6E1}"/>
              </a:ext>
            </a:extLst>
          </p:cNvPr>
          <p:cNvSpPr/>
          <p:nvPr/>
        </p:nvSpPr>
        <p:spPr>
          <a:xfrm>
            <a:off x="11337646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6" name="כוכב: 5 פינות 595">
            <a:extLst>
              <a:ext uri="{FF2B5EF4-FFF2-40B4-BE49-F238E27FC236}">
                <a16:creationId xmlns:a16="http://schemas.microsoft.com/office/drawing/2014/main" id="{36A9551B-0DE9-4C0A-83A7-D67C52EFDAC8}"/>
              </a:ext>
            </a:extLst>
          </p:cNvPr>
          <p:cNvSpPr/>
          <p:nvPr/>
        </p:nvSpPr>
        <p:spPr>
          <a:xfrm>
            <a:off x="11329059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7" name="כוכב: 5 פינות 596">
            <a:extLst>
              <a:ext uri="{FF2B5EF4-FFF2-40B4-BE49-F238E27FC236}">
                <a16:creationId xmlns:a16="http://schemas.microsoft.com/office/drawing/2014/main" id="{60B568F2-0C46-457E-AE27-E650F8CC0E4D}"/>
              </a:ext>
            </a:extLst>
          </p:cNvPr>
          <p:cNvSpPr/>
          <p:nvPr/>
        </p:nvSpPr>
        <p:spPr>
          <a:xfrm>
            <a:off x="11329060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8" name="כוכב: 5 פינות 597">
            <a:extLst>
              <a:ext uri="{FF2B5EF4-FFF2-40B4-BE49-F238E27FC236}">
                <a16:creationId xmlns:a16="http://schemas.microsoft.com/office/drawing/2014/main" id="{A09C43C8-2C52-4330-9785-76E995E30E67}"/>
              </a:ext>
            </a:extLst>
          </p:cNvPr>
          <p:cNvSpPr/>
          <p:nvPr/>
        </p:nvSpPr>
        <p:spPr>
          <a:xfrm>
            <a:off x="11309742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99" name="כוכב: 5 פינות 598">
            <a:extLst>
              <a:ext uri="{FF2B5EF4-FFF2-40B4-BE49-F238E27FC236}">
                <a16:creationId xmlns:a16="http://schemas.microsoft.com/office/drawing/2014/main" id="{FE1175D9-7382-49A5-9B13-17765D346FA7}"/>
              </a:ext>
            </a:extLst>
          </p:cNvPr>
          <p:cNvSpPr/>
          <p:nvPr/>
        </p:nvSpPr>
        <p:spPr>
          <a:xfrm>
            <a:off x="11822750" y="3217576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0" name="כוכב: 5 פינות 599">
            <a:extLst>
              <a:ext uri="{FF2B5EF4-FFF2-40B4-BE49-F238E27FC236}">
                <a16:creationId xmlns:a16="http://schemas.microsoft.com/office/drawing/2014/main" id="{3361A48C-4CCD-4FCC-AC31-DDF34132DDBA}"/>
              </a:ext>
            </a:extLst>
          </p:cNvPr>
          <p:cNvSpPr/>
          <p:nvPr/>
        </p:nvSpPr>
        <p:spPr>
          <a:xfrm>
            <a:off x="11822749" y="363184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1" name="כוכב: 5 פינות 600">
            <a:extLst>
              <a:ext uri="{FF2B5EF4-FFF2-40B4-BE49-F238E27FC236}">
                <a16:creationId xmlns:a16="http://schemas.microsoft.com/office/drawing/2014/main" id="{5DF34918-C190-4616-ACBA-ADADBB951E54}"/>
              </a:ext>
            </a:extLst>
          </p:cNvPr>
          <p:cNvSpPr/>
          <p:nvPr/>
        </p:nvSpPr>
        <p:spPr>
          <a:xfrm>
            <a:off x="11822748" y="2841943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2" name="כוכב: 5 פינות 601">
            <a:extLst>
              <a:ext uri="{FF2B5EF4-FFF2-40B4-BE49-F238E27FC236}">
                <a16:creationId xmlns:a16="http://schemas.microsoft.com/office/drawing/2014/main" id="{210A2DCA-7F72-4F5C-B9EA-F4B806D0C2BF}"/>
              </a:ext>
            </a:extLst>
          </p:cNvPr>
          <p:cNvSpPr/>
          <p:nvPr/>
        </p:nvSpPr>
        <p:spPr>
          <a:xfrm>
            <a:off x="11837774" y="647163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3" name="כוכב: 5 פינות 602">
            <a:extLst>
              <a:ext uri="{FF2B5EF4-FFF2-40B4-BE49-F238E27FC236}">
                <a16:creationId xmlns:a16="http://schemas.microsoft.com/office/drawing/2014/main" id="{F2E40C37-A596-499E-9C9A-C1D708E5A634}"/>
              </a:ext>
            </a:extLst>
          </p:cNvPr>
          <p:cNvSpPr/>
          <p:nvPr/>
        </p:nvSpPr>
        <p:spPr>
          <a:xfrm>
            <a:off x="11833479" y="603375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4" name="כוכב: 5 פינות 603">
            <a:extLst>
              <a:ext uri="{FF2B5EF4-FFF2-40B4-BE49-F238E27FC236}">
                <a16:creationId xmlns:a16="http://schemas.microsoft.com/office/drawing/2014/main" id="{F192249E-FBF1-45BE-9988-9A19A0EAAD01}"/>
              </a:ext>
            </a:extLst>
          </p:cNvPr>
          <p:cNvSpPr/>
          <p:nvPr/>
        </p:nvSpPr>
        <p:spPr>
          <a:xfrm>
            <a:off x="11842066" y="5630215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5" name="כוכב: 5 פינות 604">
            <a:extLst>
              <a:ext uri="{FF2B5EF4-FFF2-40B4-BE49-F238E27FC236}">
                <a16:creationId xmlns:a16="http://schemas.microsoft.com/office/drawing/2014/main" id="{5EB8BC6A-B699-45E2-AF97-084948F8BD05}"/>
              </a:ext>
            </a:extLst>
          </p:cNvPr>
          <p:cNvSpPr/>
          <p:nvPr/>
        </p:nvSpPr>
        <p:spPr>
          <a:xfrm>
            <a:off x="11850653" y="5235264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6" name="כוכב: 5 פינות 605">
            <a:extLst>
              <a:ext uri="{FF2B5EF4-FFF2-40B4-BE49-F238E27FC236}">
                <a16:creationId xmlns:a16="http://schemas.microsoft.com/office/drawing/2014/main" id="{89DA52B3-009F-4D7D-B72C-68437F535CE0}"/>
              </a:ext>
            </a:extLst>
          </p:cNvPr>
          <p:cNvSpPr/>
          <p:nvPr/>
        </p:nvSpPr>
        <p:spPr>
          <a:xfrm>
            <a:off x="11842066" y="485963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7" name="כוכב: 5 פינות 606">
            <a:extLst>
              <a:ext uri="{FF2B5EF4-FFF2-40B4-BE49-F238E27FC236}">
                <a16:creationId xmlns:a16="http://schemas.microsoft.com/office/drawing/2014/main" id="{4E070555-5187-4518-AA3E-D45B19D7A223}"/>
              </a:ext>
            </a:extLst>
          </p:cNvPr>
          <p:cNvSpPr/>
          <p:nvPr/>
        </p:nvSpPr>
        <p:spPr>
          <a:xfrm>
            <a:off x="11842067" y="448399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8" name="כוכב: 5 פינות 607">
            <a:extLst>
              <a:ext uri="{FF2B5EF4-FFF2-40B4-BE49-F238E27FC236}">
                <a16:creationId xmlns:a16="http://schemas.microsoft.com/office/drawing/2014/main" id="{4BA0CF43-E6DD-48EA-9307-F4D978F83232}"/>
              </a:ext>
            </a:extLst>
          </p:cNvPr>
          <p:cNvSpPr/>
          <p:nvPr/>
        </p:nvSpPr>
        <p:spPr>
          <a:xfrm>
            <a:off x="11822749" y="4069727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09" name="כוכב: 5 פינות 608">
            <a:extLst>
              <a:ext uri="{FF2B5EF4-FFF2-40B4-BE49-F238E27FC236}">
                <a16:creationId xmlns:a16="http://schemas.microsoft.com/office/drawing/2014/main" id="{E0B63F7D-073D-4031-B9AE-2DA7ED6448B1}"/>
              </a:ext>
            </a:extLst>
          </p:cNvPr>
          <p:cNvSpPr/>
          <p:nvPr/>
        </p:nvSpPr>
        <p:spPr>
          <a:xfrm>
            <a:off x="2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0" name="כוכב: 5 פינות 609">
            <a:extLst>
              <a:ext uri="{FF2B5EF4-FFF2-40B4-BE49-F238E27FC236}">
                <a16:creationId xmlns:a16="http://schemas.microsoft.com/office/drawing/2014/main" id="{CD33E098-5F30-4CC4-87D0-224BDC5AE45D}"/>
              </a:ext>
            </a:extLst>
          </p:cNvPr>
          <p:cNvSpPr/>
          <p:nvPr/>
        </p:nvSpPr>
        <p:spPr>
          <a:xfrm>
            <a:off x="0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1" name="כוכב: 5 פינות 610">
            <a:extLst>
              <a:ext uri="{FF2B5EF4-FFF2-40B4-BE49-F238E27FC236}">
                <a16:creationId xmlns:a16="http://schemas.microsoft.com/office/drawing/2014/main" id="{329E9A94-2DE4-4678-B8D0-585D5207C96C}"/>
              </a:ext>
            </a:extLst>
          </p:cNvPr>
          <p:cNvSpPr/>
          <p:nvPr/>
        </p:nvSpPr>
        <p:spPr>
          <a:xfrm>
            <a:off x="489397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2" name="כוכב: 5 פינות 611">
            <a:extLst>
              <a:ext uri="{FF2B5EF4-FFF2-40B4-BE49-F238E27FC236}">
                <a16:creationId xmlns:a16="http://schemas.microsoft.com/office/drawing/2014/main" id="{F928B7E2-CAB4-40EB-B68F-887428B69572}"/>
              </a:ext>
            </a:extLst>
          </p:cNvPr>
          <p:cNvSpPr/>
          <p:nvPr/>
        </p:nvSpPr>
        <p:spPr>
          <a:xfrm>
            <a:off x="489395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3" name="כוכב: 5 פינות 612">
            <a:extLst>
              <a:ext uri="{FF2B5EF4-FFF2-40B4-BE49-F238E27FC236}">
                <a16:creationId xmlns:a16="http://schemas.microsoft.com/office/drawing/2014/main" id="{32413DC2-2AFB-4D3D-8DB2-4422D7A652D6}"/>
              </a:ext>
            </a:extLst>
          </p:cNvPr>
          <p:cNvSpPr/>
          <p:nvPr/>
        </p:nvSpPr>
        <p:spPr>
          <a:xfrm>
            <a:off x="1002404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4" name="כוכב: 5 פינות 613">
            <a:extLst>
              <a:ext uri="{FF2B5EF4-FFF2-40B4-BE49-F238E27FC236}">
                <a16:creationId xmlns:a16="http://schemas.microsoft.com/office/drawing/2014/main" id="{3BD2587A-81F0-4D4A-B176-E5C42D04DDC6}"/>
              </a:ext>
            </a:extLst>
          </p:cNvPr>
          <p:cNvSpPr/>
          <p:nvPr/>
        </p:nvSpPr>
        <p:spPr>
          <a:xfrm>
            <a:off x="1002402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5" name="כוכב: 5 פינות 614">
            <a:extLst>
              <a:ext uri="{FF2B5EF4-FFF2-40B4-BE49-F238E27FC236}">
                <a16:creationId xmlns:a16="http://schemas.microsoft.com/office/drawing/2014/main" id="{602D8EB3-0DF2-4745-A8F9-E3C53FC360E5}"/>
              </a:ext>
            </a:extLst>
          </p:cNvPr>
          <p:cNvSpPr/>
          <p:nvPr/>
        </p:nvSpPr>
        <p:spPr>
          <a:xfrm>
            <a:off x="1547603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6" name="כוכב: 5 פינות 615">
            <a:extLst>
              <a:ext uri="{FF2B5EF4-FFF2-40B4-BE49-F238E27FC236}">
                <a16:creationId xmlns:a16="http://schemas.microsoft.com/office/drawing/2014/main" id="{93B140E6-FCF7-4184-BB61-ADFC76F6CA51}"/>
              </a:ext>
            </a:extLst>
          </p:cNvPr>
          <p:cNvSpPr/>
          <p:nvPr/>
        </p:nvSpPr>
        <p:spPr>
          <a:xfrm>
            <a:off x="1547601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7" name="כוכב: 5 פינות 616">
            <a:extLst>
              <a:ext uri="{FF2B5EF4-FFF2-40B4-BE49-F238E27FC236}">
                <a16:creationId xmlns:a16="http://schemas.microsoft.com/office/drawing/2014/main" id="{6CE26A4C-A925-48BA-A254-B7AC520AB0F5}"/>
              </a:ext>
            </a:extLst>
          </p:cNvPr>
          <p:cNvSpPr/>
          <p:nvPr/>
        </p:nvSpPr>
        <p:spPr>
          <a:xfrm>
            <a:off x="2036998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8" name="כוכב: 5 פינות 617">
            <a:extLst>
              <a:ext uri="{FF2B5EF4-FFF2-40B4-BE49-F238E27FC236}">
                <a16:creationId xmlns:a16="http://schemas.microsoft.com/office/drawing/2014/main" id="{35745FA1-4F63-4E2D-82CD-01B6F40D371A}"/>
              </a:ext>
            </a:extLst>
          </p:cNvPr>
          <p:cNvSpPr/>
          <p:nvPr/>
        </p:nvSpPr>
        <p:spPr>
          <a:xfrm>
            <a:off x="2036996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19" name="כוכב: 5 פינות 618">
            <a:extLst>
              <a:ext uri="{FF2B5EF4-FFF2-40B4-BE49-F238E27FC236}">
                <a16:creationId xmlns:a16="http://schemas.microsoft.com/office/drawing/2014/main" id="{FA2AD85D-9FBD-4F8C-B4AC-0775BECF45DC}"/>
              </a:ext>
            </a:extLst>
          </p:cNvPr>
          <p:cNvSpPr/>
          <p:nvPr/>
        </p:nvSpPr>
        <p:spPr>
          <a:xfrm>
            <a:off x="2550005" y="2378304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0" name="כוכב: 5 פינות 619">
            <a:extLst>
              <a:ext uri="{FF2B5EF4-FFF2-40B4-BE49-F238E27FC236}">
                <a16:creationId xmlns:a16="http://schemas.microsoft.com/office/drawing/2014/main" id="{4F3FCC71-62CF-4F2F-8E78-460EAA389D36}"/>
              </a:ext>
            </a:extLst>
          </p:cNvPr>
          <p:cNvSpPr/>
          <p:nvPr/>
        </p:nvSpPr>
        <p:spPr>
          <a:xfrm>
            <a:off x="2550003" y="2002671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1" name="כוכב: 5 פינות 620">
            <a:extLst>
              <a:ext uri="{FF2B5EF4-FFF2-40B4-BE49-F238E27FC236}">
                <a16:creationId xmlns:a16="http://schemas.microsoft.com/office/drawing/2014/main" id="{798E6A4E-1C1B-4E99-817C-496A5E2EF60B}"/>
              </a:ext>
            </a:extLst>
          </p:cNvPr>
          <p:cNvSpPr/>
          <p:nvPr/>
        </p:nvSpPr>
        <p:spPr>
          <a:xfrm>
            <a:off x="3090917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2" name="כוכב: 5 פינות 621">
            <a:extLst>
              <a:ext uri="{FF2B5EF4-FFF2-40B4-BE49-F238E27FC236}">
                <a16:creationId xmlns:a16="http://schemas.microsoft.com/office/drawing/2014/main" id="{A8BB7AF5-5343-47FD-A9AD-AA67276218E5}"/>
              </a:ext>
            </a:extLst>
          </p:cNvPr>
          <p:cNvSpPr/>
          <p:nvPr/>
        </p:nvSpPr>
        <p:spPr>
          <a:xfrm>
            <a:off x="3090915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3" name="כוכב: 5 פינות 622">
            <a:extLst>
              <a:ext uri="{FF2B5EF4-FFF2-40B4-BE49-F238E27FC236}">
                <a16:creationId xmlns:a16="http://schemas.microsoft.com/office/drawing/2014/main" id="{82CDD18D-6E0C-409B-9031-01AD24DB328D}"/>
              </a:ext>
            </a:extLst>
          </p:cNvPr>
          <p:cNvSpPr/>
          <p:nvPr/>
        </p:nvSpPr>
        <p:spPr>
          <a:xfrm>
            <a:off x="3580312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4" name="כוכב: 5 פינות 623">
            <a:extLst>
              <a:ext uri="{FF2B5EF4-FFF2-40B4-BE49-F238E27FC236}">
                <a16:creationId xmlns:a16="http://schemas.microsoft.com/office/drawing/2014/main" id="{F16045DF-EC2B-4C35-ADA1-E008A62F5C64}"/>
              </a:ext>
            </a:extLst>
          </p:cNvPr>
          <p:cNvSpPr/>
          <p:nvPr/>
        </p:nvSpPr>
        <p:spPr>
          <a:xfrm>
            <a:off x="3580310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5" name="כוכב: 5 פינות 624">
            <a:extLst>
              <a:ext uri="{FF2B5EF4-FFF2-40B4-BE49-F238E27FC236}">
                <a16:creationId xmlns:a16="http://schemas.microsoft.com/office/drawing/2014/main" id="{E005BE26-DBEA-4FE0-BFCC-84468298318B}"/>
              </a:ext>
            </a:extLst>
          </p:cNvPr>
          <p:cNvSpPr/>
          <p:nvPr/>
        </p:nvSpPr>
        <p:spPr>
          <a:xfrm>
            <a:off x="4093319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6" name="כוכב: 5 פינות 625">
            <a:extLst>
              <a:ext uri="{FF2B5EF4-FFF2-40B4-BE49-F238E27FC236}">
                <a16:creationId xmlns:a16="http://schemas.microsoft.com/office/drawing/2014/main" id="{3B3B721A-5262-4CDE-B3D5-98A5520E9F0C}"/>
              </a:ext>
            </a:extLst>
          </p:cNvPr>
          <p:cNvSpPr/>
          <p:nvPr/>
        </p:nvSpPr>
        <p:spPr>
          <a:xfrm>
            <a:off x="4093317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7" name="כוכב: 5 פינות 626">
            <a:extLst>
              <a:ext uri="{FF2B5EF4-FFF2-40B4-BE49-F238E27FC236}">
                <a16:creationId xmlns:a16="http://schemas.microsoft.com/office/drawing/2014/main" id="{2651325B-5523-4084-81CB-A1AB1426AC27}"/>
              </a:ext>
            </a:extLst>
          </p:cNvPr>
          <p:cNvSpPr/>
          <p:nvPr/>
        </p:nvSpPr>
        <p:spPr>
          <a:xfrm>
            <a:off x="4638518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8" name="כוכב: 5 פינות 627">
            <a:extLst>
              <a:ext uri="{FF2B5EF4-FFF2-40B4-BE49-F238E27FC236}">
                <a16:creationId xmlns:a16="http://schemas.microsoft.com/office/drawing/2014/main" id="{BD1DCF98-248D-44B2-8634-363E5531448E}"/>
              </a:ext>
            </a:extLst>
          </p:cNvPr>
          <p:cNvSpPr/>
          <p:nvPr/>
        </p:nvSpPr>
        <p:spPr>
          <a:xfrm>
            <a:off x="4638516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29" name="כוכב: 5 פינות 628">
            <a:extLst>
              <a:ext uri="{FF2B5EF4-FFF2-40B4-BE49-F238E27FC236}">
                <a16:creationId xmlns:a16="http://schemas.microsoft.com/office/drawing/2014/main" id="{7E864FAF-F8C1-4F46-9788-D969ACA36BF1}"/>
              </a:ext>
            </a:extLst>
          </p:cNvPr>
          <p:cNvSpPr/>
          <p:nvPr/>
        </p:nvSpPr>
        <p:spPr>
          <a:xfrm>
            <a:off x="5127913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0" name="כוכב: 5 פינות 629">
            <a:extLst>
              <a:ext uri="{FF2B5EF4-FFF2-40B4-BE49-F238E27FC236}">
                <a16:creationId xmlns:a16="http://schemas.microsoft.com/office/drawing/2014/main" id="{9C58F7AF-6C7A-46E9-9402-51D5B0A4E13F}"/>
              </a:ext>
            </a:extLst>
          </p:cNvPr>
          <p:cNvSpPr/>
          <p:nvPr/>
        </p:nvSpPr>
        <p:spPr>
          <a:xfrm>
            <a:off x="5127911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1" name="כוכב: 5 פינות 630">
            <a:extLst>
              <a:ext uri="{FF2B5EF4-FFF2-40B4-BE49-F238E27FC236}">
                <a16:creationId xmlns:a16="http://schemas.microsoft.com/office/drawing/2014/main" id="{355FA198-234C-4293-820C-6B5A6768E725}"/>
              </a:ext>
            </a:extLst>
          </p:cNvPr>
          <p:cNvSpPr/>
          <p:nvPr/>
        </p:nvSpPr>
        <p:spPr>
          <a:xfrm>
            <a:off x="5640920" y="2391181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2" name="כוכב: 5 פינות 631">
            <a:extLst>
              <a:ext uri="{FF2B5EF4-FFF2-40B4-BE49-F238E27FC236}">
                <a16:creationId xmlns:a16="http://schemas.microsoft.com/office/drawing/2014/main" id="{9BFC680D-3387-403F-A3E6-DC8763D3971B}"/>
              </a:ext>
            </a:extLst>
          </p:cNvPr>
          <p:cNvSpPr/>
          <p:nvPr/>
        </p:nvSpPr>
        <p:spPr>
          <a:xfrm>
            <a:off x="5640918" y="2015548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3" name="כוכב: 5 פינות 632">
            <a:extLst>
              <a:ext uri="{FF2B5EF4-FFF2-40B4-BE49-F238E27FC236}">
                <a16:creationId xmlns:a16="http://schemas.microsoft.com/office/drawing/2014/main" id="{A0D99695-CDCD-47E5-9B5B-2C894E269B86}"/>
              </a:ext>
            </a:extLst>
          </p:cNvPr>
          <p:cNvSpPr/>
          <p:nvPr/>
        </p:nvSpPr>
        <p:spPr>
          <a:xfrm>
            <a:off x="6181832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4" name="כוכב: 5 פינות 633">
            <a:extLst>
              <a:ext uri="{FF2B5EF4-FFF2-40B4-BE49-F238E27FC236}">
                <a16:creationId xmlns:a16="http://schemas.microsoft.com/office/drawing/2014/main" id="{8795642F-437D-4246-AF54-00CA2242AEE1}"/>
              </a:ext>
            </a:extLst>
          </p:cNvPr>
          <p:cNvSpPr/>
          <p:nvPr/>
        </p:nvSpPr>
        <p:spPr>
          <a:xfrm>
            <a:off x="6181830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5" name="כוכב: 5 פינות 634">
            <a:extLst>
              <a:ext uri="{FF2B5EF4-FFF2-40B4-BE49-F238E27FC236}">
                <a16:creationId xmlns:a16="http://schemas.microsoft.com/office/drawing/2014/main" id="{2EDB6316-CE28-4183-9436-0F9E6CA50CB8}"/>
              </a:ext>
            </a:extLst>
          </p:cNvPr>
          <p:cNvSpPr/>
          <p:nvPr/>
        </p:nvSpPr>
        <p:spPr>
          <a:xfrm>
            <a:off x="6671227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6" name="כוכב: 5 פינות 635">
            <a:extLst>
              <a:ext uri="{FF2B5EF4-FFF2-40B4-BE49-F238E27FC236}">
                <a16:creationId xmlns:a16="http://schemas.microsoft.com/office/drawing/2014/main" id="{5AFA98FA-4143-47C5-A525-E7409F0D0D68}"/>
              </a:ext>
            </a:extLst>
          </p:cNvPr>
          <p:cNvSpPr/>
          <p:nvPr/>
        </p:nvSpPr>
        <p:spPr>
          <a:xfrm>
            <a:off x="6671225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7" name="כוכב: 5 פינות 636">
            <a:extLst>
              <a:ext uri="{FF2B5EF4-FFF2-40B4-BE49-F238E27FC236}">
                <a16:creationId xmlns:a16="http://schemas.microsoft.com/office/drawing/2014/main" id="{01C188E0-F295-4056-80C0-EAAE9BDF8B60}"/>
              </a:ext>
            </a:extLst>
          </p:cNvPr>
          <p:cNvSpPr/>
          <p:nvPr/>
        </p:nvSpPr>
        <p:spPr>
          <a:xfrm>
            <a:off x="7184234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8" name="כוכב: 5 פינות 637">
            <a:extLst>
              <a:ext uri="{FF2B5EF4-FFF2-40B4-BE49-F238E27FC236}">
                <a16:creationId xmlns:a16="http://schemas.microsoft.com/office/drawing/2014/main" id="{807F5AA3-7157-456E-B7B4-3C0D33B4D5C3}"/>
              </a:ext>
            </a:extLst>
          </p:cNvPr>
          <p:cNvSpPr/>
          <p:nvPr/>
        </p:nvSpPr>
        <p:spPr>
          <a:xfrm>
            <a:off x="7184232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39" name="כוכב: 5 פינות 638">
            <a:extLst>
              <a:ext uri="{FF2B5EF4-FFF2-40B4-BE49-F238E27FC236}">
                <a16:creationId xmlns:a16="http://schemas.microsoft.com/office/drawing/2014/main" id="{C83269B4-CF58-4662-96B0-9948AABA9F74}"/>
              </a:ext>
            </a:extLst>
          </p:cNvPr>
          <p:cNvSpPr/>
          <p:nvPr/>
        </p:nvSpPr>
        <p:spPr>
          <a:xfrm>
            <a:off x="7729433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0" name="כוכב: 5 פינות 639">
            <a:extLst>
              <a:ext uri="{FF2B5EF4-FFF2-40B4-BE49-F238E27FC236}">
                <a16:creationId xmlns:a16="http://schemas.microsoft.com/office/drawing/2014/main" id="{5E4A5062-9E09-4660-A56F-D5B5A0DD40B6}"/>
              </a:ext>
            </a:extLst>
          </p:cNvPr>
          <p:cNvSpPr/>
          <p:nvPr/>
        </p:nvSpPr>
        <p:spPr>
          <a:xfrm>
            <a:off x="7729431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1" name="כוכב: 5 פינות 640">
            <a:extLst>
              <a:ext uri="{FF2B5EF4-FFF2-40B4-BE49-F238E27FC236}">
                <a16:creationId xmlns:a16="http://schemas.microsoft.com/office/drawing/2014/main" id="{D32A7438-8292-48D3-B882-28A834E2BE4B}"/>
              </a:ext>
            </a:extLst>
          </p:cNvPr>
          <p:cNvSpPr/>
          <p:nvPr/>
        </p:nvSpPr>
        <p:spPr>
          <a:xfrm>
            <a:off x="8218828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2" name="כוכב: 5 פינות 641">
            <a:extLst>
              <a:ext uri="{FF2B5EF4-FFF2-40B4-BE49-F238E27FC236}">
                <a16:creationId xmlns:a16="http://schemas.microsoft.com/office/drawing/2014/main" id="{A683C260-7860-45D0-B193-6671E78403FF}"/>
              </a:ext>
            </a:extLst>
          </p:cNvPr>
          <p:cNvSpPr/>
          <p:nvPr/>
        </p:nvSpPr>
        <p:spPr>
          <a:xfrm>
            <a:off x="8218826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3" name="כוכב: 5 פינות 642">
            <a:extLst>
              <a:ext uri="{FF2B5EF4-FFF2-40B4-BE49-F238E27FC236}">
                <a16:creationId xmlns:a16="http://schemas.microsoft.com/office/drawing/2014/main" id="{E95AE31B-5CD1-41DE-A8B9-BD16B4604CEE}"/>
              </a:ext>
            </a:extLst>
          </p:cNvPr>
          <p:cNvSpPr/>
          <p:nvPr/>
        </p:nvSpPr>
        <p:spPr>
          <a:xfrm>
            <a:off x="8731835" y="2404065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4" name="כוכב: 5 פינות 643">
            <a:extLst>
              <a:ext uri="{FF2B5EF4-FFF2-40B4-BE49-F238E27FC236}">
                <a16:creationId xmlns:a16="http://schemas.microsoft.com/office/drawing/2014/main" id="{D147140A-54C4-46CF-BD5F-9CB2518CB43A}"/>
              </a:ext>
            </a:extLst>
          </p:cNvPr>
          <p:cNvSpPr/>
          <p:nvPr/>
        </p:nvSpPr>
        <p:spPr>
          <a:xfrm>
            <a:off x="8731833" y="2028432"/>
            <a:ext cx="489397" cy="476518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5" name="כוכב: 5 פינות 644">
            <a:extLst>
              <a:ext uri="{FF2B5EF4-FFF2-40B4-BE49-F238E27FC236}">
                <a16:creationId xmlns:a16="http://schemas.microsoft.com/office/drawing/2014/main" id="{663BB8CD-FEB5-4F64-9F1F-21EF3F0CDF27}"/>
              </a:ext>
            </a:extLst>
          </p:cNvPr>
          <p:cNvSpPr/>
          <p:nvPr/>
        </p:nvSpPr>
        <p:spPr>
          <a:xfrm>
            <a:off x="9272747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6" name="כוכב: 5 פינות 645">
            <a:extLst>
              <a:ext uri="{FF2B5EF4-FFF2-40B4-BE49-F238E27FC236}">
                <a16:creationId xmlns:a16="http://schemas.microsoft.com/office/drawing/2014/main" id="{8EEC0FD0-7E00-4C38-806F-193BADD3BA72}"/>
              </a:ext>
            </a:extLst>
          </p:cNvPr>
          <p:cNvSpPr/>
          <p:nvPr/>
        </p:nvSpPr>
        <p:spPr>
          <a:xfrm>
            <a:off x="9272745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7" name="כוכב: 5 פינות 646">
            <a:extLst>
              <a:ext uri="{FF2B5EF4-FFF2-40B4-BE49-F238E27FC236}">
                <a16:creationId xmlns:a16="http://schemas.microsoft.com/office/drawing/2014/main" id="{453585A9-4D38-4309-AAEE-5A95F6D502A0}"/>
              </a:ext>
            </a:extLst>
          </p:cNvPr>
          <p:cNvSpPr/>
          <p:nvPr/>
        </p:nvSpPr>
        <p:spPr>
          <a:xfrm>
            <a:off x="9762142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8" name="כוכב: 5 פינות 647">
            <a:extLst>
              <a:ext uri="{FF2B5EF4-FFF2-40B4-BE49-F238E27FC236}">
                <a16:creationId xmlns:a16="http://schemas.microsoft.com/office/drawing/2014/main" id="{BB5C0E12-5A10-4221-A895-56E1671FF113}"/>
              </a:ext>
            </a:extLst>
          </p:cNvPr>
          <p:cNvSpPr/>
          <p:nvPr/>
        </p:nvSpPr>
        <p:spPr>
          <a:xfrm>
            <a:off x="9762140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49" name="כוכב: 5 פינות 648">
            <a:extLst>
              <a:ext uri="{FF2B5EF4-FFF2-40B4-BE49-F238E27FC236}">
                <a16:creationId xmlns:a16="http://schemas.microsoft.com/office/drawing/2014/main" id="{49F9B6E8-5E48-4512-B7ED-5F42E29AB3D2}"/>
              </a:ext>
            </a:extLst>
          </p:cNvPr>
          <p:cNvSpPr/>
          <p:nvPr/>
        </p:nvSpPr>
        <p:spPr>
          <a:xfrm>
            <a:off x="10275149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0" name="כוכב: 5 פינות 649">
            <a:extLst>
              <a:ext uri="{FF2B5EF4-FFF2-40B4-BE49-F238E27FC236}">
                <a16:creationId xmlns:a16="http://schemas.microsoft.com/office/drawing/2014/main" id="{220354B0-734C-48B8-BBAF-65BB9A55392E}"/>
              </a:ext>
            </a:extLst>
          </p:cNvPr>
          <p:cNvSpPr/>
          <p:nvPr/>
        </p:nvSpPr>
        <p:spPr>
          <a:xfrm>
            <a:off x="10275147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1" name="כוכב: 5 פינות 650">
            <a:extLst>
              <a:ext uri="{FF2B5EF4-FFF2-40B4-BE49-F238E27FC236}">
                <a16:creationId xmlns:a16="http://schemas.microsoft.com/office/drawing/2014/main" id="{B61BCDC9-15C4-4747-9A5F-DFE24D23FA0C}"/>
              </a:ext>
            </a:extLst>
          </p:cNvPr>
          <p:cNvSpPr/>
          <p:nvPr/>
        </p:nvSpPr>
        <p:spPr>
          <a:xfrm>
            <a:off x="10820348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2" name="כוכב: 5 פינות 651">
            <a:extLst>
              <a:ext uri="{FF2B5EF4-FFF2-40B4-BE49-F238E27FC236}">
                <a16:creationId xmlns:a16="http://schemas.microsoft.com/office/drawing/2014/main" id="{BD62113A-3D18-49CE-8FD1-F53718AE6954}"/>
              </a:ext>
            </a:extLst>
          </p:cNvPr>
          <p:cNvSpPr/>
          <p:nvPr/>
        </p:nvSpPr>
        <p:spPr>
          <a:xfrm>
            <a:off x="10820346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3" name="כוכב: 5 פינות 652">
            <a:extLst>
              <a:ext uri="{FF2B5EF4-FFF2-40B4-BE49-F238E27FC236}">
                <a16:creationId xmlns:a16="http://schemas.microsoft.com/office/drawing/2014/main" id="{A23E95F7-F778-4F36-A643-885D496B67A9}"/>
              </a:ext>
            </a:extLst>
          </p:cNvPr>
          <p:cNvSpPr/>
          <p:nvPr/>
        </p:nvSpPr>
        <p:spPr>
          <a:xfrm>
            <a:off x="11309743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4" name="כוכב: 5 פינות 653">
            <a:extLst>
              <a:ext uri="{FF2B5EF4-FFF2-40B4-BE49-F238E27FC236}">
                <a16:creationId xmlns:a16="http://schemas.microsoft.com/office/drawing/2014/main" id="{9BD3CE22-3664-41A5-9F8A-B01DC1346E6F}"/>
              </a:ext>
            </a:extLst>
          </p:cNvPr>
          <p:cNvSpPr/>
          <p:nvPr/>
        </p:nvSpPr>
        <p:spPr>
          <a:xfrm>
            <a:off x="11309741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5" name="כוכב: 5 פינות 654">
            <a:extLst>
              <a:ext uri="{FF2B5EF4-FFF2-40B4-BE49-F238E27FC236}">
                <a16:creationId xmlns:a16="http://schemas.microsoft.com/office/drawing/2014/main" id="{894E51B6-5D73-46E7-9E5D-82433329F416}"/>
              </a:ext>
            </a:extLst>
          </p:cNvPr>
          <p:cNvSpPr/>
          <p:nvPr/>
        </p:nvSpPr>
        <p:spPr>
          <a:xfrm>
            <a:off x="11822750" y="2416942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6" name="כוכב: 5 פינות 655">
            <a:extLst>
              <a:ext uri="{FF2B5EF4-FFF2-40B4-BE49-F238E27FC236}">
                <a16:creationId xmlns:a16="http://schemas.microsoft.com/office/drawing/2014/main" id="{01190C1C-2204-445D-BEEB-D788BD1F5E4F}"/>
              </a:ext>
            </a:extLst>
          </p:cNvPr>
          <p:cNvSpPr/>
          <p:nvPr/>
        </p:nvSpPr>
        <p:spPr>
          <a:xfrm>
            <a:off x="11822748" y="2041309"/>
            <a:ext cx="489397" cy="463641"/>
          </a:xfrm>
          <a:prstGeom prst="star5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57" name="שמש 656">
            <a:extLst>
              <a:ext uri="{FF2B5EF4-FFF2-40B4-BE49-F238E27FC236}">
                <a16:creationId xmlns:a16="http://schemas.microsoft.com/office/drawing/2014/main" id="{C09D9F04-099A-4DE2-A1B0-2E7B1EC4273E}"/>
              </a:ext>
            </a:extLst>
          </p:cNvPr>
          <p:cNvSpPr/>
          <p:nvPr/>
        </p:nvSpPr>
        <p:spPr>
          <a:xfrm>
            <a:off x="6729178" y="2298881"/>
            <a:ext cx="5200831" cy="4997006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16600" dirty="0"/>
              <a:t>🙂</a:t>
            </a:r>
            <a:endParaRPr lang="LID4096" sz="16600" dirty="0"/>
          </a:p>
        </p:txBody>
      </p:sp>
      <p:sp>
        <p:nvSpPr>
          <p:cNvPr id="658" name="ירח 657">
            <a:extLst>
              <a:ext uri="{FF2B5EF4-FFF2-40B4-BE49-F238E27FC236}">
                <a16:creationId xmlns:a16="http://schemas.microsoft.com/office/drawing/2014/main" id="{B31D83B1-1547-489B-A8D6-07B8DD41F5F1}"/>
              </a:ext>
            </a:extLst>
          </p:cNvPr>
          <p:cNvSpPr/>
          <p:nvPr/>
        </p:nvSpPr>
        <p:spPr>
          <a:xfrm>
            <a:off x="1257660" y="2965359"/>
            <a:ext cx="1702265" cy="3029755"/>
          </a:xfrm>
          <a:prstGeom prst="moon">
            <a:avLst>
              <a:gd name="adj" fmla="val 5273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60" name="אליפסה 659">
            <a:extLst>
              <a:ext uri="{FF2B5EF4-FFF2-40B4-BE49-F238E27FC236}">
                <a16:creationId xmlns:a16="http://schemas.microsoft.com/office/drawing/2014/main" id="{819A446F-9518-4E2D-9422-E08B695E3554}"/>
              </a:ext>
            </a:extLst>
          </p:cNvPr>
          <p:cNvSpPr/>
          <p:nvPr/>
        </p:nvSpPr>
        <p:spPr>
          <a:xfrm flipH="1">
            <a:off x="1560117" y="3782632"/>
            <a:ext cx="228583" cy="23396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61" name="אליפסה 660">
            <a:extLst>
              <a:ext uri="{FF2B5EF4-FFF2-40B4-BE49-F238E27FC236}">
                <a16:creationId xmlns:a16="http://schemas.microsoft.com/office/drawing/2014/main" id="{2A9E310C-7A24-4AC8-A4FB-FCCA34C5EAD8}"/>
              </a:ext>
            </a:extLst>
          </p:cNvPr>
          <p:cNvSpPr/>
          <p:nvPr/>
        </p:nvSpPr>
        <p:spPr>
          <a:xfrm>
            <a:off x="1905153" y="3808394"/>
            <a:ext cx="228583" cy="2339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62" name="צורה חופשית: צורה 661">
            <a:extLst>
              <a:ext uri="{FF2B5EF4-FFF2-40B4-BE49-F238E27FC236}">
                <a16:creationId xmlns:a16="http://schemas.microsoft.com/office/drawing/2014/main" id="{A1235D80-43A3-456F-87C7-4D4911837D7D}"/>
              </a:ext>
            </a:extLst>
          </p:cNvPr>
          <p:cNvSpPr/>
          <p:nvPr/>
        </p:nvSpPr>
        <p:spPr>
          <a:xfrm>
            <a:off x="1614306" y="4280371"/>
            <a:ext cx="399245" cy="451253"/>
          </a:xfrm>
          <a:custGeom>
            <a:avLst/>
            <a:gdLst>
              <a:gd name="connsiteX0" fmla="*/ 244698 w 399245"/>
              <a:gd name="connsiteY0" fmla="*/ 0 h 451253"/>
              <a:gd name="connsiteX1" fmla="*/ 206062 w 399245"/>
              <a:gd name="connsiteY1" fmla="*/ 90152 h 451253"/>
              <a:gd name="connsiteX2" fmla="*/ 0 w 399245"/>
              <a:gd name="connsiteY2" fmla="*/ 412124 h 451253"/>
              <a:gd name="connsiteX3" fmla="*/ 321972 w 399245"/>
              <a:gd name="connsiteY3" fmla="*/ 437882 h 451253"/>
              <a:gd name="connsiteX4" fmla="*/ 399245 w 399245"/>
              <a:gd name="connsiteY4" fmla="*/ 412124 h 45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245" h="451253">
                <a:moveTo>
                  <a:pt x="244698" y="0"/>
                </a:moveTo>
                <a:cubicBezTo>
                  <a:pt x="231819" y="30051"/>
                  <a:pt x="222283" y="61766"/>
                  <a:pt x="206062" y="90152"/>
                </a:cubicBezTo>
                <a:cubicBezTo>
                  <a:pt x="85087" y="301858"/>
                  <a:pt x="90561" y="291373"/>
                  <a:pt x="0" y="412124"/>
                </a:cubicBezTo>
                <a:cubicBezTo>
                  <a:pt x="167934" y="438640"/>
                  <a:pt x="195677" y="469455"/>
                  <a:pt x="321972" y="437882"/>
                </a:cubicBezTo>
                <a:cubicBezTo>
                  <a:pt x="348312" y="431297"/>
                  <a:pt x="373487" y="420710"/>
                  <a:pt x="399245" y="41212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64" name="ירח 663">
            <a:extLst>
              <a:ext uri="{FF2B5EF4-FFF2-40B4-BE49-F238E27FC236}">
                <a16:creationId xmlns:a16="http://schemas.microsoft.com/office/drawing/2014/main" id="{F8199AFE-52DC-4043-9D80-B87491D29FB8}"/>
              </a:ext>
            </a:extLst>
          </p:cNvPr>
          <p:cNvSpPr/>
          <p:nvPr/>
        </p:nvSpPr>
        <p:spPr>
          <a:xfrm rot="16376770">
            <a:off x="1555971" y="4603884"/>
            <a:ext cx="461593" cy="779923"/>
          </a:xfrm>
          <a:prstGeom prst="moon">
            <a:avLst>
              <a:gd name="adj" fmla="val 29511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65" name="אליפסה 664">
            <a:extLst>
              <a:ext uri="{FF2B5EF4-FFF2-40B4-BE49-F238E27FC236}">
                <a16:creationId xmlns:a16="http://schemas.microsoft.com/office/drawing/2014/main" id="{83158029-279A-48FC-80AF-4CC2A5C937B0}"/>
              </a:ext>
            </a:extLst>
          </p:cNvPr>
          <p:cNvSpPr/>
          <p:nvPr/>
        </p:nvSpPr>
        <p:spPr>
          <a:xfrm>
            <a:off x="-3065840" y="5891009"/>
            <a:ext cx="228583" cy="2339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66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324C580-9875-481B-8EF4-A208EE838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10872" y="582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9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9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1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4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8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4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2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4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8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4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6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9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2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8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4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3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9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2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5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8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1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7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0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3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6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9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2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5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8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1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7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0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3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6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9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2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5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8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1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4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7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0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3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6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9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2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5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8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1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4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0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3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6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9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2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8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1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4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7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0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3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6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9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2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5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8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1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4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0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6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9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2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5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8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1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4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7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0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3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6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9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2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5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8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1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4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7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0"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3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6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9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2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5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8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1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7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0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3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6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9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2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5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8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1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4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7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0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3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6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9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90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9"/>
                </p:tgtEl>
              </p:cMediaNode>
            </p:audio>
          </p:childTnLst>
        </p:cTn>
      </p:par>
    </p:tnLst>
    <p:bldLst>
      <p:bldP spid="666" grpId="0" animBg="1"/>
      <p:bldP spid="4" grpId="0"/>
      <p:bldP spid="366" grpId="0" animBg="1"/>
      <p:bldP spid="367" grpId="0" animBg="1"/>
      <p:bldP spid="368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377" grpId="0" animBg="1"/>
      <p:bldP spid="378" grpId="0" animBg="1"/>
      <p:bldP spid="379" grpId="0" animBg="1"/>
      <p:bldP spid="380" grpId="0" animBg="1"/>
      <p:bldP spid="381" grpId="0" animBg="1"/>
      <p:bldP spid="382" grpId="0" animBg="1"/>
      <p:bldP spid="383" grpId="0" animBg="1"/>
      <p:bldP spid="384" grpId="0" animBg="1"/>
      <p:bldP spid="385" grpId="0" animBg="1"/>
      <p:bldP spid="386" grpId="0" animBg="1"/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05" grpId="0" animBg="1"/>
      <p:bldP spid="406" grpId="0" animBg="1"/>
      <p:bldP spid="407" grpId="0" animBg="1"/>
      <p:bldP spid="408" grpId="0" animBg="1"/>
      <p:bldP spid="409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40" grpId="0" animBg="1"/>
      <p:bldP spid="541" grpId="0" animBg="1"/>
      <p:bldP spid="542" grpId="0" animBg="1"/>
      <p:bldP spid="543" grpId="0" animBg="1"/>
      <p:bldP spid="544" grpId="0" animBg="1"/>
      <p:bldP spid="545" grpId="0" animBg="1"/>
      <p:bldP spid="546" grpId="0" animBg="1"/>
      <p:bldP spid="547" grpId="0" animBg="1"/>
      <p:bldP spid="548" grpId="0" animBg="1"/>
      <p:bldP spid="549" grpId="0" animBg="1"/>
      <p:bldP spid="550" grpId="0" animBg="1"/>
      <p:bldP spid="551" grpId="0" animBg="1"/>
      <p:bldP spid="552" grpId="0" animBg="1"/>
      <p:bldP spid="553" grpId="0" animBg="1"/>
      <p:bldP spid="554" grpId="0" animBg="1"/>
      <p:bldP spid="555" grpId="0" animBg="1"/>
      <p:bldP spid="556" grpId="0" animBg="1"/>
      <p:bldP spid="557" grpId="0" animBg="1"/>
      <p:bldP spid="558" grpId="0" animBg="1"/>
      <p:bldP spid="559" grpId="0" animBg="1"/>
      <p:bldP spid="560" grpId="0" animBg="1"/>
      <p:bldP spid="561" grpId="0" animBg="1"/>
      <p:bldP spid="562" grpId="0" animBg="1"/>
      <p:bldP spid="563" grpId="0" animBg="1"/>
      <p:bldP spid="564" grpId="0" animBg="1"/>
      <p:bldP spid="565" grpId="0" animBg="1"/>
      <p:bldP spid="566" grpId="0" animBg="1"/>
      <p:bldP spid="567" grpId="0" animBg="1"/>
      <p:bldP spid="568" grpId="0" animBg="1"/>
      <p:bldP spid="569" grpId="0" animBg="1"/>
      <p:bldP spid="570" grpId="0" animBg="1"/>
      <p:bldP spid="571" grpId="0" animBg="1"/>
      <p:bldP spid="572" grpId="0" animBg="1"/>
      <p:bldP spid="573" grpId="0" animBg="1"/>
      <p:bldP spid="574" grpId="0" animBg="1"/>
      <p:bldP spid="575" grpId="0" animBg="1"/>
      <p:bldP spid="576" grpId="0" animBg="1"/>
      <p:bldP spid="577" grpId="0" animBg="1"/>
      <p:bldP spid="578" grpId="0" animBg="1"/>
      <p:bldP spid="579" grpId="0" animBg="1"/>
      <p:bldP spid="580" grpId="0" animBg="1"/>
      <p:bldP spid="581" grpId="0" animBg="1"/>
      <p:bldP spid="582" grpId="0" animBg="1"/>
      <p:bldP spid="583" grpId="0" animBg="1"/>
      <p:bldP spid="584" grpId="0" animBg="1"/>
      <p:bldP spid="585" grpId="0" animBg="1"/>
      <p:bldP spid="586" grpId="0" animBg="1"/>
      <p:bldP spid="587" grpId="0" animBg="1"/>
      <p:bldP spid="588" grpId="0" animBg="1"/>
      <p:bldP spid="589" grpId="0" animBg="1"/>
      <p:bldP spid="590" grpId="0" animBg="1"/>
      <p:bldP spid="591" grpId="0" animBg="1"/>
      <p:bldP spid="592" grpId="0" animBg="1"/>
      <p:bldP spid="593" grpId="0" animBg="1"/>
      <p:bldP spid="594" grpId="0" animBg="1"/>
      <p:bldP spid="595" grpId="0" animBg="1"/>
      <p:bldP spid="596" grpId="0" animBg="1"/>
      <p:bldP spid="597" grpId="0" animBg="1"/>
      <p:bldP spid="598" grpId="0" animBg="1"/>
      <p:bldP spid="599" grpId="0" animBg="1"/>
      <p:bldP spid="600" grpId="0" animBg="1"/>
      <p:bldP spid="601" grpId="0" animBg="1"/>
      <p:bldP spid="602" grpId="0" animBg="1"/>
      <p:bldP spid="603" grpId="0" animBg="1"/>
      <p:bldP spid="604" grpId="0" animBg="1"/>
      <p:bldP spid="605" grpId="0" animBg="1"/>
      <p:bldP spid="606" grpId="0" animBg="1"/>
      <p:bldP spid="607" grpId="0" animBg="1"/>
      <p:bldP spid="608" grpId="0" animBg="1"/>
      <p:bldP spid="609" grpId="0" animBg="1"/>
      <p:bldP spid="610" grpId="0" animBg="1"/>
      <p:bldP spid="611" grpId="0" animBg="1"/>
      <p:bldP spid="612" grpId="0" animBg="1"/>
      <p:bldP spid="613" grpId="0" animBg="1"/>
      <p:bldP spid="614" grpId="0" animBg="1"/>
      <p:bldP spid="615" grpId="0" animBg="1"/>
      <p:bldP spid="616" grpId="0" animBg="1"/>
      <p:bldP spid="617" grpId="0" animBg="1"/>
      <p:bldP spid="618" grpId="0" animBg="1"/>
      <p:bldP spid="619" grpId="0" animBg="1"/>
      <p:bldP spid="620" grpId="0" animBg="1"/>
      <p:bldP spid="621" grpId="0" animBg="1"/>
      <p:bldP spid="622" grpId="0" animBg="1"/>
      <p:bldP spid="623" grpId="0" animBg="1"/>
      <p:bldP spid="624" grpId="0" animBg="1"/>
      <p:bldP spid="625" grpId="0" animBg="1"/>
      <p:bldP spid="626" grpId="0" animBg="1"/>
      <p:bldP spid="627" grpId="0" animBg="1"/>
      <p:bldP spid="628" grpId="0" animBg="1"/>
      <p:bldP spid="629" grpId="0" animBg="1"/>
      <p:bldP spid="630" grpId="0" animBg="1"/>
      <p:bldP spid="631" grpId="0" animBg="1"/>
      <p:bldP spid="632" grpId="0" animBg="1"/>
      <p:bldP spid="633" grpId="0" animBg="1"/>
      <p:bldP spid="634" grpId="0" animBg="1"/>
      <p:bldP spid="635" grpId="0" animBg="1"/>
      <p:bldP spid="636" grpId="0" animBg="1"/>
      <p:bldP spid="637" grpId="0" animBg="1"/>
      <p:bldP spid="638" grpId="0" animBg="1"/>
      <p:bldP spid="639" grpId="0" animBg="1"/>
      <p:bldP spid="640" grpId="0" animBg="1"/>
      <p:bldP spid="641" grpId="0" animBg="1"/>
      <p:bldP spid="642" grpId="0" animBg="1"/>
      <p:bldP spid="643" grpId="0" animBg="1"/>
      <p:bldP spid="644" grpId="0" animBg="1"/>
      <p:bldP spid="645" grpId="0" animBg="1"/>
      <p:bldP spid="646" grpId="0" animBg="1"/>
      <p:bldP spid="647" grpId="0" animBg="1"/>
      <p:bldP spid="648" grpId="0" animBg="1"/>
      <p:bldP spid="649" grpId="0" animBg="1"/>
      <p:bldP spid="650" grpId="0" animBg="1"/>
      <p:bldP spid="651" grpId="0" animBg="1"/>
      <p:bldP spid="652" grpId="0" animBg="1"/>
      <p:bldP spid="653" grpId="0" animBg="1"/>
      <p:bldP spid="654" grpId="0" animBg="1"/>
      <p:bldP spid="655" grpId="0" animBg="1"/>
      <p:bldP spid="656" grpId="0" animBg="1"/>
      <p:bldP spid="657" grpId="0" animBg="1"/>
      <p:bldP spid="658" grpId="0" animBg="1"/>
      <p:bldP spid="660" grpId="0" animBg="1"/>
      <p:bldP spid="661" grpId="0" animBg="1"/>
      <p:bldP spid="662" grpId="0" animBg="1"/>
      <p:bldP spid="6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שמש 11">
            <a:extLst>
              <a:ext uri="{FF2B5EF4-FFF2-40B4-BE49-F238E27FC236}">
                <a16:creationId xmlns:a16="http://schemas.microsoft.com/office/drawing/2014/main" id="{428CC06E-2D1E-4D2E-AD74-D6A57282C2FD}"/>
              </a:ext>
            </a:extLst>
          </p:cNvPr>
          <p:cNvSpPr/>
          <p:nvPr/>
        </p:nvSpPr>
        <p:spPr>
          <a:xfrm>
            <a:off x="6674314" y="1467866"/>
            <a:ext cx="5200831" cy="4997006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16600" dirty="0"/>
              <a:t>🙂</a:t>
            </a:r>
            <a:endParaRPr lang="LID4096" sz="16600" dirty="0"/>
          </a:p>
        </p:txBody>
      </p:sp>
      <p:pic>
        <p:nvPicPr>
          <p:cNvPr id="19" name="מציין מיקום תוכן 18">
            <a:extLst>
              <a:ext uri="{FF2B5EF4-FFF2-40B4-BE49-F238E27FC236}">
                <a16:creationId xmlns:a16="http://schemas.microsoft.com/office/drawing/2014/main" id="{9ABB5D1B-EECA-4691-9A44-43874B9F6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6" b="92188" l="7987" r="93291">
                        <a14:foregroundMark x1="22045" y1="26953" x2="34505" y2="28906"/>
                        <a14:foregroundMark x1="30351" y1="31250" x2="27157" y2="45313"/>
                        <a14:foregroundMark x1="53355" y1="26953" x2="62620" y2="43750"/>
                        <a14:foregroundMark x1="62620" y1="43750" x2="62620" y2="43750"/>
                        <a14:foregroundMark x1="68371" y1="45313" x2="76358" y2="27734"/>
                        <a14:foregroundMark x1="76358" y1="27734" x2="76677" y2="47656"/>
                        <a14:foregroundMark x1="51757" y1="43359" x2="59105" y2="43750"/>
                        <a14:foregroundMark x1="76997" y1="28906" x2="66773" y2="44922"/>
                        <a14:foregroundMark x1="66773" y1="44922" x2="67093" y2="45313"/>
                        <a14:foregroundMark x1="82428" y1="55078" x2="37380" y2="54297"/>
                        <a14:foregroundMark x1="37380" y1="54297" x2="56550" y2="51172"/>
                        <a14:foregroundMark x1="56550" y1="51172" x2="76358" y2="51563"/>
                        <a14:foregroundMark x1="28115" y1="52734" x2="43131" y2="53125"/>
                        <a14:foregroundMark x1="50160" y1="26953" x2="70927" y2="28516"/>
                        <a14:foregroundMark x1="70927" y1="28516" x2="86581" y2="35938"/>
                        <a14:foregroundMark x1="86581" y1="35938" x2="66134" y2="34375"/>
                        <a14:foregroundMark x1="93291" y1="16406" x2="87540" y2="50781"/>
                        <a14:foregroundMark x1="14377" y1="73438" x2="14377" y2="73438"/>
                        <a14:foregroundMark x1="18530" y1="73047" x2="18530" y2="73047"/>
                        <a14:foregroundMark x1="25240" y1="76563" x2="25240" y2="76563"/>
                        <a14:foregroundMark x1="28754" y1="73438" x2="28754" y2="73438"/>
                        <a14:foregroundMark x1="34824" y1="73828" x2="34824" y2="73828"/>
                        <a14:foregroundMark x1="44409" y1="75000" x2="44409" y2="75000"/>
                        <a14:foregroundMark x1="41534" y1="78125" x2="41534" y2="78125"/>
                        <a14:foregroundMark x1="51757" y1="73438" x2="51757" y2="73438"/>
                        <a14:foregroundMark x1="57508" y1="71484" x2="57508" y2="71484"/>
                        <a14:foregroundMark x1="69010" y1="73828" x2="69010" y2="73828"/>
                        <a14:foregroundMark x1="63259" y1="76172" x2="63259" y2="76172"/>
                        <a14:foregroundMark x1="79553" y1="74219" x2="79553" y2="74219"/>
                        <a14:foregroundMark x1="83387" y1="74219" x2="83387" y2="74219"/>
                        <a14:foregroundMark x1="88498" y1="73438" x2="88498" y2="73438"/>
                        <a14:foregroundMark x1="66134" y1="92188" x2="66134" y2="92188"/>
                        <a14:foregroundMark x1="70288" y1="89063" x2="70288" y2="89063"/>
                        <a14:foregroundMark x1="62620" y1="89844" x2="62620" y2="89844"/>
                        <a14:foregroundMark x1="56550" y1="89453" x2="56550" y2="89453"/>
                        <a14:foregroundMark x1="53035" y1="92188" x2="53035" y2="92188"/>
                        <a14:foregroundMark x1="36102" y1="89063" x2="36102" y2="89063"/>
                        <a14:foregroundMark x1="38339" y1="92188" x2="38339" y2="92188"/>
                        <a14:foregroundMark x1="42492" y1="87891" x2="42492" y2="87891"/>
                        <a14:foregroundMark x1="7987" y1="10547" x2="11182" y2="15234"/>
                        <a14:foregroundMark x1="25240" y1="40234" x2="69010" y2="28516"/>
                        <a14:foregroundMark x1="29712" y1="38281" x2="47284" y2="49609"/>
                        <a14:backgroundMark x1="40575" y1="91406" x2="40575" y2="91406"/>
                        <a14:backgroundMark x1="70927" y1="89844" x2="70927" y2="89844"/>
                        <a14:backgroundMark x1="70927" y1="89453" x2="70927" y2="89844"/>
                        <a14:backgroundMark x1="39936" y1="92188" x2="39936" y2="92578"/>
                        <a14:backgroundMark x1="39936" y1="89844" x2="39936" y2="92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447" y="0"/>
            <a:ext cx="1574318" cy="1287621"/>
          </a:xfrm>
        </p:spPr>
      </p:pic>
    </p:spTree>
    <p:extLst>
      <p:ext uri="{BB962C8B-B14F-4D97-AF65-F5344CB8AC3E}">
        <p14:creationId xmlns:p14="http://schemas.microsoft.com/office/powerpoint/2010/main" val="328019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שמימי">
  <a:themeElements>
    <a:clrScheme name="שמימי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שמימ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שמימ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TM03457452[[fn=שמימי]]</Template>
  <TotalTime>67</TotalTime>
  <Words>12</Words>
  <Application>Microsoft Office PowerPoint</Application>
  <PresentationFormat>מסך רחב</PresentationFormat>
  <Paragraphs>4</Paragraphs>
  <Slides>2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שמימי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Owner</dc:creator>
  <cp:lastModifiedBy>Owner</cp:lastModifiedBy>
  <cp:revision>8</cp:revision>
  <dcterms:created xsi:type="dcterms:W3CDTF">2025-01-22T16:54:36Z</dcterms:created>
  <dcterms:modified xsi:type="dcterms:W3CDTF">2025-01-22T18:02:04Z</dcterms:modified>
</cp:coreProperties>
</file>