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4"/>
  </p:notesMasterIdLst>
  <p:sldIdLst>
    <p:sldId id="256" r:id="rId2"/>
    <p:sldId id="259" r:id="rId3"/>
    <p:sldId id="257" r:id="rId4"/>
    <p:sldId id="258" r:id="rId5"/>
    <p:sldId id="260" r:id="rId6"/>
    <p:sldId id="263" r:id="rId7"/>
    <p:sldId id="264" r:id="rId8"/>
    <p:sldId id="265" r:id="rId9"/>
    <p:sldId id="266" r:id="rId10"/>
    <p:sldId id="267" r:id="rId11"/>
    <p:sldId id="262" r:id="rId12"/>
    <p:sldId id="261" r:id="rId1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9" d="100"/>
          <a:sy n="8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0941AD6-AA7E-405B-A412-546FF20EDA95}" type="datetimeFigureOut">
              <a:rPr lang="he-IL" smtClean="0"/>
              <a:pPr/>
              <a:t>כ"ד/טבת/תשע"ו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EA6D2D5-6ADC-45C8-92CA-BCC05135E853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28" name="מציין מיקום של תאריך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67FD26F-E5F2-47C5-9AC7-B7B68BCBF045}" type="datetimeFigureOut">
              <a:rPr lang="he-IL" smtClean="0"/>
              <a:pPr/>
              <a:t>כ"ד/טבת/תשע"ו</a:t>
            </a:fld>
            <a:endParaRPr lang="he-IL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e-IL"/>
          </a:p>
        </p:txBody>
      </p:sp>
      <p:sp>
        <p:nvSpPr>
          <p:cNvPr id="10" name="מלבן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מלבן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מלבן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מחבר ישר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מחבר ישר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מחבר ישר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מלבן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אליפסה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אליפסה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אליפסה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אליפסה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אליפסה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109005B-951A-40A8-A726-C484D42A8CA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FD26F-E5F2-47C5-9AC7-B7B68BCBF045}" type="datetimeFigureOut">
              <a:rPr lang="he-IL" smtClean="0"/>
              <a:pPr/>
              <a:t>כ"ד/טבת/תשע"ו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9005B-951A-40A8-A726-C484D42A8CA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FD26F-E5F2-47C5-9AC7-B7B68BCBF045}" type="datetimeFigureOut">
              <a:rPr lang="he-IL" smtClean="0"/>
              <a:pPr/>
              <a:t>כ"ד/טבת/תשע"ו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9005B-951A-40A8-A726-C484D42A8CA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7FD26F-E5F2-47C5-9AC7-B7B68BCBF045}" type="datetimeFigureOut">
              <a:rPr lang="he-IL" smtClean="0"/>
              <a:pPr/>
              <a:t>כ"ד/טבת/תשע"ו</a:t>
            </a:fld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109005B-951A-40A8-A726-C484D42A8CA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67FD26F-E5F2-47C5-9AC7-B7B68BCBF045}" type="datetimeFigureOut">
              <a:rPr lang="he-IL" smtClean="0"/>
              <a:pPr/>
              <a:t>כ"ד/טבת/תשע"ו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e-IL"/>
          </a:p>
        </p:txBody>
      </p:sp>
      <p:sp>
        <p:nvSpPr>
          <p:cNvPr id="9" name="מלבן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מלבן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לבן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מחבר ישר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מחבר ישר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מלבן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אליפסה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אליפסה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אליפסה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אליפסה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אליפסה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מחבר ישר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109005B-951A-40A8-A726-C484D42A8CA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FD26F-E5F2-47C5-9AC7-B7B68BCBF045}" type="datetimeFigureOut">
              <a:rPr lang="he-IL" smtClean="0"/>
              <a:pPr/>
              <a:t>כ"ד/טבת/תשע"ו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9005B-951A-40A8-A726-C484D42A8CA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9" name="מציין מיקום תוכן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FD26F-E5F2-47C5-9AC7-B7B68BCBF045}" type="datetimeFigureOut">
              <a:rPr lang="he-IL" smtClean="0"/>
              <a:pPr/>
              <a:t>כ"ד/טבת/תשע"ו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9005B-951A-40A8-A726-C484D42A8CA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3" name="מציין מיקום תוכן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2" name="מציין מיקום טקסט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7FD26F-E5F2-47C5-9AC7-B7B68BCBF045}" type="datetimeFigureOut">
              <a:rPr lang="he-IL" smtClean="0"/>
              <a:pPr/>
              <a:t>כ"ד/טבת/תשע"ו</a:t>
            </a:fld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109005B-951A-40A8-A726-C484D42A8CA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FD26F-E5F2-47C5-9AC7-B7B68BCBF045}" type="datetimeFigureOut">
              <a:rPr lang="he-IL" smtClean="0"/>
              <a:pPr/>
              <a:t>כ"ד/טבת/תשע"ו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9005B-951A-40A8-A726-C484D42A8CA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8" name="מחבר ישר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אליפסה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מציין מיקום תוכן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1" name="מציין מיקום של תאריך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7FD26F-E5F2-47C5-9AC7-B7B68BCBF045}" type="datetimeFigureOut">
              <a:rPr lang="he-IL" smtClean="0"/>
              <a:pPr/>
              <a:t>כ"ד/טבת/תשע"ו</a:t>
            </a:fld>
            <a:endParaRPr lang="he-IL"/>
          </a:p>
        </p:txBody>
      </p:sp>
      <p:sp>
        <p:nvSpPr>
          <p:cNvPr id="22" name="מציין מיקום של מספר שקופית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109005B-951A-40A8-A726-C484D42A8CA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23" name="מציין מיקום של כותרת תחתונה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אליפסה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מלבן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חבר ישר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מחבר ישר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מחבר ישר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מציין מיקום של תאריך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7FD26F-E5F2-47C5-9AC7-B7B68BCBF045}" type="datetimeFigureOut">
              <a:rPr lang="he-IL" smtClean="0"/>
              <a:pPr/>
              <a:t>כ"ד/טבת/תשע"ו</a:t>
            </a:fld>
            <a:endParaRPr lang="he-IL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109005B-951A-40A8-A726-C484D42A8CA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21" name="מציין מיקום של כותרת תחתונה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67FD26F-E5F2-47C5-9AC7-B7B68BCBF045}" type="datetimeFigureOut">
              <a:rPr lang="he-IL" smtClean="0"/>
              <a:pPr/>
              <a:t>כ"ד/טבת/תשע"ו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מלבן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אליפסה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109005B-951A-40A8-A726-C484D42A8CA4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b="1" dirty="0" smtClean="0">
                <a:solidFill>
                  <a:srgbClr val="002060"/>
                </a:solidFill>
              </a:rPr>
              <a:t>משחק טריוויה לילדים על: "אנשים בישראל"</a:t>
            </a:r>
            <a:endParaRPr lang="he-IL" b="1" dirty="0">
              <a:solidFill>
                <a:srgbClr val="002060"/>
              </a:solidFill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3491880" y="5085184"/>
            <a:ext cx="1296144" cy="576064"/>
          </a:xfrm>
        </p:spPr>
        <p:txBody>
          <a:bodyPr>
            <a:noAutofit/>
          </a:bodyPr>
          <a:lstStyle/>
          <a:p>
            <a:r>
              <a:rPr lang="he-IL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hlinkClick r:id="" action="ppaction://hlinkshowjump?jump=nextslide"/>
              </a:rPr>
              <a:t>התחל לשחק</a:t>
            </a:r>
            <a:endParaRPr lang="he-IL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hlinkClick r:id="" action="ppaction://hlinkshowjump?jump=nextslide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dirty="0" smtClean="0"/>
              <a:t>שאלת רשות: מי עשו את הטריוויה?</a:t>
            </a:r>
            <a:endParaRPr lang="he-IL" sz="4400" dirty="0"/>
          </a:p>
        </p:txBody>
      </p:sp>
      <p:sp>
        <p:nvSpPr>
          <p:cNvPr id="3" name="תרשים זרימה: תהליך חלופי 2">
            <a:hlinkClick r:id="" action="ppaction://hlinkshowjump?jump=nextslide">
              <a:snd r:embed="rId2" name="coin.wav"/>
            </a:hlinkClick>
          </p:cNvPr>
          <p:cNvSpPr/>
          <p:nvPr/>
        </p:nvSpPr>
        <p:spPr>
          <a:xfrm>
            <a:off x="6588224" y="2996952"/>
            <a:ext cx="1512168" cy="79208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מבשר גרנביץ ויוסף יצחק הלר</a:t>
            </a:r>
            <a:endParaRPr lang="he-IL" dirty="0"/>
          </a:p>
        </p:txBody>
      </p:sp>
      <p:sp>
        <p:nvSpPr>
          <p:cNvPr id="4" name="תרשים זרימה: תהליך חלופי 3">
            <a:hlinkClick r:id="" action="ppaction://hlinkshowjump?jump=lastslide">
              <a:snd r:embed="rId3" name="laser.wav"/>
            </a:hlinkClick>
          </p:cNvPr>
          <p:cNvSpPr/>
          <p:nvPr/>
        </p:nvSpPr>
        <p:spPr>
          <a:xfrm>
            <a:off x="2051720" y="2996952"/>
            <a:ext cx="1512168" cy="79208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דניאל חברוני ויואב מדוויק</a:t>
            </a:r>
            <a:endParaRPr lang="he-IL" dirty="0"/>
          </a:p>
        </p:txBody>
      </p:sp>
      <p:sp>
        <p:nvSpPr>
          <p:cNvPr id="5" name="תרשים זרימה: תהליך חלופי 4">
            <a:hlinkClick r:id="" action="ppaction://hlinkshowjump?jump=lastslide">
              <a:snd r:embed="rId3" name="laser.wav"/>
            </a:hlinkClick>
          </p:cNvPr>
          <p:cNvSpPr/>
          <p:nvPr/>
        </p:nvSpPr>
        <p:spPr>
          <a:xfrm>
            <a:off x="6660232" y="4365104"/>
            <a:ext cx="1440160" cy="79208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איתי שטרית וברק כהן</a:t>
            </a:r>
            <a:endParaRPr lang="he-IL" dirty="0"/>
          </a:p>
        </p:txBody>
      </p:sp>
      <p:sp>
        <p:nvSpPr>
          <p:cNvPr id="6" name="תרשים זרימה: תהליך חלופי 5">
            <a:hlinkClick r:id="" action="ppaction://hlinkshowjump?jump=lastslide">
              <a:snd r:embed="rId3" name="laser.wav"/>
            </a:hlinkClick>
          </p:cNvPr>
          <p:cNvSpPr/>
          <p:nvPr/>
        </p:nvSpPr>
        <p:spPr>
          <a:xfrm>
            <a:off x="2051720" y="4437112"/>
            <a:ext cx="1368152" cy="720080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איתן שחר ומרדכי שטרן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dirty="0" smtClean="0"/>
              <a:t>ניצחת!!!</a:t>
            </a:r>
            <a:endParaRPr lang="he-IL" sz="4400" dirty="0"/>
          </a:p>
        </p:txBody>
      </p:sp>
      <p:sp>
        <p:nvSpPr>
          <p:cNvPr id="3" name="פרצוף מחייך 2">
            <a:hlinkClick r:id="" action="ppaction://hlinkshowjump?jump=firstslide">
              <a:snd r:embed="rId2" name="chimes.wav"/>
            </a:hlinkClick>
          </p:cNvPr>
          <p:cNvSpPr/>
          <p:nvPr/>
        </p:nvSpPr>
        <p:spPr>
          <a:xfrm>
            <a:off x="2915816" y="2420888"/>
            <a:ext cx="3456384" cy="2376264"/>
          </a:xfrm>
          <a:prstGeom prst="smileyFace">
            <a:avLst>
              <a:gd name="adj" fmla="val 4653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600" dirty="0" smtClean="0"/>
              <a:t>טעות!!!!!</a:t>
            </a:r>
            <a:endParaRPr lang="he-IL" sz="3600" dirty="0"/>
          </a:p>
        </p:txBody>
      </p:sp>
      <p:sp>
        <p:nvSpPr>
          <p:cNvPr id="3" name="פרצוף מחייך 2"/>
          <p:cNvSpPr/>
          <p:nvPr/>
        </p:nvSpPr>
        <p:spPr>
          <a:xfrm>
            <a:off x="2915816" y="2204864"/>
            <a:ext cx="3024336" cy="2016224"/>
          </a:xfrm>
          <a:prstGeom prst="smileyFace">
            <a:avLst>
              <a:gd name="adj" fmla="val -4653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תרשים זרימה: תהליך 3">
            <a:hlinkClick r:id="" action="ppaction://hlinkshowjump?jump=lastslideviewed"/>
          </p:cNvPr>
          <p:cNvSpPr/>
          <p:nvPr/>
        </p:nvSpPr>
        <p:spPr>
          <a:xfrm>
            <a:off x="6732240" y="5013176"/>
            <a:ext cx="1296144" cy="648072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800" dirty="0" smtClean="0"/>
              <a:t>חזור!</a:t>
            </a:r>
            <a:endParaRPr lang="he-I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dirty="0" smtClean="0"/>
              <a:t> מי </a:t>
            </a:r>
            <a:r>
              <a:rPr lang="he-IL" sz="4400" dirty="0" smtClean="0"/>
              <a:t>היה חבר כנסת מש"ס?</a:t>
            </a:r>
            <a:endParaRPr lang="he-IL" sz="4400" dirty="0"/>
          </a:p>
        </p:txBody>
      </p:sp>
      <p:sp>
        <p:nvSpPr>
          <p:cNvPr id="3" name="תרשים זרימה: תהליך חלופי 2">
            <a:hlinkClick r:id="" action="ppaction://hlinkshowjump?jump=lastslide">
              <a:snd r:embed="rId2" name="laser.wav"/>
            </a:hlinkClick>
          </p:cNvPr>
          <p:cNvSpPr/>
          <p:nvPr/>
        </p:nvSpPr>
        <p:spPr>
          <a:xfrm>
            <a:off x="5004048" y="2636912"/>
            <a:ext cx="1944216" cy="79208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נפתלי בנט</a:t>
            </a:r>
            <a:endParaRPr lang="he-IL" dirty="0"/>
          </a:p>
        </p:txBody>
      </p:sp>
      <p:sp>
        <p:nvSpPr>
          <p:cNvPr id="4" name="תרשים זרימה: תהליך חלופי 3">
            <a:hlinkClick r:id="" action="ppaction://hlinkshowjump?jump=nextslide">
              <a:snd r:embed="rId3" name="coin.wav"/>
            </a:hlinkClick>
          </p:cNvPr>
          <p:cNvSpPr/>
          <p:nvPr/>
        </p:nvSpPr>
        <p:spPr>
          <a:xfrm>
            <a:off x="755576" y="2636912"/>
            <a:ext cx="1872208" cy="79208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אלי ישי</a:t>
            </a:r>
            <a:endParaRPr lang="he-IL" dirty="0"/>
          </a:p>
        </p:txBody>
      </p:sp>
      <p:sp>
        <p:nvSpPr>
          <p:cNvPr id="5" name="תרשים זרימה: תהליך חלופי 4">
            <a:hlinkClick r:id="" action="ppaction://hlinkshowjump?jump=lastslide">
              <a:snd r:embed="rId2" name="laser.wav"/>
            </a:hlinkClick>
          </p:cNvPr>
          <p:cNvSpPr/>
          <p:nvPr/>
        </p:nvSpPr>
        <p:spPr>
          <a:xfrm>
            <a:off x="5076056" y="4653136"/>
            <a:ext cx="1944216" cy="79208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בינימין נתניהו</a:t>
            </a:r>
            <a:endParaRPr lang="he-IL" dirty="0"/>
          </a:p>
        </p:txBody>
      </p:sp>
      <p:sp>
        <p:nvSpPr>
          <p:cNvPr id="6" name="תרשים זרימה: תהליך חלופי 5">
            <a:hlinkClick r:id="" action="ppaction://hlinkshowjump?jump=lastslide">
              <a:snd r:embed="rId2" name="laser.wav"/>
            </a:hlinkClick>
          </p:cNvPr>
          <p:cNvSpPr/>
          <p:nvPr/>
        </p:nvSpPr>
        <p:spPr>
          <a:xfrm>
            <a:off x="683568" y="4725144"/>
            <a:ext cx="2016224" cy="79208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קובי פרץ</a:t>
            </a:r>
            <a:endParaRPr lang="he-IL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dirty="0" smtClean="0"/>
              <a:t>מי תרם את פתח תקווה ובינימינה?</a:t>
            </a:r>
            <a:endParaRPr lang="he-IL" sz="4400" dirty="0"/>
          </a:p>
        </p:txBody>
      </p:sp>
      <p:sp>
        <p:nvSpPr>
          <p:cNvPr id="3" name="תרשים זרימה: תהליך חלופי 2">
            <a:hlinkClick r:id="" action="ppaction://hlinkshowjump?jump=lastslide">
              <a:snd r:embed="rId2" name="laser.wav"/>
            </a:hlinkClick>
          </p:cNvPr>
          <p:cNvSpPr/>
          <p:nvPr/>
        </p:nvSpPr>
        <p:spPr>
          <a:xfrm>
            <a:off x="6588224" y="2708920"/>
            <a:ext cx="1440160" cy="1080120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מונטיפיורי</a:t>
            </a:r>
            <a:endParaRPr lang="he-IL" dirty="0"/>
          </a:p>
        </p:txBody>
      </p:sp>
      <p:sp>
        <p:nvSpPr>
          <p:cNvPr id="4" name="תרשים זרימה: תהליך חלופי 3">
            <a:hlinkClick r:id="" action="ppaction://hlinkshowjump?jump=lastslide">
              <a:snd r:embed="rId2" name="laser.wav"/>
            </a:hlinkClick>
          </p:cNvPr>
          <p:cNvSpPr/>
          <p:nvPr/>
        </p:nvSpPr>
        <p:spPr>
          <a:xfrm>
            <a:off x="1043608" y="2852936"/>
            <a:ext cx="1440160" cy="936104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דוד בן-גוריון</a:t>
            </a:r>
            <a:endParaRPr lang="he-IL" dirty="0"/>
          </a:p>
        </p:txBody>
      </p:sp>
      <p:sp>
        <p:nvSpPr>
          <p:cNvPr id="5" name="תרשים זרימה: תהליך חלופי 4">
            <a:hlinkClick r:id="" action="ppaction://hlinkshowjump?jump=nextslide">
              <a:snd r:embed="rId3" name="coin.wav"/>
            </a:hlinkClick>
          </p:cNvPr>
          <p:cNvSpPr/>
          <p:nvPr/>
        </p:nvSpPr>
        <p:spPr>
          <a:xfrm>
            <a:off x="6588224" y="4581128"/>
            <a:ext cx="1440160" cy="1080120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רוטשילד</a:t>
            </a:r>
            <a:endParaRPr lang="he-IL" dirty="0"/>
          </a:p>
        </p:txBody>
      </p:sp>
      <p:sp>
        <p:nvSpPr>
          <p:cNvPr id="6" name="תרשים זרימה: תהליך חלופי 5">
            <a:hlinkClick r:id="" action="ppaction://hlinkshowjump?jump=lastslide">
              <a:snd r:embed="rId2" name="laser.wav"/>
            </a:hlinkClick>
          </p:cNvPr>
          <p:cNvSpPr/>
          <p:nvPr/>
        </p:nvSpPr>
        <p:spPr>
          <a:xfrm>
            <a:off x="1043608" y="4725144"/>
            <a:ext cx="1440160" cy="1008112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אליעזר בן יהודה</a:t>
            </a:r>
            <a:endParaRPr lang="he-IL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dirty="0" smtClean="0"/>
              <a:t>מי הוא מחיה השפה העברית?</a:t>
            </a:r>
            <a:endParaRPr lang="he-IL" sz="4400" dirty="0"/>
          </a:p>
        </p:txBody>
      </p:sp>
      <p:sp>
        <p:nvSpPr>
          <p:cNvPr id="3" name="תרשים זרימה: תהליך חלופי 2">
            <a:hlinkClick r:id="" action="ppaction://hlinkshowjump?jump=nextslide">
              <a:snd r:embed="rId2" name="coin.wav"/>
            </a:hlinkClick>
          </p:cNvPr>
          <p:cNvSpPr/>
          <p:nvPr/>
        </p:nvSpPr>
        <p:spPr>
          <a:xfrm>
            <a:off x="5868144" y="2348880"/>
            <a:ext cx="1584176" cy="79208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אליעזר בן יהודה</a:t>
            </a:r>
            <a:endParaRPr lang="he-IL" dirty="0"/>
          </a:p>
        </p:txBody>
      </p:sp>
      <p:sp>
        <p:nvSpPr>
          <p:cNvPr id="4" name="תרשים זרימה: תהליך חלופי 3">
            <a:hlinkClick r:id="" action="ppaction://hlinkshowjump?jump=lastslide">
              <a:snd r:embed="rId3" name="laser.wav"/>
            </a:hlinkClick>
          </p:cNvPr>
          <p:cNvSpPr/>
          <p:nvPr/>
        </p:nvSpPr>
        <p:spPr>
          <a:xfrm>
            <a:off x="1835696" y="2348880"/>
            <a:ext cx="1584176" cy="720080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לאה גולדברג</a:t>
            </a:r>
            <a:endParaRPr lang="he-IL" dirty="0"/>
          </a:p>
        </p:txBody>
      </p:sp>
      <p:sp>
        <p:nvSpPr>
          <p:cNvPr id="5" name="תרשים זרימה: תהליך חלופי 4">
            <a:hlinkClick r:id="" action="ppaction://hlinkshowjump?jump=lastslide">
              <a:snd r:embed="rId3" name="laser.wav"/>
            </a:hlinkClick>
          </p:cNvPr>
          <p:cNvSpPr/>
          <p:nvPr/>
        </p:nvSpPr>
        <p:spPr>
          <a:xfrm>
            <a:off x="5940152" y="4221088"/>
            <a:ext cx="1584176" cy="79208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ציפי ליבני</a:t>
            </a:r>
            <a:endParaRPr lang="he-IL" dirty="0"/>
          </a:p>
        </p:txBody>
      </p:sp>
      <p:sp>
        <p:nvSpPr>
          <p:cNvPr id="6" name="תרשים זרימה: תהליך חלופי 5">
            <a:hlinkClick r:id="" action="ppaction://hlinkshowjump?jump=lastslide">
              <a:snd r:embed="rId3" name="laser.wav"/>
            </a:hlinkClick>
          </p:cNvPr>
          <p:cNvSpPr/>
          <p:nvPr/>
        </p:nvSpPr>
        <p:spPr>
          <a:xfrm>
            <a:off x="1835696" y="4221088"/>
            <a:ext cx="1584176" cy="720080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עמיר פרץ</a:t>
            </a:r>
            <a:endParaRPr lang="he-IL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dirty="0" smtClean="0"/>
              <a:t>מי חיבר את התקווה?</a:t>
            </a:r>
            <a:endParaRPr lang="he-IL" sz="4400" dirty="0"/>
          </a:p>
        </p:txBody>
      </p:sp>
      <p:sp>
        <p:nvSpPr>
          <p:cNvPr id="3" name="תרשים זרימה: תהליך חלופי 2">
            <a:hlinkClick r:id="" action="ppaction://hlinkshowjump?jump=lastslide">
              <a:snd r:embed="rId2" name="laser.wav"/>
            </a:hlinkClick>
          </p:cNvPr>
          <p:cNvSpPr/>
          <p:nvPr/>
        </p:nvSpPr>
        <p:spPr>
          <a:xfrm>
            <a:off x="5148064" y="2924944"/>
            <a:ext cx="1440160" cy="936104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הרצל</a:t>
            </a:r>
            <a:endParaRPr lang="he-IL" dirty="0"/>
          </a:p>
        </p:txBody>
      </p:sp>
      <p:sp>
        <p:nvSpPr>
          <p:cNvPr id="4" name="תרשים זרימה: תהליך חלופי 3">
            <a:hlinkClick r:id="" action="ppaction://hlinkshowjump?jump=nextslide">
              <a:snd r:embed="rId3" name="coin.wav"/>
            </a:hlinkClick>
          </p:cNvPr>
          <p:cNvSpPr/>
          <p:nvPr/>
        </p:nvSpPr>
        <p:spPr>
          <a:xfrm>
            <a:off x="1403648" y="2996952"/>
            <a:ext cx="1224136" cy="86409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נפתלי הרץ אימבר</a:t>
            </a:r>
            <a:endParaRPr lang="he-IL" dirty="0"/>
          </a:p>
        </p:txBody>
      </p:sp>
      <p:sp>
        <p:nvSpPr>
          <p:cNvPr id="5" name="תרשים זרימה: תהליך חלופי 4">
            <a:hlinkClick r:id="" action="ppaction://hlinkshowjump?jump=lastslide">
              <a:snd r:embed="rId2" name="laser.wav"/>
            </a:hlinkClick>
          </p:cNvPr>
          <p:cNvSpPr/>
          <p:nvPr/>
        </p:nvSpPr>
        <p:spPr>
          <a:xfrm>
            <a:off x="5220072" y="5013176"/>
            <a:ext cx="1368152" cy="936104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לאה גולדברג</a:t>
            </a:r>
            <a:endParaRPr lang="he-IL" dirty="0"/>
          </a:p>
        </p:txBody>
      </p:sp>
      <p:sp>
        <p:nvSpPr>
          <p:cNvPr id="6" name="תרשים זרימה: תהליך חלופי 5">
            <a:hlinkClick r:id="" action="ppaction://hlinkshowjump?jump=lastslide">
              <a:snd r:embed="rId2" name="laser.wav"/>
            </a:hlinkClick>
          </p:cNvPr>
          <p:cNvSpPr/>
          <p:nvPr/>
        </p:nvSpPr>
        <p:spPr>
          <a:xfrm>
            <a:off x="1331640" y="5013176"/>
            <a:ext cx="1296144" cy="936104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אריק אינשטיין</a:t>
            </a:r>
            <a:endParaRPr lang="he-IL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dirty="0" smtClean="0"/>
              <a:t>מי הנשיא הראשון במדינה?</a:t>
            </a:r>
            <a:endParaRPr lang="he-IL" sz="4400" dirty="0"/>
          </a:p>
        </p:txBody>
      </p:sp>
      <p:sp>
        <p:nvSpPr>
          <p:cNvPr id="3" name="תרשים זרימה: תהליך חלופי 2">
            <a:hlinkClick r:id="" action="ppaction://hlinkshowjump?jump=lastslide">
              <a:snd r:embed="rId2" name="laser.wav"/>
            </a:hlinkClick>
          </p:cNvPr>
          <p:cNvSpPr/>
          <p:nvPr/>
        </p:nvSpPr>
        <p:spPr>
          <a:xfrm>
            <a:off x="6156176" y="2852936"/>
            <a:ext cx="1368152" cy="1008112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חיים נחמן ביאליק</a:t>
            </a:r>
            <a:endParaRPr lang="he-IL" dirty="0"/>
          </a:p>
        </p:txBody>
      </p:sp>
      <p:sp>
        <p:nvSpPr>
          <p:cNvPr id="4" name="תרשים זרימה: תהליך חלופי 3">
            <a:hlinkClick r:id="" action="ppaction://hlinkshowjump?jump=nextslide">
              <a:snd r:embed="rId3" name="coin.wav"/>
            </a:hlinkClick>
          </p:cNvPr>
          <p:cNvSpPr/>
          <p:nvPr/>
        </p:nvSpPr>
        <p:spPr>
          <a:xfrm>
            <a:off x="2195736" y="2780928"/>
            <a:ext cx="1440160" cy="936104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חיים ויצמן</a:t>
            </a:r>
            <a:endParaRPr lang="he-IL" dirty="0"/>
          </a:p>
        </p:txBody>
      </p:sp>
      <p:sp>
        <p:nvSpPr>
          <p:cNvPr id="5" name="תרשים זרימה: תהליך חלופי 4">
            <a:hlinkClick r:id="" action="ppaction://hlinkshowjump?jump=lastslide">
              <a:snd r:embed="rId2" name="laser.wav"/>
            </a:hlinkClick>
          </p:cNvPr>
          <p:cNvSpPr/>
          <p:nvPr/>
        </p:nvSpPr>
        <p:spPr>
          <a:xfrm>
            <a:off x="6228184" y="4653136"/>
            <a:ext cx="1440160" cy="1008112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אריק לביא</a:t>
            </a:r>
            <a:endParaRPr lang="he-IL" dirty="0"/>
          </a:p>
        </p:txBody>
      </p:sp>
      <p:sp>
        <p:nvSpPr>
          <p:cNvPr id="6" name="תרשים זרימה: תהליך חלופי 5">
            <a:hlinkClick r:id="" action="ppaction://hlinkshowjump?jump=lastslide">
              <a:snd r:embed="rId2" name="laser.wav"/>
            </a:hlinkClick>
          </p:cNvPr>
          <p:cNvSpPr/>
          <p:nvPr/>
        </p:nvSpPr>
        <p:spPr>
          <a:xfrm>
            <a:off x="2267744" y="4581128"/>
            <a:ext cx="1368152" cy="1008112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מנחם בגין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dirty="0" smtClean="0"/>
              <a:t>מי הרמטכ"ל של שנת 2015?</a:t>
            </a:r>
            <a:endParaRPr lang="he-IL" sz="4400" dirty="0"/>
          </a:p>
        </p:txBody>
      </p:sp>
      <p:sp>
        <p:nvSpPr>
          <p:cNvPr id="3" name="תרשים זרימה: תהליך חלופי 2">
            <a:hlinkClick r:id="" action="ppaction://hlinkshowjump?jump=lastslide">
              <a:snd r:embed="rId2" name="laser.wav"/>
            </a:hlinkClick>
          </p:cNvPr>
          <p:cNvSpPr/>
          <p:nvPr/>
        </p:nvSpPr>
        <p:spPr>
          <a:xfrm>
            <a:off x="6228184" y="2564904"/>
            <a:ext cx="1440160" cy="86409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דן חלוץ</a:t>
            </a:r>
            <a:endParaRPr lang="he-IL" dirty="0"/>
          </a:p>
        </p:txBody>
      </p:sp>
      <p:sp>
        <p:nvSpPr>
          <p:cNvPr id="4" name="תרשים זרימה: תהליך חלופי 3">
            <a:hlinkClick r:id="" action="ppaction://hlinkshowjump?jump=lastslide">
              <a:snd r:embed="rId2" name="laser.wav"/>
            </a:hlinkClick>
          </p:cNvPr>
          <p:cNvSpPr/>
          <p:nvPr/>
        </p:nvSpPr>
        <p:spPr>
          <a:xfrm>
            <a:off x="2123728" y="2636912"/>
            <a:ext cx="1512168" cy="79208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אביגדור קהלני</a:t>
            </a:r>
            <a:endParaRPr lang="he-IL" dirty="0"/>
          </a:p>
        </p:txBody>
      </p:sp>
      <p:sp>
        <p:nvSpPr>
          <p:cNvPr id="5" name="תרשים זרימה: תהליך חלופי 4">
            <a:hlinkClick r:id="" action="ppaction://hlinkshowjump?jump=lastslide">
              <a:snd r:embed="rId2" name="laser.wav"/>
            </a:hlinkClick>
          </p:cNvPr>
          <p:cNvSpPr/>
          <p:nvPr/>
        </p:nvSpPr>
        <p:spPr>
          <a:xfrm>
            <a:off x="6228184" y="4149080"/>
            <a:ext cx="1440160" cy="936104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שאול מופז</a:t>
            </a:r>
            <a:endParaRPr lang="he-IL" dirty="0"/>
          </a:p>
        </p:txBody>
      </p:sp>
      <p:sp>
        <p:nvSpPr>
          <p:cNvPr id="6" name="תרשים זרימה: תהליך חלופי 5">
            <a:hlinkClick r:id="" action="ppaction://hlinkshowjump?jump=nextslide">
              <a:snd r:embed="rId3" name="coin.wav"/>
            </a:hlinkClick>
          </p:cNvPr>
          <p:cNvSpPr/>
          <p:nvPr/>
        </p:nvSpPr>
        <p:spPr>
          <a:xfrm>
            <a:off x="2123728" y="4149080"/>
            <a:ext cx="1512168" cy="86409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גדי אייזנקוט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dirty="0" smtClean="0"/>
              <a:t>מי נשיא המדינה בשנת 2014?</a:t>
            </a:r>
            <a:endParaRPr lang="he-IL" sz="4400" dirty="0"/>
          </a:p>
        </p:txBody>
      </p:sp>
      <p:sp>
        <p:nvSpPr>
          <p:cNvPr id="4" name="תרשים זרימה: תהליך חלופי 3">
            <a:hlinkClick r:id="" action="ppaction://hlinkshowjump?jump=lastslide">
              <a:snd r:embed="rId2" name="laser.wav"/>
            </a:hlinkClick>
          </p:cNvPr>
          <p:cNvSpPr/>
          <p:nvPr/>
        </p:nvSpPr>
        <p:spPr>
          <a:xfrm>
            <a:off x="2411760" y="2852936"/>
            <a:ext cx="1512168" cy="1008112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שמעון פרס</a:t>
            </a:r>
            <a:endParaRPr lang="he-IL" dirty="0"/>
          </a:p>
        </p:txBody>
      </p:sp>
      <p:sp>
        <p:nvSpPr>
          <p:cNvPr id="5" name="תרשים זרימה: תהליך חלופי 4">
            <a:hlinkClick r:id="" action="ppaction://hlinkshowjump?jump=lastslide">
              <a:snd r:embed="rId2" name="laser.wav"/>
            </a:hlinkClick>
          </p:cNvPr>
          <p:cNvSpPr/>
          <p:nvPr/>
        </p:nvSpPr>
        <p:spPr>
          <a:xfrm>
            <a:off x="2411760" y="4437112"/>
            <a:ext cx="1584176" cy="936104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עזר ויצמן</a:t>
            </a:r>
            <a:endParaRPr lang="he-IL" dirty="0"/>
          </a:p>
        </p:txBody>
      </p:sp>
      <p:sp>
        <p:nvSpPr>
          <p:cNvPr id="6" name="תרשים זרימה: תהליך חלופי 5">
            <a:hlinkClick r:id="" action="ppaction://hlinkshowjump?jump=nextslide">
              <a:snd r:embed="rId3" name="coin.wav"/>
            </a:hlinkClick>
          </p:cNvPr>
          <p:cNvSpPr/>
          <p:nvPr/>
        </p:nvSpPr>
        <p:spPr>
          <a:xfrm>
            <a:off x="6948264" y="2852936"/>
            <a:ext cx="1584177" cy="1008112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ראובן ריבלין</a:t>
            </a:r>
            <a:endParaRPr lang="he-IL" dirty="0"/>
          </a:p>
        </p:txBody>
      </p:sp>
      <p:sp>
        <p:nvSpPr>
          <p:cNvPr id="7" name="תרשים זרימה: תהליך חלופי 6">
            <a:hlinkClick r:id="" action="ppaction://hlinkshowjump?jump=lastslide">
              <a:snd r:embed="rId2" name="laser.wav"/>
            </a:hlinkClick>
          </p:cNvPr>
          <p:cNvSpPr/>
          <p:nvPr/>
        </p:nvSpPr>
        <p:spPr>
          <a:xfrm>
            <a:off x="7020272" y="4437112"/>
            <a:ext cx="1490464" cy="1008112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משה קצב 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dirty="0" smtClean="0"/>
              <a:t>מי מהבאים היה ראש ממשלה?</a:t>
            </a:r>
            <a:endParaRPr lang="he-IL" sz="4400" dirty="0"/>
          </a:p>
        </p:txBody>
      </p:sp>
      <p:sp>
        <p:nvSpPr>
          <p:cNvPr id="3" name="תרשים זרימה: תהליך חלופי 2">
            <a:hlinkClick r:id="" action="ppaction://hlinkshowjump?jump=nextslide">
              <a:snd r:embed="rId2" name="coin.wav"/>
            </a:hlinkClick>
          </p:cNvPr>
          <p:cNvSpPr/>
          <p:nvPr/>
        </p:nvSpPr>
        <p:spPr>
          <a:xfrm>
            <a:off x="5724128" y="2924944"/>
            <a:ext cx="1440160" cy="1008112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אהוד אולמרט</a:t>
            </a:r>
            <a:endParaRPr lang="he-IL" dirty="0"/>
          </a:p>
        </p:txBody>
      </p:sp>
      <p:sp>
        <p:nvSpPr>
          <p:cNvPr id="4" name="תרשים זרימה: תהליך חלופי 3">
            <a:hlinkClick r:id="" action="ppaction://hlinkshowjump?jump=lastslide">
              <a:snd r:embed="rId3" name="laser.wav"/>
            </a:hlinkClick>
          </p:cNvPr>
          <p:cNvSpPr/>
          <p:nvPr/>
        </p:nvSpPr>
        <p:spPr>
          <a:xfrm>
            <a:off x="1691680" y="4509120"/>
            <a:ext cx="1296144" cy="1080120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אף תשובה לא נכונה</a:t>
            </a:r>
            <a:endParaRPr lang="he-IL" dirty="0"/>
          </a:p>
        </p:txBody>
      </p:sp>
      <p:sp>
        <p:nvSpPr>
          <p:cNvPr id="5" name="תרשים זרימה: תהליך חלופי 4">
            <a:hlinkClick r:id="" action="ppaction://hlinkshowjump?jump=lastslide">
              <a:snd r:embed="rId3" name="laser.wav"/>
            </a:hlinkClick>
          </p:cNvPr>
          <p:cNvSpPr/>
          <p:nvPr/>
        </p:nvSpPr>
        <p:spPr>
          <a:xfrm>
            <a:off x="5796136" y="4653136"/>
            <a:ext cx="1368152" cy="1008112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זאב זבוטינסקי</a:t>
            </a:r>
            <a:endParaRPr lang="he-IL" dirty="0"/>
          </a:p>
        </p:txBody>
      </p:sp>
      <p:sp>
        <p:nvSpPr>
          <p:cNvPr id="6" name="תרשים זרימה: תהליך חלופי 5">
            <a:hlinkClick r:id="" action="ppaction://hlinkshowjump?jump=lastslide">
              <a:snd r:embed="rId3" name="laser.wav"/>
            </a:hlinkClick>
          </p:cNvPr>
          <p:cNvSpPr/>
          <p:nvPr/>
        </p:nvSpPr>
        <p:spPr>
          <a:xfrm>
            <a:off x="1691680" y="2924944"/>
            <a:ext cx="1341863" cy="936104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חיים ויצמן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חלון">
  <a:themeElements>
    <a:clrScheme name="חלון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חלון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חלון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149</TotalTime>
  <Words>157</Words>
  <Application>Microsoft Office PowerPoint</Application>
  <PresentationFormat>‫הצגה על המסך (4:3)</PresentationFormat>
  <Paragraphs>50</Paragraphs>
  <Slides>12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3" baseType="lpstr">
      <vt:lpstr>חלון</vt:lpstr>
      <vt:lpstr>משחק טריוויה לילדים על: "אנשים בישראל"</vt:lpstr>
      <vt:lpstr> מי היה חבר כנסת מש"ס?</vt:lpstr>
      <vt:lpstr>מי תרם את פתח תקווה ובינימינה?</vt:lpstr>
      <vt:lpstr>מי הוא מחיה השפה העברית?</vt:lpstr>
      <vt:lpstr>מי חיבר את התקווה?</vt:lpstr>
      <vt:lpstr>מי הנשיא הראשון במדינה?</vt:lpstr>
      <vt:lpstr>מי הרמטכ"ל של שנת 2015?</vt:lpstr>
      <vt:lpstr>מי נשיא המדינה בשנת 2014?</vt:lpstr>
      <vt:lpstr>מי מהבאים היה ראש ממשלה?</vt:lpstr>
      <vt:lpstr>שאלת רשות: מי עשו את הטריוויה?</vt:lpstr>
      <vt:lpstr>ניצחת!!!</vt:lpstr>
      <vt:lpstr>טעות!!!!!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משחק טריוויה לילדי נוער על אנשים בישראל</dc:title>
  <dc:creator>USER</dc:creator>
  <cp:lastModifiedBy>USER</cp:lastModifiedBy>
  <cp:revision>19</cp:revision>
  <dcterms:created xsi:type="dcterms:W3CDTF">2016-01-03T16:46:18Z</dcterms:created>
  <dcterms:modified xsi:type="dcterms:W3CDTF">2016-01-05T14:59:57Z</dcterms:modified>
</cp:coreProperties>
</file>