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7D03-D69A-4751-86E1-A3B27C79203A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BE2E-7CE9-40DE-811A-FE79E4D18EA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7D03-D69A-4751-86E1-A3B27C79203A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BE2E-7CE9-40DE-811A-FE79E4D18EA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7D03-D69A-4751-86E1-A3B27C79203A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BE2E-7CE9-40DE-811A-FE79E4D18EA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7D03-D69A-4751-86E1-A3B27C79203A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BE2E-7CE9-40DE-811A-FE79E4D18EA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7D03-D69A-4751-86E1-A3B27C79203A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BE2E-7CE9-40DE-811A-FE79E4D18EA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7D03-D69A-4751-86E1-A3B27C79203A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BE2E-7CE9-40DE-811A-FE79E4D18EA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7D03-D69A-4751-86E1-A3B27C79203A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BE2E-7CE9-40DE-811A-FE79E4D18EA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7D03-D69A-4751-86E1-A3B27C79203A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BE2E-7CE9-40DE-811A-FE79E4D18EA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7D03-D69A-4751-86E1-A3B27C79203A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BE2E-7CE9-40DE-811A-FE79E4D18EA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7D03-D69A-4751-86E1-A3B27C79203A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BE2E-7CE9-40DE-811A-FE79E4D18EA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7D03-D69A-4751-86E1-A3B27C79203A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BE2E-7CE9-40DE-811A-FE79E4D18EA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A7D03-D69A-4751-86E1-A3B27C79203A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7BE2E-7CE9-40DE-811A-FE79E4D18EA6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38" y="59822"/>
            <a:ext cx="8873177" cy="6751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58841" cy="6500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113" y="124055"/>
            <a:ext cx="8955318" cy="6632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06" y="332656"/>
            <a:ext cx="8846317" cy="6525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‫הצגה על המסך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ערכת נושא Office</vt:lpstr>
      <vt:lpstr>שקופית 1</vt:lpstr>
      <vt:lpstr>שקופית 2</vt:lpstr>
      <vt:lpstr>שקופית 3</vt:lpstr>
      <vt:lpstr>שקופית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Dani</dc:creator>
  <cp:lastModifiedBy>Dani</cp:lastModifiedBy>
  <cp:revision>1</cp:revision>
  <dcterms:created xsi:type="dcterms:W3CDTF">2015-04-29T21:59:59Z</dcterms:created>
  <dcterms:modified xsi:type="dcterms:W3CDTF">2015-04-29T22:32:43Z</dcterms:modified>
</cp:coreProperties>
</file>