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1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6" r:id="rId8"/>
    <p:sldId id="263" r:id="rId9"/>
    <p:sldId id="268" r:id="rId10"/>
    <p:sldId id="264" r:id="rId11"/>
    <p:sldId id="267" r:id="rId12"/>
    <p:sldId id="269" r:id="rId13"/>
    <p:sldId id="262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6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4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621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983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4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1480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738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96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894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786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55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418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89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2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388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3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995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6D95D1-AA6A-4241-A9C2-1D808DB9274D}" type="datetimeFigureOut">
              <a:rPr lang="he-IL" smtClean="0"/>
              <a:t>א'/ניסן/תשפ"א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404E99-EED1-4BF0-B49A-BB8E0F834C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267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237A59-E2CF-43A8-B021-801BB5002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598" y="3249088"/>
            <a:ext cx="6815669" cy="1515533"/>
          </a:xfrm>
        </p:spPr>
        <p:txBody>
          <a:bodyPr/>
          <a:lstStyle/>
          <a:p>
            <a:r>
              <a:rPr lang="he-IL" sz="9600" b="1" dirty="0"/>
              <a:t>תחרות הממים2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4553C6F-D6AB-419C-B11E-E236DE65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243" y="2053637"/>
            <a:ext cx="3475484" cy="200024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C0A53ED-664C-4EEF-AB52-C77B44D88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130" y="1810894"/>
            <a:ext cx="3589184" cy="197236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B2FBC09-B62F-4214-ABC8-512EE37D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277" y="2978471"/>
            <a:ext cx="3769445" cy="2223762"/>
          </a:xfrm>
          <a:prstGeom prst="rect">
            <a:avLst/>
          </a:prstGeom>
        </p:spPr>
      </p:pic>
      <p:pic>
        <p:nvPicPr>
          <p:cNvPr id="1026" name="Picture 2" descr="פרינטיים: אנימציות של אנשים צוחקים ובוכים">
            <a:extLst>
              <a:ext uri="{FF2B5EF4-FFF2-40B4-BE49-F238E27FC236}">
                <a16:creationId xmlns:a16="http://schemas.microsoft.com/office/drawing/2014/main" id="{642EC369-4B03-4875-9054-000A55B1B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1" y="1527229"/>
            <a:ext cx="3918948" cy="32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26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BED6D19-6B2B-4678-A27E-4AFD8BC3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669622"/>
            <a:ext cx="9601196" cy="1303867"/>
          </a:xfrm>
        </p:spPr>
        <p:txBody>
          <a:bodyPr>
            <a:normAutofit/>
          </a:bodyPr>
          <a:lstStyle/>
          <a:p>
            <a:r>
              <a:rPr lang="he-IL" sz="4800" b="1" dirty="0"/>
              <a:t>סוורוס סנייפ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95D8DD-4C3B-4E27-BCF2-2E9092ED1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36" y="1828799"/>
            <a:ext cx="5378061" cy="41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😂 Tears of Joy - Royalty-Free GIF - Animated Clipart - Free PNG - Free  Clip Art">
            <a:extLst>
              <a:ext uri="{FF2B5EF4-FFF2-40B4-BE49-F238E27FC236}">
                <a16:creationId xmlns:a16="http://schemas.microsoft.com/office/drawing/2014/main" id="{E0940133-6AB4-4F2E-93B0-F08EE9DB8A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2755899"/>
            <a:ext cx="3035299" cy="30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56083"/>
      </p:ext>
    </p:extLst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7366E6-B4FB-4EDE-B120-73483491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55556"/>
            <a:ext cx="9601196" cy="1303867"/>
          </a:xfrm>
        </p:spPr>
        <p:txBody>
          <a:bodyPr>
            <a:normAutofit/>
          </a:bodyPr>
          <a:lstStyle/>
          <a:p>
            <a:r>
              <a:rPr lang="he-IL" sz="4800" b="1"/>
              <a:t>אפרת</a:t>
            </a:r>
            <a:r>
              <a:rPr lang="he-IL" sz="2000" b="1" i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😎</a:t>
            </a:r>
            <a:endParaRPr lang="he-IL" sz="4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7CBA88-2C55-4003-81B1-701CB52C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622" y="1959423"/>
            <a:ext cx="7551527" cy="419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פרינטיים: אנימציות של אנשים צוחקים ובוכים">
            <a:extLst>
              <a:ext uri="{FF2B5EF4-FFF2-40B4-BE49-F238E27FC236}">
                <a16:creationId xmlns:a16="http://schemas.microsoft.com/office/drawing/2014/main" id="{55F5BC65-D981-44E5-885A-B020FDC941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06" y="3429000"/>
            <a:ext cx="2634059" cy="21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75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551163-F5B9-423D-85FE-0747FE11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2" y="929809"/>
            <a:ext cx="9601196" cy="1303867"/>
          </a:xfrm>
        </p:spPr>
        <p:txBody>
          <a:bodyPr>
            <a:normAutofit/>
          </a:bodyPr>
          <a:lstStyle/>
          <a:p>
            <a:pPr algn="l"/>
            <a:r>
              <a:rPr lang="he-IL" sz="6000" b="1" dirty="0"/>
              <a:t>מח"פ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59992B-4664-48B9-A543-78B7635C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58875"/>
            <a:ext cx="5140552" cy="55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Yes Laughing GIF - Yes Laughing Funny GIFs">
            <a:extLst>
              <a:ext uri="{FF2B5EF4-FFF2-40B4-BE49-F238E27FC236}">
                <a16:creationId xmlns:a16="http://schemas.microsoft.com/office/drawing/2014/main" id="{E3DAAC9C-6095-477A-BC46-E171A68D66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21" y="3034727"/>
            <a:ext cx="2496231" cy="23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7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3723A1-B5BC-49FF-A88D-FB03377C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6600" b="1" dirty="0"/>
              <a:t>הממים של המנהלים!</a:t>
            </a:r>
          </a:p>
        </p:txBody>
      </p:sp>
      <p:sp>
        <p:nvSpPr>
          <p:cNvPr id="4" name="AutoShape 2" descr="Snooker GIF - Snooker GIFs">
            <a:extLst>
              <a:ext uri="{FF2B5EF4-FFF2-40B4-BE49-F238E27FC236}">
                <a16:creationId xmlns:a16="http://schemas.microsoft.com/office/drawing/2014/main" id="{763CE67C-4F9D-4AEB-8476-48EA3D493E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148" name="Picture 4" descr="Snooker GIF - Snooker GIFs">
            <a:extLst>
              <a:ext uri="{FF2B5EF4-FFF2-40B4-BE49-F238E27FC236}">
                <a16:creationId xmlns:a16="http://schemas.microsoft.com/office/drawing/2014/main" id="{ED01552E-DC9D-4F98-AB46-06EAA32BAF5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853082"/>
            <a:ext cx="3940699" cy="30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srael Burekas GIF - Israel Burekas Snooker GIFs">
            <a:extLst>
              <a:ext uri="{FF2B5EF4-FFF2-40B4-BE49-F238E27FC236}">
                <a16:creationId xmlns:a16="http://schemas.microsoft.com/office/drawing/2014/main" id="{B189A79A-2D9B-4721-9DCD-C4ED58A60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46400"/>
            <a:ext cx="4041775" cy="296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6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D9328808-EE75-4D8E-B266-D5EE9833C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48" y="1862942"/>
            <a:ext cx="6900552" cy="5189515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DA7A8B8-26FF-4269-9B7A-49B58F0338E9}"/>
              </a:ext>
            </a:extLst>
          </p:cNvPr>
          <p:cNvSpPr txBox="1"/>
          <p:nvPr/>
        </p:nvSpPr>
        <p:spPr>
          <a:xfrm>
            <a:off x="1028700" y="736600"/>
            <a:ext cx="92837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5400" b="1" dirty="0">
                <a:cs typeface="+mj-cs"/>
              </a:rPr>
              <a:t>מושיקו7 </a:t>
            </a:r>
            <a:r>
              <a:rPr lang="he-IL" sz="5400" dirty="0">
                <a:cs typeface="+mj-cs"/>
              </a:rPr>
              <a:t>(מם מקורי ביצור עצמי)</a:t>
            </a:r>
          </a:p>
        </p:txBody>
      </p:sp>
      <p:pic>
        <p:nvPicPr>
          <p:cNvPr id="2050" name="Picture 2" descr="פרינטיים: אנימציות של אנשים צוחקים ובוכים">
            <a:extLst>
              <a:ext uri="{FF2B5EF4-FFF2-40B4-BE49-F238E27FC236}">
                <a16:creationId xmlns:a16="http://schemas.microsoft.com/office/drawing/2014/main" id="{54BEC00B-0DA3-47EF-ADC5-C69320666A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2832100"/>
            <a:ext cx="3265488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8996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237A59-E2CF-43A8-B021-801BB5002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598" y="3249088"/>
            <a:ext cx="6815669" cy="1515533"/>
          </a:xfrm>
        </p:spPr>
        <p:txBody>
          <a:bodyPr/>
          <a:lstStyle/>
          <a:p>
            <a:r>
              <a:rPr lang="he-IL" sz="9600" b="1" dirty="0"/>
              <a:t>תחרות הממים2</a:t>
            </a:r>
          </a:p>
        </p:txBody>
      </p:sp>
      <p:pic>
        <p:nvPicPr>
          <p:cNvPr id="1026" name="Picture 2" descr="פרינטיים: אנימציות של אנשים צוחקים ובוכים">
            <a:extLst>
              <a:ext uri="{FF2B5EF4-FFF2-40B4-BE49-F238E27FC236}">
                <a16:creationId xmlns:a16="http://schemas.microsoft.com/office/drawing/2014/main" id="{642EC369-4B03-4875-9054-000A55B1BF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4" y="191771"/>
            <a:ext cx="3131108" cy="25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4553C6F-D6AB-419C-B11E-E236DE65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050" y="498251"/>
            <a:ext cx="3475484" cy="200024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C0A53ED-664C-4EEF-AB52-C77B44D88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66" y="4542970"/>
            <a:ext cx="3589184" cy="197236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B2FBC09-B62F-4214-ABC8-512EE37DD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555" y="4151836"/>
            <a:ext cx="3769445" cy="22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60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04DA3A-E23E-4F20-8BD9-529F7081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lion</a:t>
            </a:r>
            <a:endParaRPr lang="he-IL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A21A83-81FE-4C40-80E7-5AEF879C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01600"/>
            <a:ext cx="3400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noopy Giggle GIF - Snoopy Giggle Chuckle GIFs">
            <a:extLst>
              <a:ext uri="{FF2B5EF4-FFF2-40B4-BE49-F238E27FC236}">
                <a16:creationId xmlns:a16="http://schemas.microsoft.com/office/drawing/2014/main" id="{CD809713-39F3-446A-9FC7-AD8A99784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429000"/>
            <a:ext cx="3033712" cy="271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0673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FD6013-EACC-4010-AE0A-A1D013F1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5400" b="1" dirty="0"/>
              <a:t>מתנחל </a:t>
            </a:r>
            <a:r>
              <a:rPr lang="he-IL" sz="5400" b="1" dirty="0" err="1"/>
              <a:t>בראבק</a:t>
            </a:r>
            <a:endParaRPr lang="he-IL" sz="5400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7344816-B9A6-4652-975A-7158235739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2" y="2648226"/>
            <a:ext cx="5995988" cy="33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es Laughing GIF - Yes Laughing Funny GIFs">
            <a:extLst>
              <a:ext uri="{FF2B5EF4-FFF2-40B4-BE49-F238E27FC236}">
                <a16:creationId xmlns:a16="http://schemas.microsoft.com/office/drawing/2014/main" id="{3FCC1844-574A-4DA8-841A-44D5D34A6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34" y="2610126"/>
            <a:ext cx="2280331" cy="21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86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14EC2D-2704-498B-AF2A-8D63E24F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125690</a:t>
            </a:r>
            <a:endParaRPr lang="he-I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6333C7-E9F9-4F20-A4EC-40CBE935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2136246"/>
            <a:ext cx="4233812" cy="399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unny Jerry GIF - Funny Jerry GIFs">
            <a:extLst>
              <a:ext uri="{FF2B5EF4-FFF2-40B4-BE49-F238E27FC236}">
                <a16:creationId xmlns:a16="http://schemas.microsoft.com/office/drawing/2014/main" id="{419F8FC4-323C-4C98-90B2-31FE37DBD2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2924177"/>
            <a:ext cx="328612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2658C3-AFCB-4A84-8D4E-B7C233C3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CHAYA :)</a:t>
            </a:r>
            <a:endParaRPr lang="he-IL" dirty="0"/>
          </a:p>
        </p:txBody>
      </p:sp>
      <p:pic>
        <p:nvPicPr>
          <p:cNvPr id="5122" name="Picture 2" descr="מציאות כולנו GIF - מציאות כולנו במציאות GIFs">
            <a:extLst>
              <a:ext uri="{FF2B5EF4-FFF2-40B4-BE49-F238E27FC236}">
                <a16:creationId xmlns:a16="http://schemas.microsoft.com/office/drawing/2014/main" id="{C3B51EA3-B910-4001-882D-0E17B95DA3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3058055"/>
            <a:ext cx="2941868" cy="28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3F17EE-F023-4A86-848F-9DBF5DAB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85" y="2406315"/>
            <a:ext cx="5280842" cy="373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24EDD04-F263-4A71-AC70-9C5E35941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2" y="468842"/>
            <a:ext cx="9601196" cy="1303867"/>
          </a:xfrm>
        </p:spPr>
        <p:txBody>
          <a:bodyPr/>
          <a:lstStyle/>
          <a:p>
            <a:r>
              <a:rPr lang="he-IL" b="1" dirty="0"/>
              <a:t>חסרת טאקט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41CBF-FB9F-48E7-82DB-DD6959B3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75" y="1671109"/>
            <a:ext cx="6591523" cy="43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ughing Emoji GIFs | Tenor">
            <a:extLst>
              <a:ext uri="{FF2B5EF4-FFF2-40B4-BE49-F238E27FC236}">
                <a16:creationId xmlns:a16="http://schemas.microsoft.com/office/drawing/2014/main" id="{E4449DC3-7AB6-47CF-B22D-E8796807F6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2" y="2521175"/>
            <a:ext cx="3219225" cy="32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22294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e Que La Risa Es Un Remedio Que Alivia (videos) - Humor en Taringa!">
            <a:extLst>
              <a:ext uri="{FF2B5EF4-FFF2-40B4-BE49-F238E27FC236}">
                <a16:creationId xmlns:a16="http://schemas.microsoft.com/office/drawing/2014/main" id="{C8F0BB63-9EA1-4E71-ABD2-AB3F10494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74" y="2517244"/>
            <a:ext cx="3707323" cy="377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4C76A009-1E97-4E6E-9E19-D45A3AFE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59331"/>
            <a:ext cx="9601196" cy="1303867"/>
          </a:xfrm>
        </p:spPr>
        <p:txBody>
          <a:bodyPr>
            <a:normAutofit/>
          </a:bodyPr>
          <a:lstStyle/>
          <a:p>
            <a:r>
              <a:rPr lang="he-IL" sz="4800" b="1" dirty="0"/>
              <a:t>לראות בטוב  :)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D3135F-EDE7-4B35-929C-DB12823E1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0" y="2517244"/>
            <a:ext cx="6858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9489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83062E-3DDB-4D49-A65E-9CC55C085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2" y="842432"/>
            <a:ext cx="9601196" cy="1303867"/>
          </a:xfrm>
        </p:spPr>
        <p:txBody>
          <a:bodyPr>
            <a:normAutofit/>
          </a:bodyPr>
          <a:lstStyle/>
          <a:p>
            <a:r>
              <a:rPr lang="he-IL" sz="5400" b="1" dirty="0"/>
              <a:t>פשוט אני </a:t>
            </a:r>
            <a:r>
              <a:rPr lang="he-IL" sz="5400" b="1" dirty="0">
                <a:sym typeface="Wingdings" panose="05000000000000000000" pitchFamily="2" charset="2"/>
              </a:rPr>
              <a:t>:) </a:t>
            </a:r>
            <a:endParaRPr lang="he-IL" sz="5400" b="1" dirty="0"/>
          </a:p>
        </p:txBody>
      </p:sp>
      <p:pic>
        <p:nvPicPr>
          <p:cNvPr id="1026" name="Picture 2" descr="הלך עלינו: בינה מלאכותית תמציא ממים">
            <a:extLst>
              <a:ext uri="{FF2B5EF4-FFF2-40B4-BE49-F238E27FC236}">
                <a16:creationId xmlns:a16="http://schemas.microsoft.com/office/drawing/2014/main" id="{A66FDD01-B7D5-42B7-A866-41BF82C3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98" y="2146299"/>
            <a:ext cx="59436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Memes/Gifs">
            <a:extLst>
              <a:ext uri="{FF2B5EF4-FFF2-40B4-BE49-F238E27FC236}">
                <a16:creationId xmlns:a16="http://schemas.microsoft.com/office/drawing/2014/main" id="{7FD97456-FF0C-4279-8078-04EA6A3CEA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3" y="2884421"/>
            <a:ext cx="3368675" cy="251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84501"/>
      </p:ext>
    </p:extLst>
  </p:cSld>
  <p:clrMapOvr>
    <a:masterClrMapping/>
  </p:clrMapOvr>
  <p:transition spd="slow">
    <p:wipe dir="r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אורגני">
  <a:themeElements>
    <a:clrScheme name="אורגני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אורגני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אורגני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266</TotalTime>
  <Words>35</Words>
  <Application>Microsoft Office PowerPoint</Application>
  <PresentationFormat>מסך רחב</PresentationFormat>
  <Paragraphs>14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7" baseType="lpstr">
      <vt:lpstr>Arial</vt:lpstr>
      <vt:lpstr>Garamond</vt:lpstr>
      <vt:lpstr>אורגני</vt:lpstr>
      <vt:lpstr>תחרות הממים2</vt:lpstr>
      <vt:lpstr>תחרות הממים2</vt:lpstr>
      <vt:lpstr>The lion</vt:lpstr>
      <vt:lpstr>מתנחל בראבק</vt:lpstr>
      <vt:lpstr>125690</vt:lpstr>
      <vt:lpstr>CHAYA :)</vt:lpstr>
      <vt:lpstr>חסרת טאקט</vt:lpstr>
      <vt:lpstr>לראות בטוב  :) </vt:lpstr>
      <vt:lpstr>פשוט אני :) </vt:lpstr>
      <vt:lpstr>סוורוס סנייפ</vt:lpstr>
      <vt:lpstr>אפרת😎</vt:lpstr>
      <vt:lpstr>מח"פ</vt:lpstr>
      <vt:lpstr>הממים של המנהלים!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תחרות הממים2</dc:title>
  <dc:creator>אלקנה יאיר משה</dc:creator>
  <cp:lastModifiedBy>אלקנה יאיר משה</cp:lastModifiedBy>
  <cp:revision>21</cp:revision>
  <dcterms:created xsi:type="dcterms:W3CDTF">2021-03-10T07:40:06Z</dcterms:created>
  <dcterms:modified xsi:type="dcterms:W3CDTF">2021-03-14T09:22:17Z</dcterms:modified>
</cp:coreProperties>
</file>