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9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48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14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367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14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5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53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06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89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3193-AAB6-49B1-8066-AC92421620B9}" type="datetimeFigureOut">
              <a:rPr lang="he-IL" smtClean="0"/>
              <a:t>י"ב/אדר א/תשע"ו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3E26-9894-4F67-8692-61215A6146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85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48043" y="1628800"/>
            <a:ext cx="10095914" cy="2387600"/>
          </a:xfrm>
        </p:spPr>
        <p:txBody>
          <a:bodyPr>
            <a:noAutofit/>
          </a:bodyPr>
          <a:lstStyle/>
          <a:p>
            <a:r>
              <a:rPr lang="he-IL" sz="11500" dirty="0" smtClean="0">
                <a:solidFill>
                  <a:srgbClr val="FF9933"/>
                </a:solidFill>
                <a:latin typeface="BN Alpaca" panose="02000000000000000000" pitchFamily="2" charset="-79"/>
                <a:cs typeface="BN Alpaca" panose="02000000000000000000" pitchFamily="2" charset="-79"/>
              </a:rPr>
              <a:t>התמונות שלי...</a:t>
            </a:r>
            <a:endParaRPr lang="he-IL" sz="11500" dirty="0">
              <a:solidFill>
                <a:srgbClr val="FF9933"/>
              </a:solidFill>
              <a:latin typeface="BN Alpaca" panose="02000000000000000000" pitchFamily="2" charset="-79"/>
              <a:cs typeface="BN Alpaca" panose="02000000000000000000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009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44" y="3517"/>
            <a:ext cx="9139311" cy="6854483"/>
          </a:xfrm>
        </p:spPr>
      </p:pic>
    </p:spTree>
    <p:extLst>
      <p:ext uri="{BB962C8B-B14F-4D97-AF65-F5344CB8AC3E}">
        <p14:creationId xmlns:p14="http://schemas.microsoft.com/office/powerpoint/2010/main" val="3532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664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0"/>
            <a:ext cx="9139311" cy="6854483"/>
          </a:xfrm>
        </p:spPr>
      </p:pic>
    </p:spTree>
    <p:extLst>
      <p:ext uri="{BB962C8B-B14F-4D97-AF65-F5344CB8AC3E}">
        <p14:creationId xmlns:p14="http://schemas.microsoft.com/office/powerpoint/2010/main" val="5737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3517"/>
            <a:ext cx="9139311" cy="6854483"/>
          </a:xfrm>
        </p:spPr>
      </p:pic>
    </p:spTree>
    <p:extLst>
      <p:ext uri="{BB962C8B-B14F-4D97-AF65-F5344CB8AC3E}">
        <p14:creationId xmlns:p14="http://schemas.microsoft.com/office/powerpoint/2010/main" val="36008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3" y="0"/>
            <a:ext cx="9167446" cy="6875585"/>
          </a:xfrm>
        </p:spPr>
      </p:pic>
    </p:spTree>
    <p:extLst>
      <p:ext uri="{BB962C8B-B14F-4D97-AF65-F5344CB8AC3E}">
        <p14:creationId xmlns:p14="http://schemas.microsoft.com/office/powerpoint/2010/main" val="25746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0"/>
            <a:ext cx="9153378" cy="6865034"/>
          </a:xfrm>
        </p:spPr>
      </p:pic>
    </p:spTree>
    <p:extLst>
      <p:ext uri="{BB962C8B-B14F-4D97-AF65-F5344CB8AC3E}">
        <p14:creationId xmlns:p14="http://schemas.microsoft.com/office/powerpoint/2010/main" val="27428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9" y="0"/>
            <a:ext cx="9125243" cy="6843932"/>
          </a:xfrm>
        </p:spPr>
      </p:pic>
    </p:spTree>
    <p:extLst>
      <p:ext uri="{BB962C8B-B14F-4D97-AF65-F5344CB8AC3E}">
        <p14:creationId xmlns:p14="http://schemas.microsoft.com/office/powerpoint/2010/main" val="6502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-49235"/>
            <a:ext cx="9209649" cy="6907235"/>
          </a:xfrm>
        </p:spPr>
      </p:pic>
    </p:spTree>
    <p:extLst>
      <p:ext uri="{BB962C8B-B14F-4D97-AF65-F5344CB8AC3E}">
        <p14:creationId xmlns:p14="http://schemas.microsoft.com/office/powerpoint/2010/main" val="33351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38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34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9" y="-7034"/>
            <a:ext cx="9153378" cy="6865034"/>
          </a:xfrm>
        </p:spPr>
      </p:pic>
    </p:spTree>
    <p:extLst>
      <p:ext uri="{BB962C8B-B14F-4D97-AF65-F5344CB8AC3E}">
        <p14:creationId xmlns:p14="http://schemas.microsoft.com/office/powerpoint/2010/main" val="32177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7997">
            <a:off x="4103550" y="717413"/>
            <a:ext cx="3984898" cy="5313198"/>
          </a:xfrm>
        </p:spPr>
      </p:pic>
    </p:spTree>
    <p:extLst>
      <p:ext uri="{BB962C8B-B14F-4D97-AF65-F5344CB8AC3E}">
        <p14:creationId xmlns:p14="http://schemas.microsoft.com/office/powerpoint/2010/main" val="21672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7" y="-17585"/>
            <a:ext cx="9167446" cy="6875585"/>
          </a:xfrm>
        </p:spPr>
      </p:pic>
    </p:spTree>
    <p:extLst>
      <p:ext uri="{BB962C8B-B14F-4D97-AF65-F5344CB8AC3E}">
        <p14:creationId xmlns:p14="http://schemas.microsoft.com/office/powerpoint/2010/main" val="1415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9630" y="862038"/>
            <a:ext cx="6896298" cy="5172222"/>
          </a:xfrm>
        </p:spPr>
      </p:pic>
    </p:spTree>
    <p:extLst>
      <p:ext uri="{BB962C8B-B14F-4D97-AF65-F5344CB8AC3E}">
        <p14:creationId xmlns:p14="http://schemas.microsoft.com/office/powerpoint/2010/main" val="3731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38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608" y="857349"/>
            <a:ext cx="6858783" cy="5144086"/>
          </a:xfrm>
        </p:spPr>
      </p:pic>
    </p:spTree>
    <p:extLst>
      <p:ext uri="{BB962C8B-B14F-4D97-AF65-F5344CB8AC3E}">
        <p14:creationId xmlns:p14="http://schemas.microsoft.com/office/powerpoint/2010/main" val="38253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0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0"/>
            <a:ext cx="9111175" cy="6833381"/>
          </a:xfrm>
        </p:spPr>
      </p:pic>
    </p:spTree>
    <p:extLst>
      <p:ext uri="{BB962C8B-B14F-4D97-AF65-F5344CB8AC3E}">
        <p14:creationId xmlns:p14="http://schemas.microsoft.com/office/powerpoint/2010/main" val="18495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3" y="0"/>
            <a:ext cx="9153378" cy="6865034"/>
          </a:xfrm>
        </p:spPr>
      </p:pic>
    </p:spTree>
    <p:extLst>
      <p:ext uri="{BB962C8B-B14F-4D97-AF65-F5344CB8AC3E}">
        <p14:creationId xmlns:p14="http://schemas.microsoft.com/office/powerpoint/2010/main" val="31166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3" y="0"/>
            <a:ext cx="9125243" cy="6843932"/>
          </a:xfrm>
        </p:spPr>
      </p:pic>
    </p:spTree>
    <p:extLst>
      <p:ext uri="{BB962C8B-B14F-4D97-AF65-F5344CB8AC3E}">
        <p14:creationId xmlns:p14="http://schemas.microsoft.com/office/powerpoint/2010/main" val="436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-28136"/>
            <a:ext cx="9181514" cy="6886136"/>
          </a:xfrm>
        </p:spPr>
      </p:pic>
    </p:spTree>
    <p:extLst>
      <p:ext uri="{BB962C8B-B14F-4D97-AF65-F5344CB8AC3E}">
        <p14:creationId xmlns:p14="http://schemas.microsoft.com/office/powerpoint/2010/main" val="39340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1" y="0"/>
            <a:ext cx="9139311" cy="6854483"/>
          </a:xfrm>
        </p:spPr>
      </p:pic>
    </p:spTree>
    <p:extLst>
      <p:ext uri="{BB962C8B-B14F-4D97-AF65-F5344CB8AC3E}">
        <p14:creationId xmlns:p14="http://schemas.microsoft.com/office/powerpoint/2010/main" val="4644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1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314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74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מסך רחב</PresentationFormat>
  <Paragraphs>1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Arial</vt:lpstr>
      <vt:lpstr>BN Alpaca</vt:lpstr>
      <vt:lpstr>Calibri</vt:lpstr>
      <vt:lpstr>Calibri Light</vt:lpstr>
      <vt:lpstr>Times New Roman</vt:lpstr>
      <vt:lpstr>ערכת נושא Office</vt:lpstr>
      <vt:lpstr>התמונות שלי...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dud</dc:creator>
  <cp:lastModifiedBy>dud</cp:lastModifiedBy>
  <cp:revision>6</cp:revision>
  <dcterms:created xsi:type="dcterms:W3CDTF">2016-02-19T13:14:32Z</dcterms:created>
  <dcterms:modified xsi:type="dcterms:W3CDTF">2016-02-21T05:26:13Z</dcterms:modified>
</cp:coreProperties>
</file>