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59" d="100"/>
          <a:sy n="59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6FDB-733C-42CA-AA0B-B7F6C69BEF0F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E5F1-5BC4-4204-97F6-C0861688026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502;&#1513;&#1514;&#1502;&#1513;\Videos\&#1495;&#1502;&#1493;&#1491;&#1497;&#1501;\4948_a81e2184c743463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6">
                <a:lumMod val="75000"/>
                <a:alpha val="58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https://a7.org/images/children/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412776"/>
            <a:ext cx="9334500" cy="2232248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2952005" y="3789040"/>
            <a:ext cx="3239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מצגת עלון </a:t>
            </a:r>
          </a:p>
          <a:p>
            <a:pPr algn="ctr"/>
            <a:endParaRPr lang="he-I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059832" y="4797152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שב-ו-ע-י-ת!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2908" cy="7292181"/>
          </a:xfrm>
        </p:spPr>
      </p:pic>
      <p:sp>
        <p:nvSpPr>
          <p:cNvPr id="5" name="TextBox 4"/>
          <p:cNvSpPr txBox="1"/>
          <p:nvPr/>
        </p:nvSpPr>
        <p:spPr>
          <a:xfrm>
            <a:off x="1079104" y="980728"/>
            <a:ext cx="806489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ספור על בוא המשיח</a:t>
            </a:r>
          </a:p>
          <a:p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 שמספר זאת  ל-</a:t>
            </a: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אנשים ינצל ממלחמת  עוג ומגוג</a:t>
            </a:r>
            <a:endParaRPr lang="he-IL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260620122042288198000250146wfeqn2ui1ybqw54igwy3c1t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56592" y="2132856"/>
            <a:ext cx="3961209" cy="5605484"/>
          </a:xfrm>
        </p:spPr>
      </p:pic>
      <p:sp>
        <p:nvSpPr>
          <p:cNvPr id="5" name="מלבן 4"/>
          <p:cNvSpPr/>
          <p:nvPr/>
        </p:nvSpPr>
        <p:spPr>
          <a:xfrm>
            <a:off x="69004" y="836712"/>
            <a:ext cx="90059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רב מסוים קם בבוקר וסיפר שחלם על </a:t>
            </a:r>
          </a:p>
          <a:p>
            <a:pPr algn="ctr"/>
            <a:r>
              <a:rPr lang="he-IL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בא המשיח</a:t>
            </a:r>
          </a:p>
          <a:p>
            <a:pPr algn="ctr"/>
            <a:r>
              <a:rPr lang="he-IL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וגם שלפני חודשים היה סימן</a:t>
            </a:r>
          </a:p>
          <a:p>
            <a:pPr algn="ctr"/>
            <a:r>
              <a:rPr lang="he-IL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בירושלים על בא המשיח</a:t>
            </a:r>
            <a:endParaRPr lang="he-IL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EB23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EB23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4948_a81e2184c74346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37792" y="2564904"/>
            <a:ext cx="5268416" cy="3951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6093296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וסרטון קצרצר!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509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אז בייי</a:t>
            </a:r>
            <a:br>
              <a:rPr lang="he-I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e-I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ערכה רחל המתוקה</a:t>
            </a:r>
            <a:r>
              <a:rPr lang="he-IL" dirty="0" smtClean="0"/>
              <a:t>!</a:t>
            </a:r>
            <a:endParaRPr lang="he-IL" dirty="0"/>
          </a:p>
        </p:txBody>
      </p:sp>
      <p:pic>
        <p:nvPicPr>
          <p:cNvPr id="6" name="תמונה 5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48150"/>
            <a:ext cx="2000250" cy="2609850"/>
          </a:xfrm>
          <a:prstGeom prst="rect">
            <a:avLst/>
          </a:prstGeom>
        </p:spPr>
      </p:pic>
      <p:pic>
        <p:nvPicPr>
          <p:cNvPr id="8" name="תמונה 7" descr="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819525"/>
            <a:ext cx="27146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40</Words>
  <Application>Microsoft Office PowerPoint</Application>
  <PresentationFormat>‫הצגה על המסך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ערכת נושא Office</vt:lpstr>
      <vt:lpstr>שקופית 1</vt:lpstr>
      <vt:lpstr>שקופית 2</vt:lpstr>
      <vt:lpstr>שקופית 3</vt:lpstr>
      <vt:lpstr>שקופית 4</vt:lpstr>
      <vt:lpstr>אז בייי ערכה רחל המתוקה!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משתמש</dc:creator>
  <cp:lastModifiedBy>משתמש</cp:lastModifiedBy>
  <cp:revision>1</cp:revision>
  <dcterms:created xsi:type="dcterms:W3CDTF">2017-08-02T17:07:27Z</dcterms:created>
  <dcterms:modified xsi:type="dcterms:W3CDTF">2017-08-02T17:39:24Z</dcterms:modified>
</cp:coreProperties>
</file>