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4" d="100"/>
          <a:sy n="64" d="100"/>
        </p:scale>
        <p:origin x="-292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pPr/>
              <a:t>י'/אלול/תשע"ג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pPr/>
              <a:t>י'/אלול/תשע"ג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pPr/>
              <a:t>י'/אלול/תשע"ג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pPr/>
              <a:t>י'/אלול/תשע"ג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pPr/>
              <a:t>י'/אלול/תשע"ג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pPr/>
              <a:t>י'/אלול/תשע"ג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pPr/>
              <a:t>י'/אלול/תשע"ג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pPr/>
              <a:t>י'/אלול/תשע"ג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ציור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pPr/>
              <a:t>י'/אלול/תשע"ג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pPr/>
              <a:t>י'/אלול/תשע"ג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pPr/>
              <a:t>י'/אלול/תשע"ג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7438E1-117D-44FB-AC24-B79D899BA877}" type="datetimeFigureOut">
              <a:rPr lang="he-IL" smtClean="0"/>
              <a:pPr/>
              <a:t>י'/אלול/תשע"ג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22AC9-109E-4E4D-92F9-530E51D9A3A2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026" name="Picture 2" descr="נשיקה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7592" y="836712"/>
            <a:ext cx="1958618" cy="864096"/>
          </a:xfrm>
          <a:prstGeom prst="rect">
            <a:avLst/>
          </a:prstGeom>
          <a:noFill/>
        </p:spPr>
      </p:pic>
      <p:sp>
        <p:nvSpPr>
          <p:cNvPr id="5" name="מלבן 4"/>
          <p:cNvSpPr/>
          <p:nvPr/>
        </p:nvSpPr>
        <p:spPr>
          <a:xfrm>
            <a:off x="5580112" y="404664"/>
            <a:ext cx="1440160" cy="18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028" name="Picture 4" descr="אישה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764704"/>
            <a:ext cx="1008112" cy="93610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580112" y="1916832"/>
            <a:ext cx="295232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    צביאלי            </a:t>
            </a:r>
            <a:r>
              <a:rPr lang="he-IL" dirty="0" err="1" smtClean="0"/>
              <a:t>חמוטלוש</a:t>
            </a:r>
            <a:endParaRPr lang="he-I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של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‫הצגה על המסך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2" baseType="lpstr">
      <vt:lpstr>ערכת נושא של Office</vt:lpstr>
      <vt:lpstr>שקופית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cohen</dc:creator>
  <cp:lastModifiedBy>cohen</cp:lastModifiedBy>
  <cp:revision>2</cp:revision>
  <dcterms:created xsi:type="dcterms:W3CDTF">2013-08-16T11:33:21Z</dcterms:created>
  <dcterms:modified xsi:type="dcterms:W3CDTF">2013-08-16T11:38:00Z</dcterms:modified>
</cp:coreProperties>
</file>