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5" r:id="rId2"/>
    <p:sldId id="266" r:id="rId3"/>
    <p:sldId id="256" r:id="rId4"/>
    <p:sldId id="257" r:id="rId5"/>
    <p:sldId id="258" r:id="rId6"/>
    <p:sldId id="268" r:id="rId7"/>
    <p:sldId id="262" r:id="rId8"/>
    <p:sldId id="263" r:id="rId9"/>
    <p:sldId id="264" r:id="rId10"/>
    <p:sldId id="267" r:id="rId11"/>
    <p:sldId id="269" r:id="rId12"/>
    <p:sldId id="270"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1" d="100"/>
          <a:sy n="71"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920682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3803268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933624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81163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3140254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039622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3813656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617134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771963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2102855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9829865-F572-4110-87E4-6E83A2B63A06}" type="slidenum">
              <a:rPr lang="he-IL" smtClean="0"/>
              <a:t>‹#›</a:t>
            </a:fld>
            <a:endParaRPr lang="he-IL"/>
          </a:p>
        </p:txBody>
      </p:sp>
    </p:spTree>
    <p:extLst>
      <p:ext uri="{BB962C8B-B14F-4D97-AF65-F5344CB8AC3E}">
        <p14:creationId xmlns:p14="http://schemas.microsoft.com/office/powerpoint/2010/main" val="114068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FDDB4F8-237F-4CE0-88F8-041ACD86472C}" type="datetimeFigureOut">
              <a:rPr lang="he-IL" smtClean="0"/>
              <a:t>ט'/תמוז/תשע"ה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9829865-F572-4110-87E4-6E83A2B63A06}" type="slidenum">
              <a:rPr lang="he-IL" smtClean="0"/>
              <a:t>‹#›</a:t>
            </a:fld>
            <a:endParaRPr lang="he-IL"/>
          </a:p>
        </p:txBody>
      </p:sp>
    </p:spTree>
    <p:extLst>
      <p:ext uri="{BB962C8B-B14F-4D97-AF65-F5344CB8AC3E}">
        <p14:creationId xmlns:p14="http://schemas.microsoft.com/office/powerpoint/2010/main" val="758372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121023" y="309282"/>
            <a:ext cx="12070977" cy="6158753"/>
            <a:chOff x="121023" y="295835"/>
            <a:chExt cx="12070977" cy="6158753"/>
          </a:xfrm>
        </p:grpSpPr>
        <p:grpSp>
          <p:nvGrpSpPr>
            <p:cNvPr id="11" name="קבוצה 10"/>
            <p:cNvGrpSpPr/>
            <p:nvPr/>
          </p:nvGrpSpPr>
          <p:grpSpPr>
            <a:xfrm>
              <a:off x="121023" y="295835"/>
              <a:ext cx="10273554" cy="6158753"/>
              <a:chOff x="1210235" y="537882"/>
              <a:chExt cx="10273554" cy="6158753"/>
            </a:xfrm>
          </p:grpSpPr>
          <p:pic>
            <p:nvPicPr>
              <p:cNvPr id="4" name="תמונה 3"/>
              <p:cNvPicPr>
                <a:picLocks noChangeAspect="1"/>
              </p:cNvPicPr>
              <p:nvPr/>
            </p:nvPicPr>
            <p:blipFill rotWithShape="1">
              <a:blip r:embed="rId2"/>
              <a:srcRect l="12450" t="10478" r="12725" b="5331"/>
              <a:stretch/>
            </p:blipFill>
            <p:spPr>
              <a:xfrm>
                <a:off x="1210235" y="537882"/>
                <a:ext cx="9735671" cy="6158753"/>
              </a:xfrm>
              <a:prstGeom prst="rect">
                <a:avLst/>
              </a:prstGeom>
            </p:spPr>
          </p:pic>
          <p:sp>
            <p:nvSpPr>
              <p:cNvPr id="5" name="אליפסה 4"/>
              <p:cNvSpPr/>
              <p:nvPr/>
            </p:nvSpPr>
            <p:spPr>
              <a:xfrm>
                <a:off x="6400799" y="537882"/>
                <a:ext cx="685800" cy="416859"/>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7" name="מחבר חץ ישר 6"/>
              <p:cNvCxnSpPr/>
              <p:nvPr/>
            </p:nvCxnSpPr>
            <p:spPr>
              <a:xfrm flipH="1" flipV="1">
                <a:off x="7086599" y="954741"/>
                <a:ext cx="4397190" cy="9278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0058400" y="1264023"/>
              <a:ext cx="2133600" cy="3785652"/>
            </a:xfrm>
            <a:prstGeom prst="rect">
              <a:avLst/>
            </a:prstGeom>
            <a:noFill/>
          </p:spPr>
          <p:txBody>
            <a:bodyPr wrap="square" rtlCol="1">
              <a:spAutoFit/>
            </a:bodyPr>
            <a:lstStyle/>
            <a:p>
              <a:r>
                <a:rPr lang="he-IL" sz="2000" dirty="0" smtClean="0"/>
                <a:t>רק הקדמה, איפה שכתוב "התנתק" זה את יכולה להתנתק... ;-)</a:t>
              </a:r>
            </a:p>
            <a:p>
              <a:r>
                <a:rPr lang="he-IL" sz="2000" dirty="0" smtClean="0"/>
                <a:t>ככה אם את רוצה שכשאחים שלך נגיד נכנסים לערוץ 7 הם לא יראו את ההתראות- את יכולה להתנתק. רק אל תשכחי להתחבר בחזרה;-)</a:t>
              </a:r>
              <a:endParaRPr lang="he-IL" sz="2000" dirty="0"/>
            </a:p>
          </p:txBody>
        </p:sp>
      </p:grpSp>
    </p:spTree>
    <p:extLst>
      <p:ext uri="{BB962C8B-B14F-4D97-AF65-F5344CB8AC3E}">
        <p14:creationId xmlns:p14="http://schemas.microsoft.com/office/powerpoint/2010/main" val="41048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215153" y="309282"/>
            <a:ext cx="12057529" cy="6158753"/>
            <a:chOff x="134471" y="309282"/>
            <a:chExt cx="12057529" cy="6158753"/>
          </a:xfrm>
        </p:grpSpPr>
        <p:grpSp>
          <p:nvGrpSpPr>
            <p:cNvPr id="10" name="קבוצה 9"/>
            <p:cNvGrpSpPr/>
            <p:nvPr/>
          </p:nvGrpSpPr>
          <p:grpSpPr>
            <a:xfrm>
              <a:off x="134471" y="309282"/>
              <a:ext cx="10098742" cy="6158753"/>
              <a:chOff x="1210235" y="537882"/>
              <a:chExt cx="10098742" cy="6158753"/>
            </a:xfrm>
          </p:grpSpPr>
          <p:pic>
            <p:nvPicPr>
              <p:cNvPr id="4" name="תמונה 3"/>
              <p:cNvPicPr>
                <a:picLocks noChangeAspect="1"/>
              </p:cNvPicPr>
              <p:nvPr/>
            </p:nvPicPr>
            <p:blipFill rotWithShape="1">
              <a:blip r:embed="rId2"/>
              <a:srcRect l="12450" t="10478" r="12725" b="5331"/>
              <a:stretch/>
            </p:blipFill>
            <p:spPr>
              <a:xfrm>
                <a:off x="1210235" y="537882"/>
                <a:ext cx="9735671" cy="6158753"/>
              </a:xfrm>
              <a:prstGeom prst="rect">
                <a:avLst/>
              </a:prstGeom>
            </p:spPr>
          </p:pic>
          <p:cxnSp>
            <p:nvCxnSpPr>
              <p:cNvPr id="6" name="מחבר חץ ישר 5"/>
              <p:cNvCxnSpPr/>
              <p:nvPr/>
            </p:nvCxnSpPr>
            <p:spPr>
              <a:xfrm flipH="1" flipV="1">
                <a:off x="4571999" y="806824"/>
                <a:ext cx="6736978" cy="2958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אליפסה 8"/>
              <p:cNvSpPr/>
              <p:nvPr/>
            </p:nvSpPr>
            <p:spPr>
              <a:xfrm>
                <a:off x="3724834" y="537882"/>
                <a:ext cx="685800" cy="416859"/>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grpSp>
        <p:sp>
          <p:nvSpPr>
            <p:cNvPr id="11" name="TextBox 10"/>
            <p:cNvSpPr txBox="1"/>
            <p:nvPr/>
          </p:nvSpPr>
          <p:spPr>
            <a:xfrm>
              <a:off x="10018059" y="403412"/>
              <a:ext cx="2173941" cy="2308324"/>
            </a:xfrm>
            <a:prstGeom prst="rect">
              <a:avLst/>
            </a:prstGeom>
            <a:noFill/>
          </p:spPr>
          <p:txBody>
            <a:bodyPr wrap="square" rtlCol="1">
              <a:spAutoFit/>
            </a:bodyPr>
            <a:lstStyle/>
            <a:p>
              <a:r>
                <a:rPr lang="he-IL" dirty="0" smtClean="0"/>
                <a:t>למעלה בצד את יכולה לראות את החברים שלך. בינתיים אין לך, נכון? (שימי לב ששלחתי לך חברות. זה בהתראות למטה)</a:t>
              </a:r>
            </a:p>
            <a:p>
              <a:r>
                <a:rPr lang="he-IL" dirty="0" smtClean="0"/>
                <a:t>המספר ליד החברים אומר מי מחובר כרגע.</a:t>
              </a:r>
              <a:endParaRPr lang="he-IL" dirty="0"/>
            </a:p>
          </p:txBody>
        </p:sp>
      </p:grpSp>
    </p:spTree>
    <p:extLst>
      <p:ext uri="{BB962C8B-B14F-4D97-AF65-F5344CB8AC3E}">
        <p14:creationId xmlns:p14="http://schemas.microsoft.com/office/powerpoint/2010/main" val="1103035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416858" y="295835"/>
            <a:ext cx="11618259" cy="6158753"/>
            <a:chOff x="242047" y="295835"/>
            <a:chExt cx="11618259" cy="6158753"/>
          </a:xfrm>
        </p:grpSpPr>
        <p:grpSp>
          <p:nvGrpSpPr>
            <p:cNvPr id="8" name="קבוצה 7"/>
            <p:cNvGrpSpPr/>
            <p:nvPr/>
          </p:nvGrpSpPr>
          <p:grpSpPr>
            <a:xfrm>
              <a:off x="242047" y="295835"/>
              <a:ext cx="10515601" cy="6158753"/>
              <a:chOff x="1210235" y="537882"/>
              <a:chExt cx="10515601" cy="6158753"/>
            </a:xfrm>
          </p:grpSpPr>
          <p:pic>
            <p:nvPicPr>
              <p:cNvPr id="4" name="תמונה 3"/>
              <p:cNvPicPr>
                <a:picLocks noChangeAspect="1"/>
              </p:cNvPicPr>
              <p:nvPr/>
            </p:nvPicPr>
            <p:blipFill rotWithShape="1">
              <a:blip r:embed="rId2"/>
              <a:srcRect l="12450" t="10478" r="12725" b="5331"/>
              <a:stretch/>
            </p:blipFill>
            <p:spPr>
              <a:xfrm>
                <a:off x="1210235" y="537882"/>
                <a:ext cx="9735671" cy="6158753"/>
              </a:xfrm>
              <a:prstGeom prst="rect">
                <a:avLst/>
              </a:prstGeom>
            </p:spPr>
          </p:pic>
          <p:sp>
            <p:nvSpPr>
              <p:cNvPr id="5" name="אליפסה 4"/>
              <p:cNvSpPr/>
              <p:nvPr/>
            </p:nvSpPr>
            <p:spPr>
              <a:xfrm>
                <a:off x="3321422" y="1775012"/>
                <a:ext cx="900953" cy="51098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6" name="מחבר חץ ישר 5"/>
              <p:cNvCxnSpPr/>
              <p:nvPr/>
            </p:nvCxnSpPr>
            <p:spPr>
              <a:xfrm flipH="1" flipV="1">
                <a:off x="4316506" y="2030506"/>
                <a:ext cx="7409330" cy="25549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0300447" y="457200"/>
              <a:ext cx="1559859" cy="1754326"/>
            </a:xfrm>
            <a:prstGeom prst="rect">
              <a:avLst/>
            </a:prstGeom>
            <a:noFill/>
          </p:spPr>
          <p:txBody>
            <a:bodyPr wrap="square" rtlCol="1">
              <a:spAutoFit/>
            </a:bodyPr>
            <a:lstStyle/>
            <a:p>
              <a:r>
                <a:rPr lang="he-IL" dirty="0" smtClean="0"/>
                <a:t>בשביל להיכנס לפורום בצורה הכי מהירה, תלחצי בערוץ 7 על הלשונית "פורומים".</a:t>
              </a:r>
              <a:endParaRPr lang="he-IL" dirty="0"/>
            </a:p>
          </p:txBody>
        </p:sp>
      </p:grpSp>
    </p:spTree>
    <p:extLst>
      <p:ext uri="{BB962C8B-B14F-4D97-AF65-F5344CB8AC3E}">
        <p14:creationId xmlns:p14="http://schemas.microsoft.com/office/powerpoint/2010/main" val="2154383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282387" y="255494"/>
            <a:ext cx="11752731" cy="6158754"/>
            <a:chOff x="282387" y="255494"/>
            <a:chExt cx="11752731" cy="6158754"/>
          </a:xfrm>
        </p:grpSpPr>
        <p:pic>
          <p:nvPicPr>
            <p:cNvPr id="4" name="תמונה 3"/>
            <p:cNvPicPr>
              <a:picLocks noChangeAspect="1"/>
            </p:cNvPicPr>
            <p:nvPr/>
          </p:nvPicPr>
          <p:blipFill rotWithShape="1">
            <a:blip r:embed="rId2"/>
            <a:srcRect l="12347" t="10295" r="12931" b="5514"/>
            <a:stretch/>
          </p:blipFill>
          <p:spPr>
            <a:xfrm>
              <a:off x="282387" y="255494"/>
              <a:ext cx="9722225" cy="6158754"/>
            </a:xfrm>
            <a:prstGeom prst="rect">
              <a:avLst/>
            </a:prstGeom>
          </p:spPr>
        </p:pic>
        <p:sp>
          <p:nvSpPr>
            <p:cNvPr id="5" name="TextBox 4"/>
            <p:cNvSpPr txBox="1"/>
            <p:nvPr/>
          </p:nvSpPr>
          <p:spPr>
            <a:xfrm>
              <a:off x="10233212" y="2688540"/>
              <a:ext cx="1801906" cy="646331"/>
            </a:xfrm>
            <a:prstGeom prst="rect">
              <a:avLst/>
            </a:prstGeom>
            <a:noFill/>
          </p:spPr>
          <p:txBody>
            <a:bodyPr wrap="square" rtlCol="1">
              <a:spAutoFit/>
            </a:bodyPr>
            <a:lstStyle/>
            <a:p>
              <a:r>
                <a:rPr lang="he-IL" dirty="0" smtClean="0"/>
                <a:t>זה יביא אותך לדף הזה.</a:t>
              </a:r>
              <a:endParaRPr lang="he-IL" dirty="0"/>
            </a:p>
          </p:txBody>
        </p:sp>
      </p:grpSp>
    </p:spTree>
    <p:extLst>
      <p:ext uri="{BB962C8B-B14F-4D97-AF65-F5344CB8AC3E}">
        <p14:creationId xmlns:p14="http://schemas.microsoft.com/office/powerpoint/2010/main" val="533930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363070" y="174812"/>
            <a:ext cx="11483789" cy="6481482"/>
            <a:chOff x="363070" y="174812"/>
            <a:chExt cx="11483789" cy="6481482"/>
          </a:xfrm>
        </p:grpSpPr>
        <p:grpSp>
          <p:nvGrpSpPr>
            <p:cNvPr id="9" name="קבוצה 8"/>
            <p:cNvGrpSpPr/>
            <p:nvPr/>
          </p:nvGrpSpPr>
          <p:grpSpPr>
            <a:xfrm>
              <a:off x="363070" y="174812"/>
              <a:ext cx="10179424" cy="6481482"/>
              <a:chOff x="1210235" y="605118"/>
              <a:chExt cx="10179424" cy="6481482"/>
            </a:xfrm>
          </p:grpSpPr>
          <p:pic>
            <p:nvPicPr>
              <p:cNvPr id="4" name="תמונה 3"/>
              <p:cNvPicPr>
                <a:picLocks noChangeAspect="1"/>
              </p:cNvPicPr>
              <p:nvPr/>
            </p:nvPicPr>
            <p:blipFill rotWithShape="1">
              <a:blip r:embed="rId2"/>
              <a:srcRect l="12449" t="11397" r="13139"/>
              <a:stretch/>
            </p:blipFill>
            <p:spPr>
              <a:xfrm>
                <a:off x="1210235" y="605118"/>
                <a:ext cx="9681883" cy="6481482"/>
              </a:xfrm>
              <a:prstGeom prst="rect">
                <a:avLst/>
              </a:prstGeom>
            </p:spPr>
          </p:pic>
          <p:sp>
            <p:nvSpPr>
              <p:cNvPr id="5" name="אליפסה 4"/>
              <p:cNvSpPr/>
              <p:nvPr/>
            </p:nvSpPr>
            <p:spPr>
              <a:xfrm>
                <a:off x="7651375" y="4155140"/>
                <a:ext cx="1479178" cy="363071"/>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6" name="מחבר חץ ישר 5"/>
              <p:cNvCxnSpPr/>
              <p:nvPr/>
            </p:nvCxnSpPr>
            <p:spPr>
              <a:xfrm flipH="1">
                <a:off x="9117106" y="2353235"/>
                <a:ext cx="2272553" cy="180190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0233212" y="739588"/>
              <a:ext cx="1613647" cy="2031325"/>
            </a:xfrm>
            <a:prstGeom prst="rect">
              <a:avLst/>
            </a:prstGeom>
            <a:noFill/>
          </p:spPr>
          <p:txBody>
            <a:bodyPr wrap="square" rtlCol="1">
              <a:spAutoFit/>
            </a:bodyPr>
            <a:lstStyle/>
            <a:p>
              <a:r>
                <a:rPr lang="he-IL" dirty="0" smtClean="0"/>
                <a:t>תגללי למטה, ובקטגוריה 'פנאי' יש את פורום מתמודדי חידון התנ"ך. תלחצי עליו, והגעת...</a:t>
              </a:r>
              <a:endParaRPr lang="he-IL" dirty="0"/>
            </a:p>
          </p:txBody>
        </p:sp>
      </p:grpSp>
    </p:spTree>
    <p:extLst>
      <p:ext uri="{BB962C8B-B14F-4D97-AF65-F5344CB8AC3E}">
        <p14:creationId xmlns:p14="http://schemas.microsoft.com/office/powerpoint/2010/main" val="508273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900953" y="188258"/>
            <a:ext cx="12088906" cy="6158754"/>
            <a:chOff x="0" y="255493"/>
            <a:chExt cx="12088906" cy="6158754"/>
          </a:xfrm>
        </p:grpSpPr>
        <p:grpSp>
          <p:nvGrpSpPr>
            <p:cNvPr id="9" name="קבוצה 8"/>
            <p:cNvGrpSpPr/>
            <p:nvPr/>
          </p:nvGrpSpPr>
          <p:grpSpPr>
            <a:xfrm>
              <a:off x="0" y="255493"/>
              <a:ext cx="10233213" cy="6158754"/>
              <a:chOff x="1196787" y="524435"/>
              <a:chExt cx="10233213" cy="6158754"/>
            </a:xfrm>
          </p:grpSpPr>
          <p:pic>
            <p:nvPicPr>
              <p:cNvPr id="4" name="תמונה 3"/>
              <p:cNvPicPr>
                <a:picLocks noChangeAspect="1"/>
              </p:cNvPicPr>
              <p:nvPr/>
            </p:nvPicPr>
            <p:blipFill rotWithShape="1">
              <a:blip r:embed="rId2"/>
              <a:srcRect l="12347" t="10295" r="12931" b="5514"/>
              <a:stretch/>
            </p:blipFill>
            <p:spPr>
              <a:xfrm>
                <a:off x="1196787" y="524435"/>
                <a:ext cx="9722225" cy="6158754"/>
              </a:xfrm>
              <a:prstGeom prst="rect">
                <a:avLst/>
              </a:prstGeom>
            </p:spPr>
          </p:pic>
          <p:sp>
            <p:nvSpPr>
              <p:cNvPr id="3" name="אליפסה 2"/>
              <p:cNvSpPr/>
              <p:nvPr/>
            </p:nvSpPr>
            <p:spPr>
              <a:xfrm>
                <a:off x="6266328" y="3361764"/>
                <a:ext cx="632013" cy="322730"/>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5" name="מחבר חץ ישר 4"/>
              <p:cNvCxnSpPr/>
              <p:nvPr/>
            </p:nvCxnSpPr>
            <p:spPr>
              <a:xfrm flipH="1">
                <a:off x="6898341" y="2084295"/>
                <a:ext cx="4531659" cy="12774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9937376" y="537882"/>
              <a:ext cx="2151530" cy="1477328"/>
            </a:xfrm>
            <a:prstGeom prst="rect">
              <a:avLst/>
            </a:prstGeom>
            <a:noFill/>
          </p:spPr>
          <p:txBody>
            <a:bodyPr wrap="square" rtlCol="1">
              <a:spAutoFit/>
            </a:bodyPr>
            <a:lstStyle/>
            <a:p>
              <a:r>
                <a:rPr lang="he-IL" dirty="0" smtClean="0"/>
                <a:t>כדי לערוך את הכרטיס האישי שלך (וכן את החתימה), וגם כדי לשלוח מסרים, תלחצי על המילה 'מסרים'.</a:t>
              </a:r>
              <a:endParaRPr lang="he-IL" dirty="0"/>
            </a:p>
          </p:txBody>
        </p:sp>
      </p:grpSp>
    </p:spTree>
    <p:extLst>
      <p:ext uri="{BB962C8B-B14F-4D97-AF65-F5344CB8AC3E}">
        <p14:creationId xmlns:p14="http://schemas.microsoft.com/office/powerpoint/2010/main" val="3296082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484092" y="201706"/>
            <a:ext cx="12192000" cy="6656294"/>
            <a:chOff x="0" y="201706"/>
            <a:chExt cx="12192000" cy="6656294"/>
          </a:xfrm>
        </p:grpSpPr>
        <p:grpSp>
          <p:nvGrpSpPr>
            <p:cNvPr id="7" name="קבוצה 6"/>
            <p:cNvGrpSpPr/>
            <p:nvPr/>
          </p:nvGrpSpPr>
          <p:grpSpPr>
            <a:xfrm>
              <a:off x="0" y="201706"/>
              <a:ext cx="9695331" cy="6037729"/>
              <a:chOff x="1169893" y="632012"/>
              <a:chExt cx="9695331" cy="6037729"/>
            </a:xfrm>
          </p:grpSpPr>
          <p:pic>
            <p:nvPicPr>
              <p:cNvPr id="4" name="תמונה 3"/>
              <p:cNvPicPr>
                <a:picLocks noChangeAspect="1"/>
              </p:cNvPicPr>
              <p:nvPr/>
            </p:nvPicPr>
            <p:blipFill rotWithShape="1">
              <a:blip r:embed="rId2"/>
              <a:srcRect l="12139" t="11765" r="13345" b="5699"/>
              <a:stretch/>
            </p:blipFill>
            <p:spPr>
              <a:xfrm>
                <a:off x="1169893" y="632012"/>
                <a:ext cx="9695331" cy="6037729"/>
              </a:xfrm>
              <a:prstGeom prst="rect">
                <a:avLst/>
              </a:prstGeom>
            </p:spPr>
          </p:pic>
          <p:sp>
            <p:nvSpPr>
              <p:cNvPr id="5" name="אליפסה 4"/>
              <p:cNvSpPr/>
              <p:nvPr/>
            </p:nvSpPr>
            <p:spPr>
              <a:xfrm>
                <a:off x="1344704" y="2857500"/>
                <a:ext cx="900953" cy="51098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6" name="מחבר חץ ישר 5"/>
              <p:cNvCxnSpPr/>
              <p:nvPr/>
            </p:nvCxnSpPr>
            <p:spPr>
              <a:xfrm flipH="1" flipV="1">
                <a:off x="2151528" y="3368488"/>
                <a:ext cx="618566" cy="211791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304365" y="4706471"/>
              <a:ext cx="2003611" cy="923330"/>
            </a:xfrm>
            <a:prstGeom prst="rect">
              <a:avLst/>
            </a:prstGeom>
            <a:noFill/>
          </p:spPr>
          <p:txBody>
            <a:bodyPr wrap="square" rtlCol="1">
              <a:spAutoFit/>
            </a:bodyPr>
            <a:lstStyle/>
            <a:p>
              <a:r>
                <a:rPr lang="he-IL" dirty="0" smtClean="0"/>
                <a:t>לעריכת הכרטיס האישי תלחצי 'כרטיס אישי'.</a:t>
              </a:r>
              <a:endParaRPr lang="he-IL" dirty="0"/>
            </a:p>
          </p:txBody>
        </p:sp>
        <p:sp>
          <p:nvSpPr>
            <p:cNvPr id="11" name="TextBox 10"/>
            <p:cNvSpPr txBox="1"/>
            <p:nvPr/>
          </p:nvSpPr>
          <p:spPr>
            <a:xfrm>
              <a:off x="4155142" y="5380672"/>
              <a:ext cx="2124635" cy="1477328"/>
            </a:xfrm>
            <a:prstGeom prst="rect">
              <a:avLst/>
            </a:prstGeom>
            <a:noFill/>
          </p:spPr>
          <p:txBody>
            <a:bodyPr wrap="square" rtlCol="1">
              <a:spAutoFit/>
            </a:bodyPr>
            <a:lstStyle/>
            <a:p>
              <a:r>
                <a:rPr lang="he-IL" dirty="0" smtClean="0"/>
                <a:t>לכתיבת מסר תלחצי כאן (מסר זה כמו הודעה באימייל, ושיחה אישית (ש"א) זה כמו צ'אט)</a:t>
              </a:r>
              <a:endParaRPr lang="he-IL" dirty="0"/>
            </a:p>
          </p:txBody>
        </p:sp>
        <p:sp>
          <p:nvSpPr>
            <p:cNvPr id="12" name="אליפסה 11"/>
            <p:cNvSpPr/>
            <p:nvPr/>
          </p:nvSpPr>
          <p:spPr>
            <a:xfrm>
              <a:off x="4847665" y="3375209"/>
              <a:ext cx="1479178" cy="363071"/>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13" name="מחבר חץ ישר 12"/>
            <p:cNvCxnSpPr/>
            <p:nvPr/>
          </p:nvCxnSpPr>
          <p:spPr>
            <a:xfrm flipV="1">
              <a:off x="5533467" y="3872753"/>
              <a:ext cx="53788" cy="15079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אליפסה 15"/>
            <p:cNvSpPr/>
            <p:nvPr/>
          </p:nvSpPr>
          <p:spPr>
            <a:xfrm>
              <a:off x="6750423" y="2682688"/>
              <a:ext cx="2662517" cy="355674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cxnSp>
          <p:nvCxnSpPr>
            <p:cNvPr id="17" name="מחבר חץ ישר 16"/>
            <p:cNvCxnSpPr/>
            <p:nvPr/>
          </p:nvCxnSpPr>
          <p:spPr>
            <a:xfrm flipH="1">
              <a:off x="9235890" y="2218765"/>
              <a:ext cx="1091451" cy="97978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014698" y="430306"/>
              <a:ext cx="2177302" cy="2308324"/>
            </a:xfrm>
            <a:prstGeom prst="rect">
              <a:avLst/>
            </a:prstGeom>
            <a:noFill/>
          </p:spPr>
          <p:txBody>
            <a:bodyPr wrap="square" rtlCol="1">
              <a:spAutoFit/>
            </a:bodyPr>
            <a:lstStyle/>
            <a:p>
              <a:r>
                <a:rPr lang="he-IL" dirty="0" smtClean="0"/>
                <a:t>כאן את יכולה לראות את ההודעות שקיבלת ושלחת. כשאת לוחצת על אחד הריבועים את יכולה לראות את כל השיחה. (כרגע אין לך שיחות, אולי בעתיד יהיו)</a:t>
              </a:r>
              <a:endParaRPr lang="he-IL" dirty="0"/>
            </a:p>
          </p:txBody>
        </p:sp>
      </p:grpSp>
    </p:spTree>
    <p:extLst>
      <p:ext uri="{BB962C8B-B14F-4D97-AF65-F5344CB8AC3E}">
        <p14:creationId xmlns:p14="http://schemas.microsoft.com/office/powerpoint/2010/main" val="2200872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578223" y="403412"/>
            <a:ext cx="11335871" cy="5916706"/>
            <a:chOff x="578223" y="403412"/>
            <a:chExt cx="11335871" cy="5916706"/>
          </a:xfrm>
        </p:grpSpPr>
        <p:pic>
          <p:nvPicPr>
            <p:cNvPr id="4" name="תמונה 3"/>
            <p:cNvPicPr>
              <a:picLocks noChangeAspect="1"/>
            </p:cNvPicPr>
            <p:nvPr/>
          </p:nvPicPr>
          <p:blipFill rotWithShape="1">
            <a:blip r:embed="rId2"/>
            <a:srcRect l="36737" t="15625" r="13242" b="5699"/>
            <a:stretch/>
          </p:blipFill>
          <p:spPr>
            <a:xfrm>
              <a:off x="578223" y="564777"/>
              <a:ext cx="6508378" cy="5755341"/>
            </a:xfrm>
            <a:prstGeom prst="rect">
              <a:avLst/>
            </a:prstGeom>
          </p:spPr>
        </p:pic>
        <p:sp>
          <p:nvSpPr>
            <p:cNvPr id="5" name="TextBox 4"/>
            <p:cNvSpPr txBox="1"/>
            <p:nvPr/>
          </p:nvSpPr>
          <p:spPr>
            <a:xfrm>
              <a:off x="7960659" y="403412"/>
              <a:ext cx="3953435" cy="2308324"/>
            </a:xfrm>
            <a:prstGeom prst="rect">
              <a:avLst/>
            </a:prstGeom>
            <a:noFill/>
          </p:spPr>
          <p:txBody>
            <a:bodyPr wrap="square" rtlCol="1">
              <a:spAutoFit/>
            </a:bodyPr>
            <a:lstStyle/>
            <a:p>
              <a:r>
                <a:rPr lang="he-IL" dirty="0" smtClean="0"/>
                <a:t>אחרי שלחצת על 'כרטיס אישי' הגעת לכאן, ואת יכולה לערוך את הפרטים האישיים שלך, ואת הכרטיס האישי שלך ('על עצמי'). כשאת לוחצת על שם של משתמש אחר את נכנסת לכרטיס האישי שלו.</a:t>
              </a:r>
            </a:p>
            <a:p>
              <a:r>
                <a:rPr lang="he-IL" dirty="0" smtClean="0"/>
                <a:t>תזכרי שעדיף למסור כמה שפחות פרטים עלייך באינטרנט! (כמובן פרטים אישיים, אין בעיה שתכתבי שאת אוהבת לנגן...)</a:t>
              </a:r>
            </a:p>
          </p:txBody>
        </p:sp>
      </p:grpSp>
    </p:spTree>
    <p:extLst>
      <p:ext uri="{BB962C8B-B14F-4D97-AF65-F5344CB8AC3E}">
        <p14:creationId xmlns:p14="http://schemas.microsoft.com/office/powerpoint/2010/main" val="3492056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470648" y="571498"/>
            <a:ext cx="11147611" cy="5419166"/>
            <a:chOff x="470648" y="571498"/>
            <a:chExt cx="11147611" cy="5419166"/>
          </a:xfrm>
        </p:grpSpPr>
        <p:pic>
          <p:nvPicPr>
            <p:cNvPr id="4" name="תמונה 3"/>
            <p:cNvPicPr>
              <a:picLocks noChangeAspect="1"/>
            </p:cNvPicPr>
            <p:nvPr/>
          </p:nvPicPr>
          <p:blipFill rotWithShape="1">
            <a:blip r:embed="rId2"/>
            <a:srcRect l="36432" t="11819" r="13023" b="14909"/>
            <a:stretch/>
          </p:blipFill>
          <p:spPr>
            <a:xfrm>
              <a:off x="470648" y="571498"/>
              <a:ext cx="6575612" cy="5419166"/>
            </a:xfrm>
            <a:prstGeom prst="rect">
              <a:avLst/>
            </a:prstGeom>
          </p:spPr>
        </p:pic>
        <p:sp>
          <p:nvSpPr>
            <p:cNvPr id="5" name="אליפסה 4"/>
            <p:cNvSpPr/>
            <p:nvPr/>
          </p:nvSpPr>
          <p:spPr>
            <a:xfrm>
              <a:off x="6293222" y="2669240"/>
              <a:ext cx="900953" cy="611841"/>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6" name="מחבר חץ ישר 5"/>
            <p:cNvCxnSpPr/>
            <p:nvPr/>
          </p:nvCxnSpPr>
          <p:spPr>
            <a:xfrm flipH="1">
              <a:off x="4948517" y="3368486"/>
              <a:ext cx="1344705" cy="9278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43047" y="900953"/>
              <a:ext cx="3375212" cy="923330"/>
            </a:xfrm>
            <a:prstGeom prst="rect">
              <a:avLst/>
            </a:prstGeom>
            <a:noFill/>
          </p:spPr>
          <p:txBody>
            <a:bodyPr wrap="square" rtlCol="1">
              <a:spAutoFit/>
            </a:bodyPr>
            <a:lstStyle/>
            <a:p>
              <a:r>
                <a:rPr lang="he-IL" dirty="0" smtClean="0"/>
                <a:t>אם תגללי קצת למטה תוכלי לשנות גם את החתימה. שימי לב שאין מספיק מקום למשהו ארוך וכבד...</a:t>
              </a:r>
              <a:endParaRPr lang="he-IL" dirty="0"/>
            </a:p>
          </p:txBody>
        </p:sp>
      </p:grpSp>
    </p:spTree>
    <p:extLst>
      <p:ext uri="{BB962C8B-B14F-4D97-AF65-F5344CB8AC3E}">
        <p14:creationId xmlns:p14="http://schemas.microsoft.com/office/powerpoint/2010/main" val="978250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1151964" y="1694329"/>
            <a:ext cx="11811001" cy="5355312"/>
            <a:chOff x="210670" y="766482"/>
            <a:chExt cx="11811001" cy="5355312"/>
          </a:xfrm>
        </p:grpSpPr>
        <p:grpSp>
          <p:nvGrpSpPr>
            <p:cNvPr id="11" name="קבוצה 10"/>
            <p:cNvGrpSpPr/>
            <p:nvPr/>
          </p:nvGrpSpPr>
          <p:grpSpPr>
            <a:xfrm>
              <a:off x="210670" y="900953"/>
              <a:ext cx="9874624" cy="4814047"/>
              <a:chOff x="1178859" y="1828800"/>
              <a:chExt cx="9874624" cy="4814047"/>
            </a:xfrm>
          </p:grpSpPr>
          <p:pic>
            <p:nvPicPr>
              <p:cNvPr id="4" name="תמונה 3"/>
              <p:cNvPicPr>
                <a:picLocks noChangeAspect="1"/>
              </p:cNvPicPr>
              <p:nvPr/>
            </p:nvPicPr>
            <p:blipFill rotWithShape="1">
              <a:blip r:embed="rId2"/>
              <a:srcRect l="12244" t="28125" r="13654" b="6066"/>
              <a:stretch/>
            </p:blipFill>
            <p:spPr>
              <a:xfrm>
                <a:off x="1183341" y="1828800"/>
                <a:ext cx="9641541" cy="4814047"/>
              </a:xfrm>
              <a:prstGeom prst="rect">
                <a:avLst/>
              </a:prstGeom>
            </p:spPr>
          </p:pic>
          <p:sp>
            <p:nvSpPr>
              <p:cNvPr id="5" name="אליפסה 4"/>
              <p:cNvSpPr/>
              <p:nvPr/>
            </p:nvSpPr>
            <p:spPr>
              <a:xfrm>
                <a:off x="1178859" y="2460812"/>
                <a:ext cx="448236" cy="51098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6" name="מחבר חץ ישר 5"/>
              <p:cNvCxnSpPr/>
              <p:nvPr/>
            </p:nvCxnSpPr>
            <p:spPr>
              <a:xfrm flipH="1">
                <a:off x="1734671" y="1896470"/>
                <a:ext cx="9318812" cy="71225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0085294" y="766482"/>
              <a:ext cx="1936377" cy="5355312"/>
            </a:xfrm>
            <a:prstGeom prst="rect">
              <a:avLst/>
            </a:prstGeom>
            <a:noFill/>
          </p:spPr>
          <p:txBody>
            <a:bodyPr wrap="square" rtlCol="1">
              <a:spAutoFit/>
            </a:bodyPr>
            <a:lstStyle/>
            <a:p>
              <a:r>
                <a:rPr lang="he-IL" dirty="0" smtClean="0"/>
                <a:t>בכפתור הזה</a:t>
              </a:r>
            </a:p>
            <a:p>
              <a:r>
                <a:rPr lang="he-IL" dirty="0" smtClean="0"/>
                <a:t>(של בועת הדיבור) תוכלי לראות אם הגיבו בשרשור שאת הגבת בו. נגיד מישהו פתח שרשור עם שאלות והגבתי שם, ברגע שעוד מישהו יגיב שם אני אקבל על זה הודעה. על יד המעטפה יהיה מספר וככה תדעי כמה הודעות עוד לא פתחת.</a:t>
              </a:r>
            </a:p>
            <a:p>
              <a:endParaRPr lang="he-IL" dirty="0"/>
            </a:p>
            <a:p>
              <a:r>
                <a:rPr lang="he-IL" dirty="0" smtClean="0"/>
                <a:t>דוגמא למעטפה עם מספר- בעמוד הבא.</a:t>
              </a:r>
            </a:p>
            <a:p>
              <a:endParaRPr lang="he-IL" dirty="0"/>
            </a:p>
          </p:txBody>
        </p:sp>
      </p:grpSp>
    </p:spTree>
    <p:extLst>
      <p:ext uri="{BB962C8B-B14F-4D97-AF65-F5344CB8AC3E}">
        <p14:creationId xmlns:p14="http://schemas.microsoft.com/office/powerpoint/2010/main" val="2279282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1411941" y="430305"/>
            <a:ext cx="9472970" cy="6091519"/>
            <a:chOff x="1411941" y="430305"/>
            <a:chExt cx="9472970" cy="6091519"/>
          </a:xfrm>
        </p:grpSpPr>
        <p:pic>
          <p:nvPicPr>
            <p:cNvPr id="4" name="תמונה 3"/>
            <p:cNvPicPr>
              <a:picLocks noChangeAspect="1"/>
            </p:cNvPicPr>
            <p:nvPr/>
          </p:nvPicPr>
          <p:blipFill rotWithShape="1">
            <a:blip r:embed="rId2"/>
            <a:srcRect l="12346" t="41544" r="81763" b="53309"/>
            <a:stretch/>
          </p:blipFill>
          <p:spPr>
            <a:xfrm>
              <a:off x="8229598" y="430305"/>
              <a:ext cx="2655313" cy="1304366"/>
            </a:xfrm>
            <a:prstGeom prst="rect">
              <a:avLst/>
            </a:prstGeom>
          </p:spPr>
        </p:pic>
        <p:sp>
          <p:nvSpPr>
            <p:cNvPr id="5" name="TextBox 4"/>
            <p:cNvSpPr txBox="1"/>
            <p:nvPr/>
          </p:nvSpPr>
          <p:spPr>
            <a:xfrm>
              <a:off x="3402106" y="1082488"/>
              <a:ext cx="4356847" cy="1200329"/>
            </a:xfrm>
            <a:prstGeom prst="rect">
              <a:avLst/>
            </a:prstGeom>
            <a:noFill/>
          </p:spPr>
          <p:txBody>
            <a:bodyPr wrap="square" rtlCol="1">
              <a:spAutoFit/>
            </a:bodyPr>
            <a:lstStyle/>
            <a:p>
              <a:r>
                <a:rPr lang="he-IL" dirty="0" smtClean="0"/>
                <a:t>הוא כותב לי שיש ארבע הודעות חדשות.</a:t>
              </a:r>
            </a:p>
            <a:p>
              <a:r>
                <a:rPr lang="he-IL" dirty="0" smtClean="0"/>
                <a:t>כשפתחתי, אני אראה רשימה. כל האפורים הם חדשים. כשאני אלחץ על אחד מהם הוא יוביל אותי לשרשור המתאים.</a:t>
              </a:r>
              <a:endParaRPr lang="he-IL" dirty="0"/>
            </a:p>
          </p:txBody>
        </p:sp>
        <p:pic>
          <p:nvPicPr>
            <p:cNvPr id="6" name="תמונה 5"/>
            <p:cNvPicPr>
              <a:picLocks noChangeAspect="1"/>
            </p:cNvPicPr>
            <p:nvPr/>
          </p:nvPicPr>
          <p:blipFill rotWithShape="1">
            <a:blip r:embed="rId3"/>
            <a:srcRect l="12656" t="42095" r="58613" b="11581"/>
            <a:stretch/>
          </p:blipFill>
          <p:spPr>
            <a:xfrm>
              <a:off x="1411941" y="2447364"/>
              <a:ext cx="4494841" cy="4074460"/>
            </a:xfrm>
            <a:prstGeom prst="rect">
              <a:avLst/>
            </a:prstGeom>
          </p:spPr>
        </p:pic>
      </p:grpSp>
    </p:spTree>
    <p:extLst>
      <p:ext uri="{BB962C8B-B14F-4D97-AF65-F5344CB8AC3E}">
        <p14:creationId xmlns:p14="http://schemas.microsoft.com/office/powerpoint/2010/main" val="1810917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1317810" y="102597"/>
            <a:ext cx="10542495" cy="6563959"/>
            <a:chOff x="1317810" y="102597"/>
            <a:chExt cx="10542495" cy="6563959"/>
          </a:xfrm>
        </p:grpSpPr>
        <p:pic>
          <p:nvPicPr>
            <p:cNvPr id="11" name="תמונה 10"/>
            <p:cNvPicPr>
              <a:picLocks noChangeAspect="1"/>
            </p:cNvPicPr>
            <p:nvPr/>
          </p:nvPicPr>
          <p:blipFill rotWithShape="1">
            <a:blip r:embed="rId2"/>
            <a:srcRect l="12242" t="11766" r="74322" b="59558"/>
            <a:stretch/>
          </p:blipFill>
          <p:spPr>
            <a:xfrm>
              <a:off x="1828800" y="3671046"/>
              <a:ext cx="2496259" cy="2995510"/>
            </a:xfrm>
            <a:prstGeom prst="rect">
              <a:avLst/>
            </a:prstGeom>
          </p:spPr>
        </p:pic>
        <p:sp>
          <p:nvSpPr>
            <p:cNvPr id="4" name="TextBox 3"/>
            <p:cNvSpPr txBox="1"/>
            <p:nvPr/>
          </p:nvSpPr>
          <p:spPr>
            <a:xfrm>
              <a:off x="5895146" y="322730"/>
              <a:ext cx="5965159" cy="5078313"/>
            </a:xfrm>
            <a:prstGeom prst="rect">
              <a:avLst/>
            </a:prstGeom>
            <a:noFill/>
          </p:spPr>
          <p:txBody>
            <a:bodyPr wrap="none" rtlCol="1">
              <a:spAutoFit/>
            </a:bodyPr>
            <a:lstStyle/>
            <a:p>
              <a:r>
                <a:rPr lang="he-IL" dirty="0" smtClean="0"/>
                <a:t>אם את רוצה את הדרך הכי מהירה לפורום של התנ"ך, תלחצי כאן-</a:t>
              </a:r>
            </a:p>
            <a:p>
              <a:endParaRPr lang="he-IL" dirty="0" smtClean="0"/>
            </a:p>
            <a:p>
              <a:endParaRPr lang="he-IL" dirty="0"/>
            </a:p>
            <a:p>
              <a:endParaRPr lang="he-IL" dirty="0" smtClean="0"/>
            </a:p>
            <a:p>
              <a:endParaRPr lang="he-IL" dirty="0" smtClean="0"/>
            </a:p>
            <a:p>
              <a:endParaRPr lang="he-IL" dirty="0"/>
            </a:p>
            <a:p>
              <a:endParaRPr lang="he-IL" dirty="0" smtClean="0"/>
            </a:p>
            <a:p>
              <a:endParaRPr lang="he-IL" dirty="0"/>
            </a:p>
            <a:p>
              <a:endParaRPr lang="he-IL" dirty="0" smtClean="0"/>
            </a:p>
            <a:p>
              <a:endParaRPr lang="he-IL" dirty="0"/>
            </a:p>
            <a:p>
              <a:endParaRPr lang="he-IL" dirty="0" smtClean="0"/>
            </a:p>
            <a:p>
              <a:endParaRPr lang="he-IL" dirty="0"/>
            </a:p>
            <a:p>
              <a:endParaRPr lang="he-IL" dirty="0" smtClean="0"/>
            </a:p>
            <a:p>
              <a:endParaRPr lang="he-IL" dirty="0"/>
            </a:p>
            <a:p>
              <a:r>
                <a:rPr lang="he-IL" dirty="0" smtClean="0"/>
                <a:t>ואז הוא יופיע לך כאן-</a:t>
              </a:r>
            </a:p>
            <a:p>
              <a:r>
                <a:rPr lang="he-IL" dirty="0" smtClean="0"/>
                <a:t>ותוכלי להיכנס אליו מהמסך הראשי, ומאיפה שלא תהיי.</a:t>
              </a:r>
            </a:p>
            <a:p>
              <a:endParaRPr lang="he-IL" dirty="0"/>
            </a:p>
            <a:p>
              <a:r>
                <a:rPr lang="he-IL" dirty="0" smtClean="0"/>
                <a:t>אם את צריכה עזרה או לא הבנת משהו-  בכיף</a:t>
              </a:r>
              <a:r>
                <a:rPr lang="he-IL" dirty="0" smtClean="0">
                  <a:sym typeface="Wingdings" panose="05000000000000000000" pitchFamily="2" charset="2"/>
                </a:rPr>
                <a:t></a:t>
              </a:r>
            </a:p>
          </p:txBody>
        </p:sp>
        <p:pic>
          <p:nvPicPr>
            <p:cNvPr id="5" name="תמונה 4"/>
            <p:cNvPicPr>
              <a:picLocks noChangeAspect="1"/>
            </p:cNvPicPr>
            <p:nvPr/>
          </p:nvPicPr>
          <p:blipFill rotWithShape="1">
            <a:blip r:embed="rId3"/>
            <a:srcRect l="44384" t="52573" r="26885" b="6067"/>
            <a:stretch/>
          </p:blipFill>
          <p:spPr>
            <a:xfrm>
              <a:off x="1317810" y="102597"/>
              <a:ext cx="4126571" cy="3339850"/>
            </a:xfrm>
            <a:prstGeom prst="rect">
              <a:avLst/>
            </a:prstGeom>
          </p:spPr>
        </p:pic>
        <p:sp>
          <p:nvSpPr>
            <p:cNvPr id="6" name="אליפסה 5"/>
            <p:cNvSpPr/>
            <p:nvPr/>
          </p:nvSpPr>
          <p:spPr>
            <a:xfrm>
              <a:off x="1801112" y="4410635"/>
              <a:ext cx="2285558" cy="389965"/>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7" name="מחבר חץ ישר 6"/>
            <p:cNvCxnSpPr/>
            <p:nvPr/>
          </p:nvCxnSpPr>
          <p:spPr>
            <a:xfrm flipH="1">
              <a:off x="4276166" y="4410635"/>
              <a:ext cx="5688105" cy="18825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אליפסה 7"/>
            <p:cNvSpPr/>
            <p:nvPr/>
          </p:nvSpPr>
          <p:spPr>
            <a:xfrm>
              <a:off x="3025587" y="937929"/>
              <a:ext cx="1250578" cy="611841"/>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cxnSp>
          <p:nvCxnSpPr>
            <p:cNvPr id="9" name="מחבר חץ ישר 8"/>
            <p:cNvCxnSpPr/>
            <p:nvPr/>
          </p:nvCxnSpPr>
          <p:spPr>
            <a:xfrm flipH="1">
              <a:off x="4325059" y="551329"/>
              <a:ext cx="1570087" cy="6665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6108354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TotalTime>
  <Words>393</Words>
  <Application>Microsoft Office PowerPoint</Application>
  <PresentationFormat>מסך רחב</PresentationFormat>
  <Paragraphs>38</Paragraphs>
  <Slides>12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12</vt:i4>
      </vt:variant>
    </vt:vector>
  </HeadingPairs>
  <TitlesOfParts>
    <vt:vector size="18" baseType="lpstr">
      <vt:lpstr>Arial</vt:lpstr>
      <vt:lpstr>Calibri</vt:lpstr>
      <vt:lpstr>Calibri Light</vt:lpstr>
      <vt:lpstr>Times New Roman</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HOME</dc:creator>
  <cp:lastModifiedBy>HOME</cp:lastModifiedBy>
  <cp:revision>10</cp:revision>
  <dcterms:created xsi:type="dcterms:W3CDTF">2015-06-25T14:00:39Z</dcterms:created>
  <dcterms:modified xsi:type="dcterms:W3CDTF">2015-06-26T07:18:58Z</dcterms:modified>
</cp:coreProperties>
</file>