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80" d="100"/>
          <a:sy n="80" d="100"/>
        </p:scale>
        <p:origin x="-5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AA353-072E-45FF-819F-7E42E3E787DC}" type="datetimeFigureOut">
              <a:rPr lang="he-IL" smtClean="0"/>
              <a:t>י'/אדר/תשס"ט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29237-8836-45BE-B059-68600ED27139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/>
        </p:nvGrpSpPr>
        <p:grpSpPr>
          <a:xfrm>
            <a:off x="857224" y="714356"/>
            <a:ext cx="7572428" cy="4643470"/>
            <a:chOff x="857224" y="714356"/>
            <a:chExt cx="7572428" cy="4643470"/>
          </a:xfrm>
        </p:grpSpPr>
        <p:sp>
          <p:nvSpPr>
            <p:cNvPr id="4" name="סרט מעוקל למעלה 3"/>
            <p:cNvSpPr/>
            <p:nvPr/>
          </p:nvSpPr>
          <p:spPr>
            <a:xfrm>
              <a:off x="857224" y="714356"/>
              <a:ext cx="7572428" cy="4643470"/>
            </a:xfrm>
            <a:prstGeom prst="ellipseRibbon2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chemeClr val="bg1"/>
                </a:solidFill>
              </a:endParaRPr>
            </a:p>
          </p:txBody>
        </p:sp>
        <p:sp>
          <p:nvSpPr>
            <p:cNvPr id="5" name="מלבן 4"/>
            <p:cNvSpPr/>
            <p:nvPr/>
          </p:nvSpPr>
          <p:spPr>
            <a:xfrm>
              <a:off x="2857488" y="1571612"/>
              <a:ext cx="3571900" cy="207170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hevronInverted">
                <a:avLst/>
              </a:prstTxWarp>
              <a:spAutoFit/>
            </a:bodyPr>
            <a:lstStyle/>
            <a:p>
              <a:pPr algn="ctr"/>
              <a:r>
                <a:rPr lang="he-IL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rPr>
                <a:t>על המשמר</a:t>
              </a:r>
              <a:endParaRPr lang="he-IL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‫הצגה על המסך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DRESLER-FAMILY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DRESLER-XP1</dc:creator>
  <cp:lastModifiedBy>DRESLER-XP1</cp:lastModifiedBy>
  <cp:revision>1</cp:revision>
  <dcterms:created xsi:type="dcterms:W3CDTF">2009-03-06T08:59:20Z</dcterms:created>
  <dcterms:modified xsi:type="dcterms:W3CDTF">2009-03-06T09:03:06Z</dcterms:modified>
</cp:coreProperties>
</file>