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C31E1-DAC8-4383-9BAE-827063BD676A}" type="datetimeFigureOut">
              <a:rPr lang="he-IL" smtClean="0"/>
              <a:t>ט'/אייר/תשע"ה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5EC78-FE02-4743-837D-DE4CED6DA887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389987" cy="6592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80963"/>
            <a:ext cx="865822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085" y="138113"/>
            <a:ext cx="8892479" cy="658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00" y="230496"/>
            <a:ext cx="8964489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1084"/>
            <a:ext cx="8643342" cy="6578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6425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632838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‫הצגה על המסך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1</cp:revision>
  <dcterms:created xsi:type="dcterms:W3CDTF">2015-04-27T23:05:09Z</dcterms:created>
  <dcterms:modified xsi:type="dcterms:W3CDTF">2015-04-27T23:51:25Z</dcterms:modified>
</cp:coreProperties>
</file>