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</p:sldIdLst>
  <p:sldSz cx="6858000" cy="9144000" type="screen4x3"/>
  <p:notesSz cx="6858000" cy="9144000"/>
  <p:photoAlbum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078" autoAdjust="0"/>
    <p:restoredTop sz="94660"/>
  </p:normalViewPr>
  <p:slideViewPr>
    <p:cSldViewPr>
      <p:cViewPr>
        <p:scale>
          <a:sx n="100" d="100"/>
          <a:sy n="100" d="100"/>
        </p:scale>
        <p:origin x="-498" y="135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8708C-7D4C-453F-81C6-3BD266568317}" type="datetimeFigureOut">
              <a:rPr lang="he-IL" smtClean="0"/>
              <a:t>כ"ח/אלול/תשע"ב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E5CA8-4428-467F-91BD-24074BAE929C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8708C-7D4C-453F-81C6-3BD266568317}" type="datetimeFigureOut">
              <a:rPr lang="he-IL" smtClean="0"/>
              <a:t>כ"ח/אלול/תשע"ב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E5CA8-4428-467F-91BD-24074BAE929C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8708C-7D4C-453F-81C6-3BD266568317}" type="datetimeFigureOut">
              <a:rPr lang="he-IL" smtClean="0"/>
              <a:t>כ"ח/אלול/תשע"ב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E5CA8-4428-467F-91BD-24074BAE929C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8708C-7D4C-453F-81C6-3BD266568317}" type="datetimeFigureOut">
              <a:rPr lang="he-IL" smtClean="0"/>
              <a:t>כ"ח/אלול/תשע"ב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E5CA8-4428-467F-91BD-24074BAE929C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8708C-7D4C-453F-81C6-3BD266568317}" type="datetimeFigureOut">
              <a:rPr lang="he-IL" smtClean="0"/>
              <a:t>כ"ח/אלול/תשע"ב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E5CA8-4428-467F-91BD-24074BAE929C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8708C-7D4C-453F-81C6-3BD266568317}" type="datetimeFigureOut">
              <a:rPr lang="he-IL" smtClean="0"/>
              <a:t>כ"ח/אלול/תשע"ב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E5CA8-4428-467F-91BD-24074BAE929C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8708C-7D4C-453F-81C6-3BD266568317}" type="datetimeFigureOut">
              <a:rPr lang="he-IL" smtClean="0"/>
              <a:t>כ"ח/אלול/תשע"ב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E5CA8-4428-467F-91BD-24074BAE929C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8708C-7D4C-453F-81C6-3BD266568317}" type="datetimeFigureOut">
              <a:rPr lang="he-IL" smtClean="0"/>
              <a:t>כ"ח/אלול/תשע"ב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E5CA8-4428-467F-91BD-24074BAE929C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8708C-7D4C-453F-81C6-3BD266568317}" type="datetimeFigureOut">
              <a:rPr lang="he-IL" smtClean="0"/>
              <a:t>כ"ח/אלול/תשע"ב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E5CA8-4428-467F-91BD-24074BAE929C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8708C-7D4C-453F-81C6-3BD266568317}" type="datetimeFigureOut">
              <a:rPr lang="he-IL" smtClean="0"/>
              <a:t>כ"ח/אלול/תשע"ב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E5CA8-4428-467F-91BD-24074BAE929C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8708C-7D4C-453F-81C6-3BD266568317}" type="datetimeFigureOut">
              <a:rPr lang="he-IL" smtClean="0"/>
              <a:t>כ"ח/אלול/תשע"ב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E5CA8-4428-467F-91BD-24074BAE929C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F8708C-7D4C-453F-81C6-3BD266568317}" type="datetimeFigureOut">
              <a:rPr lang="he-IL" smtClean="0"/>
              <a:t>כ"ח/אלול/תשע"ב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CE5CA8-4428-467F-91BD-24074BAE929C}" type="slidenum">
              <a:rPr lang="he-IL" smtClean="0"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scan0001.tif"/>
          <p:cNvPicPr>
            <a:picLocks noGrp="1" noChangeAspect="1"/>
          </p:cNvPicPr>
          <p:nvPr isPhoto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30000" contrast="40000"/>
          </a:blip>
          <a:srcRect b="8344"/>
          <a:stretch>
            <a:fillRect/>
          </a:stretch>
        </p:blipFill>
        <p:spPr>
          <a:xfrm>
            <a:off x="-531440" y="755576"/>
            <a:ext cx="7560840" cy="79928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-387424" y="35496"/>
            <a:ext cx="7101408" cy="212365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6600" dirty="0" smtClean="0">
                <a:ln>
                  <a:solidFill>
                    <a:schemeClr val="tx1"/>
                  </a:solidFill>
                </a:ln>
                <a:cs typeface="Tml-bobo" pitchFamily="2" charset="-79"/>
              </a:rPr>
              <a:t>יוצא לדרך</a:t>
            </a:r>
          </a:p>
          <a:p>
            <a:r>
              <a:rPr lang="he-IL" sz="6600" dirty="0" smtClean="0">
                <a:ln>
                  <a:solidFill>
                    <a:schemeClr val="tx1"/>
                  </a:solidFill>
                </a:ln>
                <a:cs typeface="Tml-bobo" pitchFamily="2" charset="-79"/>
              </a:rPr>
              <a:t>        חדשה...</a:t>
            </a:r>
            <a:endParaRPr lang="he-IL" sz="6600" dirty="0">
              <a:ln>
                <a:solidFill>
                  <a:schemeClr val="tx1"/>
                </a:solidFill>
              </a:ln>
              <a:cs typeface="Tml-bobo" pitchFamily="2" charset="-79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0648" y="8388424"/>
            <a:ext cx="6408712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5400" b="1" dirty="0" err="1" smtClean="0">
                <a:cs typeface="DBS-Yad" pitchFamily="2" charset="-79"/>
              </a:rPr>
              <a:t>שחל"ץ</a:t>
            </a:r>
            <a:r>
              <a:rPr lang="he-IL" sz="5400" b="1" dirty="0" smtClean="0">
                <a:cs typeface="DBS-Yad" pitchFamily="2" charset="-79"/>
              </a:rPr>
              <a:t> - מחזור א'</a:t>
            </a:r>
            <a:endParaRPr lang="he-IL" sz="5400" b="1" dirty="0">
              <a:cs typeface="DBS-Yad" pitchFamily="2" charset="-79"/>
            </a:endParaRPr>
          </a:p>
        </p:txBody>
      </p:sp>
      <p:sp>
        <p:nvSpPr>
          <p:cNvPr id="7" name="מחומש 6"/>
          <p:cNvSpPr/>
          <p:nvPr/>
        </p:nvSpPr>
        <p:spPr>
          <a:xfrm rot="1266184" flipH="1">
            <a:off x="4028190" y="3064140"/>
            <a:ext cx="680607" cy="371478"/>
          </a:xfrm>
          <a:prstGeom prst="homePlat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noFill/>
            </a:endParaRPr>
          </a:p>
        </p:txBody>
      </p:sp>
      <p:sp>
        <p:nvSpPr>
          <p:cNvPr id="10" name="מלבן 9"/>
          <p:cNvSpPr/>
          <p:nvPr/>
        </p:nvSpPr>
        <p:spPr>
          <a:xfrm rot="872107">
            <a:off x="4194988" y="3215209"/>
            <a:ext cx="115183" cy="1933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חומש 7"/>
          <p:cNvSpPr/>
          <p:nvPr/>
        </p:nvSpPr>
        <p:spPr>
          <a:xfrm rot="1828000" flipH="1">
            <a:off x="3888486" y="2820302"/>
            <a:ext cx="868152" cy="399422"/>
          </a:xfrm>
          <a:prstGeom prst="homePlate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TextBox 8"/>
          <p:cNvSpPr txBox="1"/>
          <p:nvPr/>
        </p:nvSpPr>
        <p:spPr>
          <a:xfrm rot="1888921">
            <a:off x="3818008" y="2850768"/>
            <a:ext cx="970181" cy="3231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500" dirty="0" smtClean="0">
                <a:cs typeface="BN Sharon Bold" pitchFamily="2" charset="-79"/>
              </a:rPr>
              <a:t>מעלה חבר</a:t>
            </a:r>
            <a:endParaRPr lang="he-IL" sz="1500" dirty="0">
              <a:cs typeface="BN Sharon Bold" pitchFamily="2" charset="-79"/>
            </a:endParaRPr>
          </a:p>
        </p:txBody>
      </p:sp>
      <p:pic>
        <p:nvPicPr>
          <p:cNvPr id="12" name="תמונה 11" descr="תמונה1.tif"/>
          <p:cNvPicPr>
            <a:picLocks noChangeAspect="1"/>
          </p:cNvPicPr>
          <p:nvPr/>
        </p:nvPicPr>
        <p:blipFill>
          <a:blip r:embed="rId3" cstate="print">
            <a:lum/>
          </a:blip>
          <a:stretch>
            <a:fillRect/>
          </a:stretch>
        </p:blipFill>
        <p:spPr>
          <a:xfrm rot="381400">
            <a:off x="4602782" y="1302491"/>
            <a:ext cx="798380" cy="4354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12</Words>
  <Application>Microsoft Office PowerPoint</Application>
  <PresentationFormat>‫הצגה על המסך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2" baseType="lpstr">
      <vt:lpstr>ערכת נושא Office</vt:lpstr>
      <vt:lpstr>שקופית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שקופית 1</dc:title>
  <dc:creator>shalom</dc:creator>
  <cp:lastModifiedBy>shalom</cp:lastModifiedBy>
  <cp:revision>4</cp:revision>
  <dcterms:created xsi:type="dcterms:W3CDTF">2012-09-15T17:55:21Z</dcterms:created>
  <dcterms:modified xsi:type="dcterms:W3CDTF">2012-09-15T19:51:38Z</dcterms:modified>
</cp:coreProperties>
</file>