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6"/>
  </p:notesMasterIdLst>
  <p:sldIdLst>
    <p:sldId id="256" r:id="rId2"/>
    <p:sldId id="257" r:id="rId3"/>
    <p:sldId id="260" r:id="rId4"/>
    <p:sldId id="259" r:id="rId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0" d="100"/>
          <a:sy n="60"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076F345-76BD-43C3-A5F3-ABDE3EB6A6A5}" type="datetimeFigureOut">
              <a:rPr lang="he-IL" smtClean="0"/>
              <a:pPr/>
              <a:t>י"ב/סיון/תשע"ב</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A530E861-11E0-4210-91D6-CC4E734AE903}"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06291C04-D315-4457-BF6F-41FA208A7DA8}"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449478F-3C91-42E1-9218-D93BD4258765}" type="datetimeFigureOut">
              <a:rPr lang="he-IL" smtClean="0"/>
              <a:pPr/>
              <a:t>י"ב/סיון/תשע"ב</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6291C04-D315-4457-BF6F-41FA208A7DA8}"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הוסף לסל את שירת מרים - אוטוביוגרפיה של פרץ מרים / סמדר שיר"/>
          <p:cNvPicPr>
            <a:picLocks noChangeAspect="1" noChangeArrowheads="1"/>
          </p:cNvPicPr>
          <p:nvPr/>
        </p:nvPicPr>
        <p:blipFill>
          <a:blip r:embed="rId2" cstate="print"/>
          <a:srcRect/>
          <a:stretch>
            <a:fillRect/>
          </a:stretch>
        </p:blipFill>
        <p:spPr bwMode="auto">
          <a:xfrm>
            <a:off x="4579690" y="0"/>
            <a:ext cx="4564310" cy="6846468"/>
          </a:xfrm>
          <a:prstGeom prst="rect">
            <a:avLst/>
          </a:prstGeom>
          <a:ln>
            <a:noFill/>
          </a:ln>
          <a:effectLst>
            <a:softEdge rad="112500"/>
          </a:effectLst>
        </p:spPr>
      </p:pic>
      <p:sp>
        <p:nvSpPr>
          <p:cNvPr id="6" name="מלבן 5"/>
          <p:cNvSpPr/>
          <p:nvPr/>
        </p:nvSpPr>
        <p:spPr>
          <a:xfrm>
            <a:off x="6690103" y="3645024"/>
            <a:ext cx="1423787" cy="369332"/>
          </a:xfrm>
          <a:prstGeom prst="rect">
            <a:avLst/>
          </a:prstGeom>
        </p:spPr>
        <p:txBody>
          <a:bodyPr wrap="none">
            <a:spAutoFit/>
          </a:bodyPr>
          <a:lstStyle/>
          <a:p>
            <a:r>
              <a:rPr lang="he-IL" dirty="0" smtClean="0">
                <a:ln>
                  <a:solidFill>
                    <a:schemeClr val="accent6">
                      <a:lumMod val="50000"/>
                    </a:schemeClr>
                  </a:solidFill>
                </a:ln>
              </a:rPr>
              <a:t>מגישה</a:t>
            </a:r>
            <a:r>
              <a:rPr lang="he-IL" smtClean="0">
                <a:ln>
                  <a:solidFill>
                    <a:schemeClr val="accent6">
                      <a:lumMod val="50000"/>
                    </a:schemeClr>
                  </a:solidFill>
                </a:ln>
              </a:rPr>
              <a:t>: </a:t>
            </a:r>
            <a:r>
              <a:rPr lang="he-IL" smtClean="0">
                <a:ln>
                  <a:solidFill>
                    <a:schemeClr val="accent6">
                      <a:lumMod val="50000"/>
                    </a:schemeClr>
                  </a:solidFill>
                </a:ln>
              </a:rPr>
              <a:t>אפרת</a:t>
            </a:r>
            <a:endParaRPr lang="he-IL" dirty="0">
              <a:ln>
                <a:solidFill>
                  <a:schemeClr val="accent6">
                    <a:lumMod val="50000"/>
                  </a:schemeClr>
                </a:solidFill>
              </a:ln>
            </a:endParaRPr>
          </a:p>
        </p:txBody>
      </p:sp>
      <p:sp>
        <p:nvSpPr>
          <p:cNvPr id="8" name="מלבן 7"/>
          <p:cNvSpPr/>
          <p:nvPr/>
        </p:nvSpPr>
        <p:spPr>
          <a:xfrm>
            <a:off x="5908347" y="4005064"/>
            <a:ext cx="2501005" cy="369332"/>
          </a:xfrm>
          <a:prstGeom prst="rect">
            <a:avLst/>
          </a:prstGeom>
        </p:spPr>
        <p:txBody>
          <a:bodyPr wrap="none">
            <a:spAutoFit/>
          </a:bodyPr>
          <a:lstStyle/>
          <a:p>
            <a:r>
              <a:rPr lang="he-IL" dirty="0" smtClean="0">
                <a:ln>
                  <a:solidFill>
                    <a:schemeClr val="accent6">
                      <a:lumMod val="50000"/>
                    </a:schemeClr>
                  </a:solidFill>
                </a:ln>
              </a:rPr>
              <a:t>תאריך הגשה: יא' מרחשוון</a:t>
            </a:r>
            <a:endParaRPr lang="he-IL" dirty="0">
              <a:ln>
                <a:solidFill>
                  <a:schemeClr val="accent6">
                    <a:lumMod val="50000"/>
                  </a:schemeClr>
                </a:solidFill>
              </a:ln>
            </a:endParaRPr>
          </a:p>
        </p:txBody>
      </p:sp>
      <p:sp>
        <p:nvSpPr>
          <p:cNvPr id="12" name="מלבן 11"/>
          <p:cNvSpPr/>
          <p:nvPr/>
        </p:nvSpPr>
        <p:spPr>
          <a:xfrm>
            <a:off x="6732240" y="2924944"/>
            <a:ext cx="1130438" cy="369332"/>
          </a:xfrm>
          <a:prstGeom prst="rect">
            <a:avLst/>
          </a:prstGeom>
        </p:spPr>
        <p:txBody>
          <a:bodyPr wrap="none">
            <a:spAutoFit/>
          </a:bodyPr>
          <a:lstStyle/>
          <a:p>
            <a:r>
              <a:rPr lang="he-IL" b="1" dirty="0" smtClean="0">
                <a:ln>
                  <a:solidFill>
                    <a:schemeClr val="bg2">
                      <a:lumMod val="25000"/>
                    </a:schemeClr>
                  </a:solidFill>
                </a:ln>
              </a:rPr>
              <a:t>סמדר שיר</a:t>
            </a:r>
            <a:endParaRPr lang="he-IL" b="1" dirty="0">
              <a:ln>
                <a:solidFill>
                  <a:schemeClr val="bg2">
                    <a:lumMod val="25000"/>
                  </a:schemeClr>
                </a:solidFill>
              </a:ln>
            </a:endParaRPr>
          </a:p>
        </p:txBody>
      </p:sp>
      <p:pic>
        <p:nvPicPr>
          <p:cNvPr id="1038" name="Picture 14" descr="http://www.bac.org.il/art_images/images/thumbs/200x154_%D7%93%D7%95%D7%93%D7%95%20%D7%9B%D7%94%D7%9F%20%D7%9E%D7%A8%D7%99%D7%9D%20%D7%A4%D7%A8%D7%A5%20%D7%95%D7%94%D7%99%D7%A9%D7%94.JPG"/>
          <p:cNvPicPr>
            <a:picLocks noChangeAspect="1" noChangeArrowheads="1"/>
          </p:cNvPicPr>
          <p:nvPr/>
        </p:nvPicPr>
        <p:blipFill>
          <a:blip r:embed="rId3" cstate="print"/>
          <a:srcRect/>
          <a:stretch>
            <a:fillRect/>
          </a:stretch>
        </p:blipFill>
        <p:spPr bwMode="auto">
          <a:xfrm>
            <a:off x="251520" y="1268760"/>
            <a:ext cx="4582324" cy="432048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1979712" y="-171400"/>
            <a:ext cx="5112298" cy="923330"/>
          </a:xfrm>
          <a:prstGeom prst="rect">
            <a:avLst/>
          </a:prstGeom>
          <a:noFill/>
        </p:spPr>
        <p:txBody>
          <a:bodyPr wrap="none" lIns="91440" tIns="45720" rIns="91440" bIns="45720">
            <a:spAutoFit/>
          </a:bodyPr>
          <a:lstStyle/>
          <a:p>
            <a:pPr algn="ctr"/>
            <a:r>
              <a:rPr lang="he-IL"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הספר מספר על...</a:t>
            </a:r>
            <a:endParaRPr lang="he-IL"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TextBox 3"/>
          <p:cNvSpPr txBox="1"/>
          <p:nvPr/>
        </p:nvSpPr>
        <p:spPr>
          <a:xfrm>
            <a:off x="539552" y="620688"/>
            <a:ext cx="7704856" cy="16712267"/>
          </a:xfrm>
          <a:prstGeom prst="rect">
            <a:avLst/>
          </a:prstGeom>
          <a:noFill/>
        </p:spPr>
        <p:txBody>
          <a:bodyPr wrap="square" rtlCol="1">
            <a:spAutoFit/>
          </a:bodyPr>
          <a:lstStyle/>
          <a:p>
            <a:r>
              <a:rPr lang="he-IL" dirty="0" smtClean="0"/>
              <a:t>הספר מספר על ילדותה של מרים אוחיון, שלימים הפכה למרים פרץ. מרים ומשפחתה גרו בתחילה בקזבלנקה שבמרוקו, בסמטה צרה בלבו של </a:t>
            </a:r>
            <a:r>
              <a:rPr lang="he-IL" dirty="0" err="1" smtClean="0"/>
              <a:t>המלאח</a:t>
            </a:r>
            <a:endParaRPr lang="he-IL" dirty="0" smtClean="0"/>
          </a:p>
          <a:p>
            <a:r>
              <a:rPr lang="he-IL" dirty="0" smtClean="0"/>
              <a:t>-הגטו היהודי- מרים, הבכורה במשפחתה מבין חמשת ילדי המשפחה, בתם של </a:t>
            </a:r>
          </a:p>
          <a:p>
            <a:r>
              <a:rPr lang="he-IL" dirty="0" err="1" smtClean="0"/>
              <a:t>איטו</a:t>
            </a:r>
            <a:r>
              <a:rPr lang="he-IL" dirty="0" smtClean="0"/>
              <a:t> (-בצרפתית זה כוכב)  ויעקב אשר לא ידעו קרוא וכתוב. עד גיל עשר חיה מרים במרוקו, </a:t>
            </a:r>
            <a:r>
              <a:rPr lang="he-IL" dirty="0" err="1" smtClean="0"/>
              <a:t>היתה</a:t>
            </a:r>
            <a:r>
              <a:rPr lang="he-IL" dirty="0" smtClean="0"/>
              <a:t> לה ילדות יפה. </a:t>
            </a:r>
            <a:r>
              <a:rPr lang="he-IL" dirty="0" err="1" smtClean="0"/>
              <a:t>כשהיתה</a:t>
            </a:r>
            <a:r>
              <a:rPr lang="he-IL" dirty="0" smtClean="0"/>
              <a:t> בת עשר עלתה לארץ. </a:t>
            </a:r>
            <a:r>
              <a:rPr lang="he-IL" dirty="0" err="1" smtClean="0"/>
              <a:t>העליה</a:t>
            </a:r>
            <a:r>
              <a:rPr lang="he-IL" dirty="0" smtClean="0"/>
              <a:t> </a:t>
            </a:r>
            <a:r>
              <a:rPr lang="he-IL" dirty="0" err="1" smtClean="0"/>
              <a:t>היתה</a:t>
            </a:r>
            <a:r>
              <a:rPr lang="he-IL" dirty="0" smtClean="0"/>
              <a:t> באופן חשאי לבל יגיע </a:t>
            </a:r>
            <a:r>
              <a:rPr lang="he-IL" dirty="0" err="1" smtClean="0"/>
              <a:t>לאזני</a:t>
            </a:r>
            <a:r>
              <a:rPr lang="he-IL" dirty="0" smtClean="0"/>
              <a:t> השכנים -הערבים-  בעלייתם לארץ הגיעו למעברת חצרים בבאר שבע,שם גדלה. בשנת הלימודים השלישית</a:t>
            </a:r>
            <a:r>
              <a:rPr lang="en-US" dirty="0" smtClean="0"/>
              <a:t> </a:t>
            </a:r>
            <a:r>
              <a:rPr lang="he-IL" dirty="0" smtClean="0"/>
              <a:t>כאשר נסעה באוטובוס בבאר שבע ולידה התיישב בחור חובש כיפה סרוגה שניסה לקשור עימה שיחה ולשאול לשמה, היא שידרה לו חוסר עניין הוא היה נראה לה מבוגר ורציני מדי, ושיערו כבר היה לבן – זה היה אליעזר, בעלה לעתיד. הסיפור לא הסתיים כאן. למחרת התקשר הבחור לביה"ס דגניה ורצה לצאת עם מרים. מרים יצאה איתו בחוסר חשק, וכבר בפגישתם </a:t>
            </a:r>
            <a:r>
              <a:rPr lang="he-IL" dirty="0" err="1" smtClean="0"/>
              <a:t>השניה</a:t>
            </a:r>
            <a:r>
              <a:rPr lang="he-IL" dirty="0" smtClean="0"/>
              <a:t> הציע לה נישואין והיא הסכימה.לאחר שנות נישואיהם הראשונות ילדה מרים את בנם הבכור, אוריאל, בעוד בעלה אליעזר מרוחק ממנה,בשארם. כשהיה אוריאל בן 5 חודשים בא אליעזר אל אביה של מרים לבקש שתבוא איתו לשארם.ארבעה חודשים אחרי שהגיעה לשארם ילדה את בנה אלירז. אוריאל ואלירז גדלו בשארם. ב 1983 עברו לגבעת זאב שם חיו. בכיתה ח' התחיל אוריאל ללמוד בקרית נוער בירושלים עד שבגיל 16 החליט לשנות את המסלול- הוא עובר ל"אור עציון" המכללה לפיקוד ולמטה, פנימייה צבאית דתית בראשותו של הרב דרוקמן. מרים ואליעזר נסעו ללוותו לפנימייה וכעבור שבועיים כשחזר הביתה לשבת היה כבר חייל. בנובמבר 1998 נפגע אוריאל בהתפוצצות מטעני חבלה שטמנו אנשי חיזבאללה היה בן 22 במותו. אליעזר, שליבו לא עמד בנפילת בנו הבכור נפטר גם הוא בד' אלול תשס"ה. במרס 2010 נהרג ב אלירז ברצועת עזה.       בן 32 היה במותו.</a:t>
            </a:r>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endParaRPr lang="he-IL" dirty="0" smtClean="0"/>
          </a:p>
          <a:p>
            <a:r>
              <a:rPr lang="he-IL" dirty="0" smtClean="0"/>
              <a:t> </a:t>
            </a:r>
            <a:endParaRPr lang="he-I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1691680" y="332656"/>
            <a:ext cx="5416869" cy="923330"/>
          </a:xfrm>
          <a:prstGeom prst="rect">
            <a:avLst/>
          </a:prstGeom>
          <a:noFill/>
        </p:spPr>
        <p:txBody>
          <a:bodyPr wrap="none" lIns="91440" tIns="45720" rIns="91440" bIns="45720">
            <a:spAutoFit/>
          </a:bodyPr>
          <a:lstStyle/>
          <a:p>
            <a:pPr algn="ctr"/>
            <a:r>
              <a:rPr lang="he-IL"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ראיון עם מרים פרץ</a:t>
            </a:r>
            <a:endParaRPr lang="he-IL"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extBox 2"/>
          <p:cNvSpPr txBox="1"/>
          <p:nvPr/>
        </p:nvSpPr>
        <p:spPr>
          <a:xfrm>
            <a:off x="323528" y="1988840"/>
            <a:ext cx="7992888" cy="3046988"/>
          </a:xfrm>
          <a:prstGeom prst="rect">
            <a:avLst/>
          </a:prstGeom>
          <a:noFill/>
        </p:spPr>
        <p:txBody>
          <a:bodyPr wrap="square" rtlCol="1">
            <a:spAutoFit/>
          </a:bodyPr>
          <a:lstStyle/>
          <a:p>
            <a:pPr marL="342900" indent="-342900">
              <a:buAutoNum type="arabicParenR"/>
            </a:pPr>
            <a:r>
              <a:rPr lang="he-IL" sz="2000" b="1" dirty="0" smtClean="0">
                <a:solidFill>
                  <a:schemeClr val="accent6">
                    <a:lumMod val="50000"/>
                  </a:schemeClr>
                </a:solidFill>
              </a:rPr>
              <a:t>מרים את אשיות מאוד חזקה, איך מתמודדים עם אובדן כזה ?</a:t>
            </a:r>
          </a:p>
          <a:p>
            <a:pPr marL="342900" indent="-342900">
              <a:buAutoNum type="arabicParenR"/>
            </a:pPr>
            <a:endParaRPr lang="he-IL" dirty="0" smtClean="0">
              <a:solidFill>
                <a:schemeClr val="accent6">
                  <a:lumMod val="50000"/>
                </a:schemeClr>
              </a:solidFill>
            </a:endParaRPr>
          </a:p>
          <a:p>
            <a:pPr marL="342900" indent="-342900">
              <a:buAutoNum type="arabicParenR"/>
            </a:pPr>
            <a:r>
              <a:rPr lang="he-IL" sz="2000" b="1" dirty="0" smtClean="0">
                <a:solidFill>
                  <a:schemeClr val="accent6">
                    <a:lumMod val="50000"/>
                  </a:schemeClr>
                </a:solidFill>
              </a:rPr>
              <a:t>לאחר שאוריאל נהרג, איך הסכמת לאלירז להתגייס ?</a:t>
            </a:r>
          </a:p>
          <a:p>
            <a:pPr marL="342900" indent="-342900">
              <a:buAutoNum type="arabicParenR"/>
            </a:pPr>
            <a:endParaRPr lang="he-IL" dirty="0" smtClean="0">
              <a:solidFill>
                <a:schemeClr val="accent6">
                  <a:lumMod val="50000"/>
                </a:schemeClr>
              </a:solidFill>
            </a:endParaRPr>
          </a:p>
          <a:p>
            <a:pPr marL="342900" indent="-342900">
              <a:buAutoNum type="arabicParenR"/>
            </a:pPr>
            <a:r>
              <a:rPr lang="he-IL" sz="2000" b="1" dirty="0" smtClean="0">
                <a:solidFill>
                  <a:schemeClr val="accent6">
                    <a:lumMod val="50000"/>
                  </a:schemeClr>
                </a:solidFill>
              </a:rPr>
              <a:t>איך ממשיכים הלאה ?</a:t>
            </a:r>
          </a:p>
          <a:p>
            <a:pPr marL="342900" indent="-342900">
              <a:buAutoNum type="arabicParenR"/>
            </a:pPr>
            <a:endParaRPr lang="he-IL" dirty="0" smtClean="0">
              <a:solidFill>
                <a:schemeClr val="accent6">
                  <a:lumMod val="50000"/>
                </a:schemeClr>
              </a:solidFill>
            </a:endParaRPr>
          </a:p>
          <a:p>
            <a:pPr marL="342900" indent="-342900">
              <a:buAutoNum type="arabicParenR"/>
            </a:pPr>
            <a:r>
              <a:rPr lang="he-IL" sz="2000" b="1" dirty="0" smtClean="0">
                <a:solidFill>
                  <a:schemeClr val="accent6">
                    <a:lumMod val="50000"/>
                  </a:schemeClr>
                </a:solidFill>
              </a:rPr>
              <a:t>החברים והמשפחה עזרו\תמכו ?</a:t>
            </a:r>
          </a:p>
          <a:p>
            <a:pPr marL="342900" indent="-342900">
              <a:buAutoNum type="arabicParenR"/>
            </a:pPr>
            <a:endParaRPr lang="he-IL" dirty="0" smtClean="0">
              <a:solidFill>
                <a:schemeClr val="accent6">
                  <a:lumMod val="50000"/>
                </a:schemeClr>
              </a:solidFill>
            </a:endParaRPr>
          </a:p>
          <a:p>
            <a:pPr marL="342900" indent="-342900">
              <a:buAutoNum type="arabicParenR"/>
            </a:pPr>
            <a:r>
              <a:rPr lang="he-IL" sz="2000" b="1" dirty="0" smtClean="0">
                <a:solidFill>
                  <a:schemeClr val="accent6">
                    <a:lumMod val="50000"/>
                  </a:schemeClr>
                </a:solidFill>
              </a:rPr>
              <a:t>איך הרגשת כשקראת את הספר "שירת מרים" ?  </a:t>
            </a:r>
            <a:r>
              <a:rPr lang="en-US" sz="2000" b="1" dirty="0" smtClean="0">
                <a:solidFill>
                  <a:schemeClr val="accent6">
                    <a:lumMod val="50000"/>
                  </a:schemeClr>
                </a:solidFill>
              </a:rPr>
              <a:t/>
            </a:r>
            <a:br>
              <a:rPr lang="en-US" sz="2000" b="1" dirty="0" smtClean="0">
                <a:solidFill>
                  <a:schemeClr val="accent6">
                    <a:lumMod val="50000"/>
                  </a:schemeClr>
                </a:solidFill>
              </a:rPr>
            </a:br>
            <a:r>
              <a:rPr lang="he-IL" sz="2000" b="1" dirty="0" smtClean="0">
                <a:solidFill>
                  <a:schemeClr val="accent6">
                    <a:lumMod val="50000"/>
                  </a:schemeClr>
                </a:solidFill>
              </a:rPr>
              <a:t>לא הרגשת שחשפת את עצמך ?</a:t>
            </a:r>
            <a:endParaRPr lang="he-IL" sz="2000" b="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3635896" y="260648"/>
            <a:ext cx="2199641" cy="923330"/>
          </a:xfrm>
          <a:prstGeom prst="rect">
            <a:avLst/>
          </a:prstGeom>
          <a:noFill/>
        </p:spPr>
        <p:txBody>
          <a:bodyPr wrap="none" lIns="91440" tIns="45720" rIns="91440" bIns="45720">
            <a:spAutoFit/>
          </a:bodyPr>
          <a:lstStyle/>
          <a:p>
            <a:pPr algn="ctr"/>
            <a:r>
              <a:rPr lang="he-IL" sz="54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תמונות</a:t>
            </a:r>
            <a:endParaRPr lang="he-IL" sz="54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pic>
        <p:nvPicPr>
          <p:cNvPr id="1028" name="Picture 4" descr="רס''ן אלירז פרץ."/>
          <p:cNvPicPr>
            <a:picLocks noChangeAspect="1" noChangeArrowheads="1"/>
          </p:cNvPicPr>
          <p:nvPr/>
        </p:nvPicPr>
        <p:blipFill>
          <a:blip r:embed="rId2" cstate="print"/>
          <a:srcRect/>
          <a:stretch>
            <a:fillRect/>
          </a:stretch>
        </p:blipFill>
        <p:spPr bwMode="auto">
          <a:xfrm>
            <a:off x="5364088" y="1268760"/>
            <a:ext cx="3419871" cy="2564904"/>
          </a:xfrm>
          <a:prstGeom prst="rect">
            <a:avLst/>
          </a:prstGeom>
          <a:noFill/>
        </p:spPr>
      </p:pic>
      <p:pic>
        <p:nvPicPr>
          <p:cNvPr id="1032" name="Picture 8" descr="http://www.izkor.gov.il/Data/korot/Image/515306.jpg"/>
          <p:cNvPicPr>
            <a:picLocks noChangeAspect="1" noChangeArrowheads="1"/>
          </p:cNvPicPr>
          <p:nvPr/>
        </p:nvPicPr>
        <p:blipFill>
          <a:blip r:embed="rId3" cstate="print"/>
          <a:srcRect/>
          <a:stretch>
            <a:fillRect/>
          </a:stretch>
        </p:blipFill>
        <p:spPr bwMode="auto">
          <a:xfrm>
            <a:off x="755576" y="1268760"/>
            <a:ext cx="3096344" cy="2516379"/>
          </a:xfrm>
          <a:prstGeom prst="rect">
            <a:avLst/>
          </a:prstGeom>
          <a:noFill/>
        </p:spPr>
      </p:pic>
      <p:sp>
        <p:nvSpPr>
          <p:cNvPr id="7" name="TextBox 6"/>
          <p:cNvSpPr txBox="1"/>
          <p:nvPr/>
        </p:nvSpPr>
        <p:spPr>
          <a:xfrm>
            <a:off x="539552" y="3717032"/>
            <a:ext cx="3672408" cy="923330"/>
          </a:xfrm>
          <a:prstGeom prst="rect">
            <a:avLst/>
          </a:prstGeom>
          <a:noFill/>
        </p:spPr>
        <p:txBody>
          <a:bodyPr wrap="square" rtlCol="1">
            <a:spAutoFit/>
          </a:bodyPr>
          <a:lstStyle/>
          <a:p>
            <a:r>
              <a:rPr lang="he-IL" dirty="0" smtClean="0"/>
              <a:t>סגן אוריאל פרץ נהרג בנובמבר 1998מהתפוצצות מטעני חבלה</a:t>
            </a:r>
          </a:p>
          <a:p>
            <a:r>
              <a:rPr lang="he-IL" dirty="0" smtClean="0"/>
              <a:t>בן 22 היה במותו</a:t>
            </a:r>
            <a:endParaRPr lang="he-IL" dirty="0"/>
          </a:p>
        </p:txBody>
      </p:sp>
      <p:sp>
        <p:nvSpPr>
          <p:cNvPr id="8" name="TextBox 7"/>
          <p:cNvSpPr txBox="1"/>
          <p:nvPr/>
        </p:nvSpPr>
        <p:spPr>
          <a:xfrm>
            <a:off x="4932040" y="3861048"/>
            <a:ext cx="3995936" cy="923330"/>
          </a:xfrm>
          <a:prstGeom prst="rect">
            <a:avLst/>
          </a:prstGeom>
          <a:noFill/>
        </p:spPr>
        <p:txBody>
          <a:bodyPr wrap="square" rtlCol="1">
            <a:spAutoFit/>
          </a:bodyPr>
          <a:lstStyle/>
          <a:p>
            <a:r>
              <a:rPr lang="he-IL" dirty="0" smtClean="0"/>
              <a:t>רב סרן אלירז פרץ נהרג במרס 2010 מתקרית אש קשה ברצועת עזה בן 32 היה במותו</a:t>
            </a:r>
            <a:endParaRPr lang="he-IL" dirty="0"/>
          </a:p>
        </p:txBody>
      </p:sp>
      <p:pic>
        <p:nvPicPr>
          <p:cNvPr id="1034" name="Picture 10" descr="http://t3.gstatic.com/images?q=tbn:ANd9GcRPkELVxnlZ84yCmUYo_R0TkOkVOsOofeBg56cD9gWi02ozEEyrbYB4VCU"/>
          <p:cNvPicPr>
            <a:picLocks noChangeAspect="1" noChangeArrowheads="1"/>
          </p:cNvPicPr>
          <p:nvPr/>
        </p:nvPicPr>
        <p:blipFill>
          <a:blip r:embed="rId4" cstate="print"/>
          <a:srcRect/>
          <a:stretch>
            <a:fillRect/>
          </a:stretch>
        </p:blipFill>
        <p:spPr bwMode="auto">
          <a:xfrm>
            <a:off x="6804247" y="5013176"/>
            <a:ext cx="1263293" cy="1598454"/>
          </a:xfrm>
          <a:prstGeom prst="rect">
            <a:avLst/>
          </a:prstGeom>
          <a:ln>
            <a:noFill/>
          </a:ln>
          <a:effectLst>
            <a:softEdge rad="112500"/>
          </a:effectLst>
        </p:spPr>
      </p:pic>
      <p:pic>
        <p:nvPicPr>
          <p:cNvPr id="11" name="Picture 10" descr="http://t3.gstatic.com/images?q=tbn:ANd9GcRPkELVxnlZ84yCmUYo_R0TkOkVOsOofeBg56cD9gWi02ozEEyrbYB4VCU"/>
          <p:cNvPicPr>
            <a:picLocks noChangeAspect="1" noChangeArrowheads="1"/>
          </p:cNvPicPr>
          <p:nvPr/>
        </p:nvPicPr>
        <p:blipFill>
          <a:blip r:embed="rId4" cstate="print"/>
          <a:srcRect/>
          <a:stretch>
            <a:fillRect/>
          </a:stretch>
        </p:blipFill>
        <p:spPr bwMode="auto">
          <a:xfrm>
            <a:off x="2123728" y="4971609"/>
            <a:ext cx="1296144" cy="1640021"/>
          </a:xfrm>
          <a:prstGeom prst="rect">
            <a:avLst/>
          </a:prstGeom>
          <a:ln>
            <a:noFill/>
          </a:ln>
          <a:effectLst>
            <a:softEdge rad="112500"/>
          </a:effectLst>
        </p:spPr>
      </p:pic>
      <p:sp>
        <p:nvSpPr>
          <p:cNvPr id="12" name="מלבן 11"/>
          <p:cNvSpPr/>
          <p:nvPr/>
        </p:nvSpPr>
        <p:spPr>
          <a:xfrm>
            <a:off x="3563888" y="5445224"/>
            <a:ext cx="3010506" cy="923330"/>
          </a:xfrm>
          <a:prstGeom prst="rect">
            <a:avLst/>
          </a:prstGeom>
          <a:noFill/>
        </p:spPr>
        <p:txBody>
          <a:bodyPr wrap="square" lIns="91440" tIns="45720" rIns="91440" bIns="45720">
            <a:spAutoFit/>
          </a:bodyPr>
          <a:lstStyle/>
          <a:p>
            <a:pPr algn="ctr"/>
            <a:r>
              <a:rPr lang="he-IL" sz="54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ת.נ.צ.ב.ה</a:t>
            </a:r>
            <a:endParaRPr lang="he-IL"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187</TotalTime>
  <Words>398</Words>
  <Application>Microsoft Office PowerPoint</Application>
  <PresentationFormat>‫הצגה על המסך (4:3)</PresentationFormat>
  <Paragraphs>60</Paragraphs>
  <Slides>4</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4</vt:i4>
      </vt:variant>
    </vt:vector>
  </HeadingPairs>
  <TitlesOfParts>
    <vt:vector size="5" baseType="lpstr">
      <vt:lpstr>ערכת נושא Office</vt:lpstr>
      <vt:lpstr>שקופית 1</vt:lpstr>
      <vt:lpstr>שקופית 2</vt:lpstr>
      <vt:lpstr>שקופית 3</vt:lpstr>
      <vt:lpstr>שקופית 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מכלוף</dc:creator>
  <cp:lastModifiedBy>מכלוף</cp:lastModifiedBy>
  <cp:revision>28</cp:revision>
  <dcterms:created xsi:type="dcterms:W3CDTF">2011-11-08T15:36:14Z</dcterms:created>
  <dcterms:modified xsi:type="dcterms:W3CDTF">2012-06-02T18:52:37Z</dcterms:modified>
</cp:coreProperties>
</file>