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-15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282-B1C5-425E-AE1B-593267D1ED3C}" type="datetimeFigureOut">
              <a:rPr lang="he-IL" smtClean="0"/>
              <a:t>ח'/אייר/תשע"ה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46017-4A89-49F1-95B8-53DDFB14F96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5946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282-B1C5-425E-AE1B-593267D1ED3C}" type="datetimeFigureOut">
              <a:rPr lang="he-IL" smtClean="0"/>
              <a:t>ח'/אייר/תשע"ה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46017-4A89-49F1-95B8-53DDFB14F96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058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282-B1C5-425E-AE1B-593267D1ED3C}" type="datetimeFigureOut">
              <a:rPr lang="he-IL" smtClean="0"/>
              <a:t>ח'/אייר/תשע"ה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46017-4A89-49F1-95B8-53DDFB14F96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3604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282-B1C5-425E-AE1B-593267D1ED3C}" type="datetimeFigureOut">
              <a:rPr lang="he-IL" smtClean="0"/>
              <a:t>ח'/אייר/תשע"ה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46017-4A89-49F1-95B8-53DDFB14F96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982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282-B1C5-425E-AE1B-593267D1ED3C}" type="datetimeFigureOut">
              <a:rPr lang="he-IL" smtClean="0"/>
              <a:t>ח'/אייר/תשע"ה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46017-4A89-49F1-95B8-53DDFB14F96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143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282-B1C5-425E-AE1B-593267D1ED3C}" type="datetimeFigureOut">
              <a:rPr lang="he-IL" smtClean="0"/>
              <a:t>ח'/אייר/תשע"ה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46017-4A89-49F1-95B8-53DDFB14F96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8975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282-B1C5-425E-AE1B-593267D1ED3C}" type="datetimeFigureOut">
              <a:rPr lang="he-IL" smtClean="0"/>
              <a:t>ח'/אייר/תשע"ה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46017-4A89-49F1-95B8-53DDFB14F96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0774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282-B1C5-425E-AE1B-593267D1ED3C}" type="datetimeFigureOut">
              <a:rPr lang="he-IL" smtClean="0"/>
              <a:t>ח'/אייר/תשע"ה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46017-4A89-49F1-95B8-53DDFB14F96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607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282-B1C5-425E-AE1B-593267D1ED3C}" type="datetimeFigureOut">
              <a:rPr lang="he-IL" smtClean="0"/>
              <a:t>ח'/אייר/תשע"ה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46017-4A89-49F1-95B8-53DDFB14F96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4338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282-B1C5-425E-AE1B-593267D1ED3C}" type="datetimeFigureOut">
              <a:rPr lang="he-IL" smtClean="0"/>
              <a:t>ח'/אייר/תשע"ה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46017-4A89-49F1-95B8-53DDFB14F96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7841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282-B1C5-425E-AE1B-593267D1ED3C}" type="datetimeFigureOut">
              <a:rPr lang="he-IL" smtClean="0"/>
              <a:t>ח'/אייר/תשע"ה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46017-4A89-49F1-95B8-53DDFB14F96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37911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1A282-B1C5-425E-AE1B-593267D1ED3C}" type="datetimeFigureOut">
              <a:rPr lang="he-IL" smtClean="0"/>
              <a:t>ח'/אייר/תשע"ה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46017-4A89-49F1-95B8-53DDFB14F96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863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liada@jerusalem.muni.il" TargetMode="External"/><Relationship Id="rId3" Type="http://schemas.openxmlformats.org/officeDocument/2006/relationships/hyperlink" Target="http://www.google.co.il/url?sa=i&amp;rct=j&amp;q=&amp;esrc=s&amp;source=images&amp;cd=&amp;cad=rja&amp;uact=8&amp;ved=0CAcQjRw&amp;url=http://laitman.co.il/tag/%D7%97%D7%91%D7%A8%D7%94-%D7%94%D7%95%D7%9E%D7%95%D7%92%D7%A0%D7%99%D7%AA/&amp;ei=DTQ3VbjEFojhaJuqgZgJ&amp;bvm=bv.91071109,d.d2s&amp;psig=AFQjCNG7Uo9uG5l7g1keKZ0womEeUyXs8A&amp;ust=1429767535601918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co.il/url?sa=i&amp;rct=j&amp;q=&amp;esrc=s&amp;source=images&amp;cd=&amp;cad=rja&amp;uact=8&amp;ved=0CAcQjRw&amp;url=http://www.shaffir.org.il/index.asp?catID%3D9460%26siteLang%3D3&amp;ei=szQ3VdKJKoaVasSQgHg&amp;bvm=bv.91071109,d.d2s&amp;psig=AFQjCNHa2TITsaWTVW1ghXMlP9QUF_LxrA&amp;ust=1429767729199595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051862" y="260649"/>
            <a:ext cx="7000875" cy="2592288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>
              <a:spcAft>
                <a:spcPts val="0"/>
              </a:spcAft>
            </a:pPr>
            <a:r>
              <a:rPr lang="he-IL" sz="3200" b="1" kern="1200" spc="50" dirty="0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Calibri"/>
                <a:ea typeface="Times New Roman"/>
                <a:cs typeface="Arial"/>
              </a:rPr>
              <a:t>מחפשת שירות בירושלים?</a:t>
            </a:r>
            <a:endParaRPr lang="en-US" sz="1200" dirty="0">
              <a:effectLst/>
              <a:latin typeface="Times New Roman"/>
              <a:ea typeface="Times New Roman"/>
            </a:endParaRPr>
          </a:p>
          <a:p>
            <a:pPr algn="ctr" rtl="1">
              <a:spcAft>
                <a:spcPts val="0"/>
              </a:spcAft>
            </a:pPr>
            <a:r>
              <a:rPr lang="he-IL" sz="3200" b="1" kern="1200" spc="50" dirty="0" smtClean="0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Calibri"/>
                <a:ea typeface="Times New Roman"/>
                <a:cs typeface="Arial"/>
              </a:rPr>
              <a:t>מקומות חמים באגפי עיריית ירושלים תקנים </a:t>
            </a:r>
            <a:r>
              <a:rPr lang="he-IL" sz="3200" b="1" kern="1200" spc="50" dirty="0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Calibri"/>
                <a:ea typeface="Times New Roman"/>
                <a:cs typeface="Arial"/>
              </a:rPr>
              <a:t>מגוונים ומספקים מחכים רק לך </a:t>
            </a:r>
            <a:r>
              <a:rPr lang="he-IL" sz="3200" b="1" kern="1200" spc="50" dirty="0" smtClean="0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Calibri"/>
                <a:ea typeface="Times New Roman"/>
                <a:cs typeface="Arial"/>
              </a:rPr>
              <a:t>אצלנו- </a:t>
            </a:r>
            <a:r>
              <a:rPr lang="he-IL" sz="3200" b="1" kern="1200" spc="50" dirty="0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Calibri"/>
                <a:ea typeface="Times New Roman"/>
                <a:cs typeface="Arial"/>
              </a:rPr>
              <a:t>ביחידה העירונית לשירות לאומי של עיריית ירושלים!</a:t>
            </a:r>
            <a:endParaRPr lang="en-US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383">
            <a:off x="6705108" y="2920929"/>
            <a:ext cx="2099909" cy="1284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4" descr="data:image/jpeg;base64,/9j/4AAQSkZJRgABAQAAAQABAAD/2wCEAAkGBxQSEBQSERQUFhQVFhgYFxcYEBQWFxUVFhQYFhgcFRYYHCggGBolGxcXITQhJSksLi4uFyAzODQuNygtLiwBCgoKDgwOGxAQGiscHyQzMjcrLDQ0LCwuLCw3LDQsLCwsKywsLCwsLCwsLCwrLCsuKywsKywsLCwsLCs3NysrK//AABEIAGEAsAMBIgACEQEDEQH/xAAbAAEAAgMBAQAAAAAAAAAAAAAAAQUCAwQGB//EADcQAAEDAQUFBwMDAwUAAAAAAAEAAhEDBAUSITFBUWFxkQYTIjKBobFCUsEUYtEjM3IkgpKy8f/EABgBAQADAQAAAAAAAAAAAAAAAAABAwQC/8QAIREBAQACAgEEAwAAAAAAAAAAAAECEQMSUQQhIjETQZH/2gAMAwEAAhEDEQA/APt8qJSEhQEpKQkIEpKQkIEpKIAgSkrEOEkSJGxKjg0STAQZSkpCwa8GYOmR4FBnKSsXOA1MTopQTKSsQVKbEykrFEGUpKxUIM8SArBAVA2oSi531f6gYYhzTHEiJHQqbdDa+pDS7UROW1RQq4mtd9wB6hVV2WvvLK4M8zQWDmMgfgqOzRcaHm1JA3tMwfRVzklykn7HZd9uD3PbiBIcYj7dnNaLbbcNdjQHGAZE5GfkhclzMDbRWpxkDLTyyIH/ACC3XzSd3tNzR/bDnkbwHNkdFX2yuEo7byrEUiWiZG3dtUXVWc6kC4DTKNwyiN6zvCmXUnNbqRHUhRd9DuwWfSHHDyOfsZVnv3HFZ6r/ANS5siYkiBmBoPdbb9qFtOQYEj1JW5tiip3n1Yif9pER8Fb7RQDi2RIBJjfkR+VExvWwRZ8WAZySBnG/eq+6KjnPqeKYOfHMifYKys9LCwN3CByGi1WayYCCPtwnjBmeeZ6qbjdwcd71XB9MSBJyy0IIE+67q73Npk5SAeWW1arZZMZJOuGG8DMz1jotlsYXUy3TFkeAOvsmrujmuaqSzMDCSYPHbK1G3/14h0Ab9m8hdV30sAc0AxiJblsOfsVx0KZFo7w6PLxG4AZdYK4+UkHVeVsDBAcA48Nk5rpNQYcQzETltyVN2i1Y1o/c4jY2Q0fK239TwUcjDQchxO/gBOSXOy5UWdCtiYHnwyJz2LYF5+02p1OzBjsy5u3Yxw2nfOXorOwWnE4NaPAKTSDtBJIg+gXWPJu6HbCQs1ACt0MlR9oLS2nVs7iYh7s/2wAfkK8VL2psYdRc/awZci4E/AVfNvpdCupW42ZlRrAHYK0GZ8jhiBy9VYdnmCm12fhqeNvAkkEew6rz9oL8BI8kMD3fdIBaDy/Kvezd5moCx4GJoyIEYhlPqJCy8PJvOT+CyFkDXY5AIc508HAAjlkOgW2z1mVBiY5rtktM+mS03tXptpObVdhDwW8cxsAXnuyVZlN9QGoBigAEYcUT4hOWmxX5ckxzmPketAUoi0Ai8pfVorttQwF0ZYGjR28RtXqW8VXhydrZr6GSIkqwJReUslaubcQSYDjIJ8IYfKYlerVfHyd9gQuW2VadNuKoWtAOp38F1LzPa97XYGYvEHElozyIiTx3KOXPpjaLivZQ9roPnaBPAZj3MrmvWyOqANcZADnHKPFhhvpmT6Lpum0MfSHdklrfDmM8gNVhfVt7mkXCMWjZ3lc5a6booK9tNajSaR5n7vobDQT6uVncTCK9oBMjFsyE7gOEjquC4aDjSfM5FhbOmAHFl6g9FaXAHYC4geN7ndSqOKW5S0XCKApC2guO+GTZ6o/Y72ErsUOEiDomU3LB5gWYixVGEyWZRG3JwM8itXZduMPAMOY5rm8nCCORAVre9iilWc0nNnl2SAR/HRabNZe4tFKPK+ngd/m0AjrBWO8dxzl8DK8rvNbvKj/paRSbujMuPEx0XlbK0VHMadHOaOp+V9DquhpO4E+y+dWdrmMbWjwNeADxEHpqq/VYSZTQ9zddVwBpVfOzb97djgtd7Wp4ilR/uv27GN2uP43qwbDodwyPAqKdANJI1dqdpjT0W3Xx1KPn9oLsbg9xLmkiSTMg7N2ivrhttRmHvSXUqmTXEzgeDEE7j+FUXzH6mrH3fgT7r0nZxjX2RrSJHiBHqVg4Jfy2bFyqK/bfUzp0Dm0F1Rw+kbBP3HcrksOGAc4yJz/9XHaLO2nQqDZhcXHa4kHMrdyS3HwPDEmZk4jtxGSea9tdDntmjVMuZm133sOh5jQjkvFWY+OnOmNv/YL6PhGu5ZPRze7saLdae7YXASdGja5x0HVeJvGgadRwecToDnHiRK90+mCQTq3ThP5/leJvpxfUr1B5WODSfYe6s9XPaD0lz2DuoLdHsbiG54Go5g58lzdrMqJceAaPWT8K5onwN5D4Cqe0FHvfAM8NOo888OFnvPRd54yceoNjBhsQ392B6uEfJW+nYg0AB8ATEHeVsa1pptbiAgN3fTH8KRY2zMnqupj9DopNIGsrYFhTZCzCugKVCKQcJXPabG14EiIIIIyIIXQiizY5rVTik+JnC7LjBXFTu1n6UUD9uZj6tZ6q2UQubxyivuOse4Y13nZ4Hc25fhWIKxawDQDPhtUkKcZqaHnbksAqOrVqgkVHOa3/ABkyfX8Ld2Ypmn31F2rHgg72uGR9j7q2oUMDA1sQ0QMliLOe8x7SIPETI6Seqpx4etlg6VU9p6hFnc1vmeQ0DeSVarntNmxOY7LwEmDviAfTPqrc5vHQob2ubBZG4fPS8RO/Qu+PZelY6RO9antcQRAzShTc1oGwCByC5wwmN3BlXqYWucdGgk+glU1lu3/RuY+MdUOc7PR7sx0yV45kiDmDqFh+nbuHRTlh2uxqs1dpaBtgA5cAsu5BcXAmSADyE/ytgojcswF1J5HK2xNBn8roYwBbEUySCEUopEKVClBCIiAilQgIpUIClQpQEREEIilBClQpQEREBERAREQEREBERAREQEREBERAREQEREBERAREQEREBERB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6746875" y="-555625"/>
            <a:ext cx="209550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0" b="27292"/>
          <a:stretch/>
        </p:blipFill>
        <p:spPr bwMode="auto">
          <a:xfrm rot="21321418">
            <a:off x="3279382" y="2949271"/>
            <a:ext cx="2337193" cy="10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5966">
            <a:off x="6375052" y="4677398"/>
            <a:ext cx="2056341" cy="1534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9" descr="data:image/jpeg;base64,/9j/4AAQSkZJRgABAQAAAQABAAD/2wCEAAkGBxQSEhUUEhMVFhQWGBgWFRYXGRUaFhUcGBwXHRgWFRgaHCggHhomHBgfITEhJSorLi8uGiA1ODMsNygtLisBCgoKDg0OGxAQGywkICIsLCwsLywsLCwsLCwsLCwsLCwsLCwsLCwsLCwsLCwsLCwsLCwsLCwsLCwsLCwsLCwsLP/AABEIAH0AhAMBEQACEQEDEQH/xAAcAAABBAMBAAAAAAAAAAAAAAAAAQUGBwIDBAj/xAA+EAACAQMBBQUFBQYFBQAAAAABAgMABBESBQYhMUEHE1FhcSIygZGhI0JScsEIFIKSsdFDYqLh8RUzU8LS/8QAGwEBAAIDAQEAAAAAAAAAAAAAAAQFAQMGAgf/xAArEQACAgIBBAEDBAIDAAAAAAAAAQIDBBEhBRIxQRMGFCIjMlFhcaEkUpH/2gAMAwEAAhEDEQA/ALxoAoAoBKAKDQtAFANO394bayTvLmVY1PAZ5sfBQOJoBp2H2ibPu5RFDcqZDwVWDIWPgurmfKgJWDQC0AUAhoAoNgKAWgCgCgCgNNzcqilnICqMknkAOpok29I8zkorbIfZdo1vLOsQSQBm0rIQApJ5ZGcgHzFTJ4c4w7mQo5sJT7UTUVDJ4tAIaA8t9tO0nm2rMrk6YdMcY6AaQxI8MlqAgqv1GQeh8D0NAew9yr557G2lkOXeJGY+JxxPxoB8oBCaAYt5N5Y7MLqUsz50qMZwMZJz0GRWudih5ImVlxo88m3d7eCK7UlMhlxqRveXPL4edZhNS8DFyY3R2h4FeyWLQBQBQCGgK/7XdolIYoV4d6xLflQDI+bCpuDWpy2Vufa48FZbLhLzQqvMyR4/mB/SrbI1GBV0pufB6LWucfk6SHC5F1UPRi8wHMgeZIH9aAqbtW3Fgv5Bcw3UEc4XS6u66JAOXHPBunh6UBBt2uysPKv71e2iRAgkRzI7uOoHLHrQHofZ88KqkcTR6VUKqqynAUYAGD4CgO3VQCZozD8ladqMZE0LdCjAeobJ+eofKoWSmUPWE1JDLudemK7iwcBzoYeIP++K1UTaeiD0+2Ube3+S5lqyOtMqAKAKAxahh69kK7Sd3pLuONoRqkiLezwGoNjOCeGfZB51Lw7vjl+XCIeZjua2uSJbu2cOz5O+vXAlUZigXDuv+ZwuQDg4A86mZFju/GHgg0wVX5S8jlddo1xO3dWVv7R90t7THz0jCj1J9a0fZqEXKTJH3jnLUUYb5bpbYuGDW9+QrIuuLV3elsDVpdF4qSM/GoD8ljHeuSqN69wtp2ymW6R5UAy0iuZAvP3snUPXGONYPRCTQAKAeNg7t3N65S0heVlAJ04AUHkWY4A+JoC0t3+zzbkTDF73C8OUrvpHgEPCgJ1tvbV5YyKD9tBpUa3GCWA9rUy4wSePEYqNbbKLKrKybaJb1tHLtHeG2v4u7mzBIDlGbigbzYdPXFeZ2RsRosy6MqOp8M5N2N1Jv3hHkUCNCG1hlIfHLRg+PjXiul72acPBl8vc/BaK1NR0KWjKsmQoAzQGuVwBknAHEk8h60XL0jEmktsqne7tAaQmO0OlOIaXjqb8ngPPmfKrbHwv+5UZOa/EWQEnrzJ555n1qySjFaiite5S5ZdHZtYQpaJJEAXcfaMfe1A8V9AelUOXKXfpl7iQj2EvxUReSZ6GXfWYJYXbHkIJfqpFZMnjegFoC9f2arn2b2PhwML58ciQf+v1oC7KA0XMKuCrAEHgQeINY4ltM12RUlplIbYiRJ5Uj9wOVX0HPj5HIqqsSTejkMlQjY9ejr2Dt+W1b7M5T70Z90+ngfOvddzge8fNnU/PBa+wdtx3UetDy4Mp5qfA/wB6sITU1tHUY+RG2O0Oma9kgWgMaMeyCdq+2DFbpCpwZywbp7CY1YPmWUfE1NwqoynuXogZtsox0vZXu193ZbaCKWXCmViBH95QBkFvD06ZFWlGSrJuK9FXZjOFalLyarfd26kQOkDFSMrxQFh4qpYMR6Cjya4y7Wz0sO+ce6MSZ9ke1Sry2z8P8RAeBB5OpB68j86r86Cl+aJ2DKUfxkWgDVcWZD+1y57vZN2c41Jo/mIGKA8oBM0BtubJ4jiRGRsBgrqykg8iARyPjQFqfs5XWm9nTPvw5A8SjD9CaA9DA0A0b0bT/d7eSTPtYwn5jwX61rtlpEbJvVdb35KksNjTzLqjjZl/ESACfIsRk1WNxT/JnM14d1u5aMbLZrPOsDew7NpIb7p58aQh3P8Ao1xx3O34nwPe7plsb4RSZGshG8GBzpYeh/qak1qUJ6LDF+Si3sZa61PZ0fdwZ1gGJrJgj9/3L3kUcyIz927xFgCQVZdenPqp+FFY1we1jqdfyNcohvarKJLi1gJ4fe8u8ZF5+OAfnVjhLthKRUZ2nbFEJ3wuGa+nOSpRyiYJBRU4KFxy5Zqhsk3ZvZ9T6ZjVfaRTiuUPVhtgsI74f9+2dUucf4sb5CykDm3NT5gVa4Vvyxdcjiuv4H2lytr8F1W8wdQykFSAQR1B4g1Ga02mRIy7kmitP2hLzRs1U/8ALOinyChnz/px8aI9FTdkO7gvtoIJF1RQ/bSA8jpI0qfIsRmgLU7e92hNZi6RftLc+1j70Te8P4Tg/OgKy7D7nu9rRAnGtJE9cjOP9NAeoKIw2Qje8i5uorXJ7uMGafHh0Hyz/NUHLt7V/RW5EPuMiNS8LyEr54AYUcFUclHQAVxGVlzslvfB1VGNCEO1IYt6Lju7i1m+9pDMfEI+M/y5FdPh2N0Qf/pyHWEq8uMlwWDtOCJgjuiswK6CRkgkjiDVlkXxrin7LWuqNjUhzBqUj37M69AwNEF5IJ2pWcgSG8gJElsxOR0V8ZOOuCo59M1qsT4aLfpFkZSdM/EuCGbSf/qZM0RxdBQJLfIBbTye3JxnzXnyqxwsyGnBlZ1joVtE1OPhjfvnAWlW5xgXA1MMEaZVAEqEHkeuD0qryoKNm0df9PZyuxuz2jDdMZ/e1Pum1kz/AAlSPrWzA2rkaPqmtfalodl+1u+te7J9uE6D+X7h+Qx8KnZlXbPZwuDbuLTIX+0kX7qzwv2euTU3QNpXSp9RqP8ACaik47/2fd3zDaS3LrhrhlCZ6xoDpPxLH1wKAsza9is8EsL+7IjIf4hjI86A8ubkWM9vtm2h7s99FcBXXjwAJEjcemnLA0Gz1Pd3ARGZjgKCxPgBzrD4RqsfbByK23ZuzM95M3vP3fDqqlm4fQD4VQ9Sk3jy0Q+iz+TKc2O4QsQBxJ5VyVVcptQj5OvclCO2M20tmNdzkj2LaICPvTybHvd2PvEnPGuvi4Y9bXpHF34lmdkN+kSy0YyyIBnRGBjPPhyJ881Cqv8AvroqPiJ0KrVVWvZJgK6jWnsib2ZV6AUBzX4Xu21gFcHUCMgjHHhWUt8DvcPyj6KB25ssRaLi2ZjbScY2ydcTdYnI4gjoevnUa6uVcjs+l9Qrzq/jnyzvtt8y8ZivYhcRtj2vclBHI6hjJ8+B8zXj5XL8We7ejquXfjy7X/od9k22zXgmit7loppgFJuOHAHOgHAGD1wc1Kx7K6pJlJ1nG6hfDVi4/lEp7PN2HtDK8kiMZAgAQ5AC6uJPnqqXlZKtXBzGNhTof5Ml9xbLIMOquvgwBHyNReSX/g2xqAMAYA5AYwKAXNY48DaNH7omvXoXXjBbA1EeGcZpv1oztGjbFoZoZI8gF1K58MjrXmbi48mm6uVkHFEO3d3dNq7tcTJhl06FJJbzPXh0x4mqi+ymEWrHwR+m9Oupn3DqtzHGT3a6ieGp/wBBVF9zj47fw8t+zovhsmvyZykvIwHM9BwAHoBwAqGrbcuzXs99sKI9zHndq6hcSLEdXdtodujHAOV8uOPhXX9Ow40x0vPsqPuldJteh8q0HsyoAoBt3iRmtpgmSxjcKBzJ0nAFbKv3o1XLcGU1ub9oLiB+MDQu0v8AkKD2X8mzw/4qx6iqpVpoi9DuuqyVoiQORxrmj7GvyS7hedNIy478nRbXskfGOWRMfhZhj4A1mE3vgi2YlFn7oodrffi+j5XTH8wRvqVz9a9q2ZDs6TiS8rQ7bO322rMwWEiRjwGIlI+J5Aepr38kytyOm4FS23/ssu4nuY1TUQTpXUyqMasDV6DNU/UrsuqW4LgoIQqkcb7Wl/H8gv8AaqafU8x+9G9Y9RoluXb3mY/E/pUOWZkS4lJm1V1+jUaiObl+57NkYRQV5MpaNG2J2js5nj4NlVZhzVD7x8vWuk6NWnFz9lH1uycK+DLssjYC4bHsZQL4Err1Y+YrpcaL02yj6XGSi2/5J/UouTKgCgMWFB/REe0AJBY3DRqqNIugkAAtqOOJ+debZPXJM6VQpZKSRRZqEfSY+AFYZlvRY/ZTsC3uFmkniEjI4VdWSoGAfd5Zz1rfRFHK9eyrarFGD1ssuLYtuvKCIfwL/apHajmZZN7/AHSZ1RW6pwVQo8his6RqnZ3Lls26a8yW/wCzHg1tbp+EfIVHeLTJ8xPXfL+TkvrCMox0DIBIxw6eVRMvCoVbaiba7ZKWtkVBrgpeeC5XgK8hjpsAguyMMhhyPI4/5roug2/qdjIGbHvjySKC3VBhQAB0HAV2K16KuMFHwbayehaGQoBGoCt+2e+xDBCObuXP5UA/VhWi9nRfTtW73NrwirLa0eQkIjPpGTpBOAOpx0rRGOzrLL4V6735NAryjevGy1exWT2LlfB0PzUj9KkUHH/Ui3ZBlmipBzS8BigFoloCGgOe/OI3/Kf6Go2Y9UyPUP3ohYr5vJb5L30ZiM4JwcDmegrZCqc13JcI8uxeDo2XLplU+ePnUzpk+y+LNWTHcCYrX0BNPkpxayAoAoBGoYZSva7e671UzwijHzY5P0AqJc9s7L6fio0yk/5Jl2X7DENoJGUa5/aY9dP3F9Mf1rfXFdpTdYy5W5GoviJVG82zf3a6mh5BXJX8rcVHw5fCo046Z13Tr/uKIyfom3Ym32t2P8sP0Mv962UPnRRfUa5iy2VqScsvAtAFAIaA49qHET/lNQs+SVEmz3V+9EQr536aLteCT7KtQIQCPe4n4/7V3OBiQWKk15Ki6x9/BHZ4zG5H4Tw+HEVyVsHRkNf2WMW7KyZwtkA+IzX0Cl7gmVMlpmytp5CgCgMXFBz6IZvH2fxXlx37SOuQA6jHtY8DzHwrX8e2WmL1azHqdSXkl1vCqKFUYVQAoHIAchWxLXBWTk5bb8lQ9sNhouY5RylTB9UI/RvpUa1HXfTt36brfoz7GJMXUy/iiB+TD/6pR5MfUkf04/5LhWpJyItAFAFAN+2ziF/TH9KrOqP/AI0zbQvzRFY01EKOpA+dcRjV/Jal/Jb2S7Yk2RcDHhX0SmvtrUSkb2xuv9krK2rJB5HzquyumwyJ7/g3V3yitDlCmAB4DFWdVfZFRNLe2Z1sMBQBQCEUAYoBMUPK4Ib2n7GNxaZRS0kR1qBxJHJgB6H6VrsjuJb9JyfhvXPD8kP7I7OQXbtocIIiCSrAZJGBxHlWumLRcdfvrsqiovZcSmpByRlQBQCGgG/baExNjyqt6lW50OMfZux2lLkZ9hWpaTVggL9T0rn+kYEvl7rF4JmTanHgk4rsSsQuKaMi1kBQBQBQBQBQCUBi/KgS3wYoB4VnR6a/s2LWDwnsWhkKADQGJFYaT4ZjwIorChGPhGd7Mq9AWgCgCgCgP//Z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7243763" y="-715963"/>
            <a:ext cx="1571625" cy="149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700">
            <a:off x="683568" y="2437431"/>
            <a:ext cx="2088232" cy="177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46875" y="2473921"/>
            <a:ext cx="220769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>
                <a:latin typeface="CG Times" pitchFamily="18" charset="0"/>
                <a:cs typeface="+mj-cs"/>
              </a:rPr>
              <a:t>ארגון ומנהלה-משרדי</a:t>
            </a:r>
            <a:endParaRPr lang="he-IL" b="1" dirty="0">
              <a:latin typeface="CG Times" pitchFamily="18" charset="0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47510" y="3861048"/>
            <a:ext cx="283665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>
                <a:latin typeface="CG Times" pitchFamily="18" charset="0"/>
                <a:cs typeface="+mj-cs"/>
              </a:rPr>
              <a:t>רווחה-</a:t>
            </a:r>
          </a:p>
          <a:p>
            <a:r>
              <a:rPr lang="he-IL" b="1" dirty="0" smtClean="0">
                <a:latin typeface="CG Times" pitchFamily="18" charset="0"/>
                <a:cs typeface="+mj-cs"/>
              </a:rPr>
              <a:t>יש אפשרות גם לדיור לבנות חוץ</a:t>
            </a:r>
            <a:endParaRPr lang="he-IL" b="1" dirty="0">
              <a:latin typeface="CG Times" pitchFamily="18" charset="0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8064" y="5925225"/>
            <a:ext cx="172819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>
                <a:cs typeface="+mj-cs"/>
              </a:rPr>
              <a:t>בריאות הציבור</a:t>
            </a:r>
            <a:endParaRPr lang="he-IL" b="1" dirty="0"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497" y="4005064"/>
            <a:ext cx="218929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 smtClean="0">
                <a:cs typeface="+mj-cs"/>
              </a:rPr>
              <a:t>חברה </a:t>
            </a:r>
            <a:r>
              <a:rPr lang="he-IL" b="1" dirty="0" smtClean="0">
                <a:cs typeface="+mj-cs"/>
              </a:rPr>
              <a:t>ונוער בסיכון</a:t>
            </a:r>
            <a:endParaRPr lang="he-IL" b="1" dirty="0">
              <a:cs typeface="+mj-cs"/>
            </a:endParaRPr>
          </a:p>
        </p:txBody>
      </p:sp>
      <p:sp>
        <p:nvSpPr>
          <p:cNvPr id="18" name="מלבן 17"/>
          <p:cNvSpPr/>
          <p:nvPr/>
        </p:nvSpPr>
        <p:spPr>
          <a:xfrm>
            <a:off x="251520" y="4507378"/>
            <a:ext cx="5184576" cy="2089973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he-IL" sz="2400" b="1" kern="12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Arial"/>
              </a:rPr>
              <a:t>מוזמנת להתקשר אלינו-</a:t>
            </a:r>
          </a:p>
          <a:p>
            <a:pPr algn="ctr" rtl="1">
              <a:spcAft>
                <a:spcPts val="0"/>
              </a:spcAft>
            </a:pPr>
            <a:r>
              <a:rPr lang="he-IL" sz="2400" b="1" kern="12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Arial"/>
              </a:rPr>
              <a:t>הטלפונים </a:t>
            </a:r>
            <a:r>
              <a:rPr lang="he-IL" sz="2400" b="1" kern="1200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Arial"/>
              </a:rPr>
              <a:t>שלנו-02-6296916</a:t>
            </a:r>
            <a:r>
              <a:rPr lang="he-IL" sz="2400" b="1" kern="12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Arial"/>
              </a:rPr>
              <a:t>,</a:t>
            </a:r>
          </a:p>
          <a:p>
            <a:pPr algn="ctr" rtl="1">
              <a:spcAft>
                <a:spcPts val="0"/>
              </a:spcAft>
            </a:pPr>
            <a:r>
              <a:rPr lang="he-IL" sz="2400" b="1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Arial"/>
              </a:rPr>
              <a:t>02-6295978</a:t>
            </a:r>
            <a:r>
              <a:rPr lang="he-IL" sz="2400" b="1" kern="12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Arial"/>
              </a:rPr>
              <a:t> </a:t>
            </a:r>
          </a:p>
          <a:p>
            <a:pPr algn="ctr" rtl="1">
              <a:spcAft>
                <a:spcPts val="0"/>
              </a:spcAft>
            </a:pPr>
            <a:r>
              <a:rPr lang="he-IL" sz="2400" b="1" kern="12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Arial"/>
              </a:rPr>
              <a:t>או </a:t>
            </a:r>
            <a:r>
              <a:rPr lang="he-IL" sz="2400" b="1" kern="1200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Arial"/>
              </a:rPr>
              <a:t>למייל </a:t>
            </a:r>
            <a:endParaRPr lang="he-IL" sz="2400" b="1" kern="1200" cap="all" dirty="0" smtClean="0">
              <a:ln w="9004" cap="flat" cmpd="sng" algn="ctr">
                <a:solidFill>
                  <a:srgbClr val="5C437A"/>
                </a:solidFill>
                <a:prstDash val="solid"/>
                <a:round/>
              </a:ln>
              <a:gradFill>
                <a:gsLst>
                  <a:gs pos="0">
                    <a:srgbClr val="381563"/>
                  </a:gs>
                  <a:gs pos="43000">
                    <a:srgbClr val="7B34D2"/>
                  </a:gs>
                  <a:gs pos="48000">
                    <a:srgbClr val="7230C3"/>
                  </a:gs>
                  <a:gs pos="100000">
                    <a:srgbClr val="381563"/>
                  </a:gs>
                </a:gsLst>
                <a:lin ang="5400000" scaled="0"/>
              </a:gradFill>
              <a:effectLst>
                <a:reflection blurRad="12700" stA="28000" endPos="45000" dist="1016" dir="5400000" sy="-100000" algn="bl"/>
              </a:effectLst>
              <a:latin typeface="Calibri"/>
              <a:ea typeface="Times New Roman"/>
              <a:cs typeface="Arial"/>
            </a:endParaRPr>
          </a:p>
          <a:p>
            <a:pPr algn="ctr" rtl="1">
              <a:spcAft>
                <a:spcPts val="0"/>
              </a:spcAft>
            </a:pPr>
            <a:r>
              <a:rPr lang="en-US" sz="2400" b="1" kern="1200" cap="all" dirty="0" smtClean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latin typeface="Calibri"/>
                <a:ea typeface="Times New Roman"/>
                <a:cs typeface="Arial"/>
                <a:hlinkClick r:id="rId8"/>
              </a:rPr>
              <a:t>liada@jerusalem.muni.il</a:t>
            </a:r>
            <a:endParaRPr lang="he-IL" sz="2400" b="1" kern="1200" cap="all" dirty="0" smtClean="0">
              <a:ln w="9004" cap="flat" cmpd="sng" algn="ctr">
                <a:solidFill>
                  <a:srgbClr val="5C437A"/>
                </a:solidFill>
                <a:prstDash val="solid"/>
                <a:round/>
              </a:ln>
              <a:gradFill>
                <a:gsLst>
                  <a:gs pos="0">
                    <a:srgbClr val="381563"/>
                  </a:gs>
                  <a:gs pos="43000">
                    <a:srgbClr val="7B34D2"/>
                  </a:gs>
                  <a:gs pos="48000">
                    <a:srgbClr val="7230C3"/>
                  </a:gs>
                  <a:gs pos="100000">
                    <a:srgbClr val="381563"/>
                  </a:gs>
                </a:gsLst>
                <a:lin ang="5400000" scaled="0"/>
              </a:gradFill>
              <a:effectLst>
                <a:reflection blurRad="12700" stA="28000" endPos="45000" dist="1016" dir="5400000" sy="-100000" algn="bl"/>
              </a:effectLst>
              <a:latin typeface="Calibri"/>
              <a:ea typeface="Times New Roman"/>
              <a:cs typeface="Arial"/>
            </a:endParaRPr>
          </a:p>
          <a:p>
            <a:pPr algn="ctr"/>
            <a:r>
              <a:rPr lang="he-IL" sz="28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</a:rPr>
              <a:t>צוות היחידה מחכה לך </a:t>
            </a:r>
            <a:r>
              <a:rPr lang="he-IL" sz="2800" b="1" cap="all" dirty="0">
                <a:ln w="9004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16" dir="5400000" sy="-100000" algn="bl"/>
                </a:effectLst>
                <a:ea typeface="Times New Roman"/>
                <a:sym typeface="Wingdings" panose="05000000000000000000" pitchFamily="2" charset="2"/>
              </a:rPr>
              <a:t></a:t>
            </a:r>
            <a:endParaRPr lang="en-US" sz="2800" b="1" cap="all" dirty="0">
              <a:ln w="9004" cap="flat" cmpd="sng" algn="ctr">
                <a:solidFill>
                  <a:srgbClr val="5C437A"/>
                </a:solidFill>
                <a:prstDash val="solid"/>
                <a:round/>
              </a:ln>
              <a:gradFill>
                <a:gsLst>
                  <a:gs pos="0">
                    <a:srgbClr val="381563"/>
                  </a:gs>
                  <a:gs pos="43000">
                    <a:srgbClr val="7B34D2"/>
                  </a:gs>
                  <a:gs pos="48000">
                    <a:srgbClr val="7230C3"/>
                  </a:gs>
                  <a:gs pos="100000">
                    <a:srgbClr val="381563"/>
                  </a:gs>
                </a:gsLst>
                <a:lin ang="5400000" scaled="0"/>
              </a:gradFill>
              <a:effectLst>
                <a:reflection blurRad="12700" stA="28000" endPos="45000" dist="1016" dir="5400000" sy="-100000" algn="bl"/>
              </a:effectLst>
              <a:ea typeface="Times New Roman"/>
              <a:cs typeface="Arial"/>
            </a:endParaRPr>
          </a:p>
          <a:p>
            <a:pPr algn="ctr" rtl="1">
              <a:spcAft>
                <a:spcPts val="0"/>
              </a:spcAft>
            </a:pPr>
            <a:endParaRPr lang="en-US" sz="1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466547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53</Words>
  <Application>Microsoft Office PowerPoint</Application>
  <PresentationFormat>‫הצגה על המסך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מצגת של PowerPoint</vt:lpstr>
    </vt:vector>
  </TitlesOfParts>
  <Company>Jerusalem Municipality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מנטו טליה אטל</dc:creator>
  <cp:lastModifiedBy>מנטו טליה אטל</cp:lastModifiedBy>
  <cp:revision>4</cp:revision>
  <dcterms:created xsi:type="dcterms:W3CDTF">2015-04-22T05:34:34Z</dcterms:created>
  <dcterms:modified xsi:type="dcterms:W3CDTF">2015-04-27T08:21:55Z</dcterms:modified>
</cp:coreProperties>
</file>