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6" r:id="rId7"/>
    <p:sldId id="261" r:id="rId8"/>
    <p:sldId id="262" r:id="rId9"/>
    <p:sldId id="259" r:id="rId10"/>
    <p:sldId id="257" r:id="rId11"/>
    <p:sldId id="258" r:id="rId12"/>
    <p:sldId id="260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e-I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לחץ על הסמל כדי להוסיף תמונה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10" name="מלבן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מלבן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מלבן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חבר ישר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מחבר ישר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מלבן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אליפסה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אליפסה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אליפסה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9" name="מלבן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מחבר ישר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מחבר ישר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לבן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אליפסה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אליפסה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אליפסה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מחבר ישר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מציין מיקום תוכן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טקסט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6" name="מציין מיקום של תאריך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אליפסה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מציין מיקום תוכן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3" name="מציין מיקום של כותרת תחתונה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אליפסה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מחבר ישר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מציין מיקום של תאריך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כותרת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5" name="כותרת משנה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1" name="מציין מיקום של תאריך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8" name="מציין מיקום של כותרת תחתונה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מלבן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תמונה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עם פינה יחידה חתוכה ומעוגלת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שולש ישר-זווית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צורה חופשית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צורה חופשית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כותרת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2" name="כותרת משנה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20" name="מציין מיקום של כותרת תחתונה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10" name="מציין מיקום של מספר שקופית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אליפסה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לבן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אליפסה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אליפסה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6" name="מלבן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9" name="תרשים זרימה: תהליך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תרשים זרימה: תהליך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אליפסה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מציין מיקום של כותרת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1" name="מציין מיקום טקסט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7" name="מציין מיקום של תאריך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grpSp>
        <p:nvGrpSpPr>
          <p:cNvPr id="2" name="קבוצה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צורה חופשית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צורה חופשית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עוגה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אליפסה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טבעת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5" name="מלבן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6A696CF-4E50-490F-8E47-04511636C93F}" type="datetimeFigureOut">
              <a:rPr lang="he-IL" smtClean="0"/>
              <a:pPr/>
              <a:t>י'/ניסן/תשע"א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C599CEF-055B-4782-8B83-86571C6EDBD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file:///C:\Documents%20and%20Settings\&#1488;&#1505;&#1493;&#1500;&#1497;&#1503;\My%20Documents\&#1513;&#1497;&#1512;&#1497;&#1501;\&#1513;&#1497;&#1512;\&#1513;&#1497;&#1512;&#1497;&#1501;%20&#1511;&#1493;&#1508;&#1510;&#1504;&#1497;&#1501;\&#1506;&#1500;%20&#1497;&#1491;&#1497;%20&#1497;&#1490;&#1493;&#1497;&#1501;.mp3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../&#1513;&#1497;&#1512;&#1497;&#1501;/&#1513;&#1497;&#1512;/&#1513;&#1497;&#1512;&#1497;&#1501;%20&#1513;&#1511;&#1496;&#1497;&#1501;/&#1488;&#1501;%20&#1492;&#1513;&#1499;&#1495;&#1498;%20&#1497;&#1512;&#1493;&#1513;&#1500;&#1497;&#1501;%20&#1492;&#1512;&#1489;%20&#1511;&#1512;&#1500;&#1497;&#1489;&#1498;&#1498;.mp3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../&#1513;&#1497;&#1512;&#1497;&#1501;/&#1513;&#1497;&#1512;/&#1513;&#1497;&#1512;&#1497;&#1501;%20&#1511;&#1493;&#1508;&#1510;&#1504;&#1497;&#1501;/&#1496;&#1493;&#1489;%20&#1500;&#1492;&#1493;&#1491;&#1493;&#1514;%20&#1500;&#1492;'.mp3" TargetMode="Externa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../&#1513;&#1497;&#1512;&#1497;&#1501;/&#1513;&#1497;&#1512;/&#1513;&#1497;&#1512;&#1497;&#1501;%20&#1511;&#1493;&#1508;&#1510;&#1504;&#1497;&#1501;/&#1506;&#1493;&#1494;%20&#1493;&#1492;&#1491;&#1512;.wma" TargetMode="Externa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../&#1513;&#1497;&#1512;&#1497;&#1501;/&#1513;&#1497;&#1512;/&#1513;&#1497;&#1512;&#1497;&#1501;%20&#1513;&#1511;&#1496;&#1497;&#1501;/&#1488;&#1512;&#1497;&#1501;%20&#1512;&#1488;&#1513;&#1497;.mp3" TargetMode="Externa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1115616" y="1916832"/>
            <a:ext cx="75608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שירים לגיטרה</a:t>
            </a:r>
            <a:endParaRPr lang="he-IL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39552" y="5877272"/>
            <a:ext cx="52084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עורך ומגיש: אבא ידידיה אסולין</a:t>
            </a:r>
            <a:endParaRPr lang="he-IL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915816" y="3789040"/>
            <a:ext cx="41420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הגדול</a:t>
            </a:r>
            <a:endParaRPr lang="he-IL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b="1" dirty="0"/>
              <a:t>חסידי - על ידי ניגונים</a:t>
            </a: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en-US" dirty="0" smtClean="0"/>
              <a:t>G</a:t>
            </a:r>
            <a:r>
              <a:rPr lang="en-US" dirty="0"/>
              <a:t>              AM</a:t>
            </a:r>
            <a:br>
              <a:rPr lang="en-US" dirty="0"/>
            </a:br>
            <a:r>
              <a:rPr lang="he-IL" dirty="0"/>
              <a:t>על ידי ניגונים ומחיאת כף</a:t>
            </a:r>
            <a:br>
              <a:rPr lang="he-IL" dirty="0"/>
            </a:br>
            <a:r>
              <a:rPr lang="en-US" dirty="0"/>
              <a:t>G          AM</a:t>
            </a:r>
            <a:br>
              <a:rPr lang="en-US" dirty="0"/>
            </a:br>
            <a:r>
              <a:rPr lang="he-IL" dirty="0" err="1"/>
              <a:t>מתמתקים</a:t>
            </a:r>
            <a:r>
              <a:rPr lang="he-IL" dirty="0"/>
              <a:t> כל הדינים</a:t>
            </a:r>
            <a:br>
              <a:rPr lang="he-IL" dirty="0"/>
            </a:br>
            <a:r>
              <a:rPr lang="en-US" dirty="0"/>
              <a:t>G             AM</a:t>
            </a:r>
            <a:br>
              <a:rPr lang="en-US" dirty="0"/>
            </a:br>
            <a:r>
              <a:rPr lang="he-IL" dirty="0"/>
              <a:t>על ידי ניגונים ומחיאת כף</a:t>
            </a:r>
            <a:br>
              <a:rPr lang="he-IL" dirty="0"/>
            </a:br>
            <a:r>
              <a:rPr lang="en-US" dirty="0"/>
              <a:t>AM      E              F</a:t>
            </a:r>
            <a:br>
              <a:rPr lang="en-US" dirty="0"/>
            </a:br>
            <a:r>
              <a:rPr lang="he-IL" dirty="0" err="1"/>
              <a:t>מתמתקים</a:t>
            </a:r>
            <a:r>
              <a:rPr lang="he-IL" dirty="0"/>
              <a:t> כל הדינים</a:t>
            </a:r>
            <a:br>
              <a:rPr lang="he-IL" dirty="0"/>
            </a:br>
            <a:r>
              <a:rPr lang="he-IL" dirty="0"/>
              <a:t/>
            </a:r>
            <a:br>
              <a:rPr lang="he-IL" dirty="0"/>
            </a:br>
            <a:r>
              <a:rPr lang="en-US" dirty="0"/>
              <a:t>G                 AM</a:t>
            </a:r>
            <a:br>
              <a:rPr lang="en-US" dirty="0"/>
            </a:br>
            <a:r>
              <a:rPr lang="he-IL" dirty="0" err="1"/>
              <a:t>טנינניי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, הופ </a:t>
            </a:r>
            <a:r>
              <a:rPr lang="he-IL" dirty="0" err="1"/>
              <a:t>טנינניי</a:t>
            </a:r>
            <a:r>
              <a:rPr lang="he-IL" dirty="0"/>
              <a:t/>
            </a:r>
            <a:br>
              <a:rPr lang="he-IL" dirty="0"/>
            </a:br>
            <a:r>
              <a:rPr lang="en-US" dirty="0"/>
              <a:t>G                AM</a:t>
            </a:r>
            <a:br>
              <a:rPr lang="en-US" dirty="0"/>
            </a:br>
            <a:r>
              <a:rPr lang="he-IL" dirty="0" err="1"/>
              <a:t>טנינניי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, הופ </a:t>
            </a:r>
            <a:r>
              <a:rPr lang="he-IL" dirty="0" err="1"/>
              <a:t>טנינניי</a:t>
            </a:r>
            <a:r>
              <a:rPr lang="he-IL" dirty="0"/>
              <a:t/>
            </a:r>
            <a:br>
              <a:rPr lang="he-IL" dirty="0"/>
            </a:br>
            <a:r>
              <a:rPr lang="en-US" dirty="0"/>
              <a:t>G                AM</a:t>
            </a:r>
            <a:br>
              <a:rPr lang="en-US" dirty="0"/>
            </a:br>
            <a:r>
              <a:rPr lang="he-IL" dirty="0" err="1"/>
              <a:t>טנינניי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 </a:t>
            </a:r>
            <a:r>
              <a:rPr lang="he-IL" dirty="0" err="1"/>
              <a:t>ניי</a:t>
            </a:r>
            <a:r>
              <a:rPr lang="he-IL" dirty="0"/>
              <a:t>, הופ </a:t>
            </a:r>
            <a:r>
              <a:rPr lang="he-IL" dirty="0" err="1"/>
              <a:t>טנינניי</a:t>
            </a:r>
            <a:r>
              <a:rPr lang="he-IL" dirty="0"/>
              <a:t/>
            </a:r>
            <a:br>
              <a:rPr lang="he-IL" dirty="0"/>
            </a:br>
            <a:r>
              <a:rPr lang="en-US" dirty="0"/>
              <a:t>AM       E              F</a:t>
            </a:r>
            <a:br>
              <a:rPr lang="en-US" dirty="0"/>
            </a:br>
            <a:r>
              <a:rPr lang="he-IL" dirty="0" err="1"/>
              <a:t>מתמתקים</a:t>
            </a:r>
            <a:r>
              <a:rPr lang="he-IL" dirty="0"/>
              <a:t> כל הדינים</a:t>
            </a:r>
          </a:p>
        </p:txBody>
      </p:sp>
      <p:sp>
        <p:nvSpPr>
          <p:cNvPr id="5" name="מלבן 4"/>
          <p:cNvSpPr/>
          <p:nvPr/>
        </p:nvSpPr>
        <p:spPr>
          <a:xfrm>
            <a:off x="1403648" y="404664"/>
            <a:ext cx="6117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חסידי </a:t>
            </a: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 על </a:t>
            </a:r>
            <a:r>
              <a:rPr lang="he-IL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ידי ניגונים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2924944"/>
            <a:ext cx="172819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>
                <a:hlinkClick r:id="rId2" action="ppaction://hlinkfile"/>
              </a:rPr>
              <a:t>לשמיעת השיר לחץ כאן</a:t>
            </a:r>
            <a:endParaRPr lang="he-IL" sz="1400" dirty="0"/>
          </a:p>
        </p:txBody>
      </p:sp>
      <p:pic>
        <p:nvPicPr>
          <p:cNvPr id="7" name="תמונה 6" descr="lylyvt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80928"/>
            <a:ext cx="2587752" cy="387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he-IL" dirty="0"/>
              <a:t/>
            </a:r>
            <a:br>
              <a:rPr lang="he-IL" dirty="0"/>
            </a:br>
            <a:r>
              <a:rPr lang="he-IL" dirty="0"/>
              <a:t/>
            </a:r>
            <a:br>
              <a:rPr lang="he-IL" dirty="0"/>
            </a:br>
            <a:r>
              <a:rPr lang="he-IL" sz="5100" dirty="0"/>
              <a:t/>
            </a:r>
            <a:br>
              <a:rPr lang="he-IL" sz="5100" dirty="0"/>
            </a:br>
            <a:r>
              <a:rPr lang="en-US" sz="5100" dirty="0" smtClean="0"/>
              <a:t>Dm</a:t>
            </a:r>
            <a:r>
              <a:rPr lang="en-US" sz="5100" dirty="0"/>
              <a:t>    Am        Dm     C  Am      Dm </a:t>
            </a:r>
            <a:r>
              <a:rPr lang="en-US" sz="5100" dirty="0" smtClean="0"/>
              <a:t>  Am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אשכחך ירושלים תשכח </a:t>
            </a:r>
            <a:r>
              <a:rPr lang="he-IL" sz="5100" dirty="0" err="1"/>
              <a:t>תשכח</a:t>
            </a:r>
            <a:r>
              <a:rPr lang="he-IL" sz="5100" dirty="0"/>
              <a:t> </a:t>
            </a:r>
            <a:r>
              <a:rPr lang="he-IL" sz="5100" dirty="0" err="1"/>
              <a:t>תשכח</a:t>
            </a:r>
            <a:r>
              <a:rPr lang="he-IL" sz="5100" dirty="0"/>
              <a:t> ימני</a:t>
            </a:r>
            <a:br>
              <a:rPr lang="he-IL" sz="5100" dirty="0"/>
            </a:br>
            <a:r>
              <a:rPr lang="en-US" sz="5100" dirty="0" smtClean="0"/>
              <a:t>Am </a:t>
            </a:r>
            <a:r>
              <a:rPr lang="en-US" sz="5100" dirty="0" err="1" smtClean="0"/>
              <a:t>Em</a:t>
            </a:r>
            <a:r>
              <a:rPr lang="en-US" sz="5100" dirty="0" smtClean="0"/>
              <a:t> mp3</a:t>
            </a:r>
            <a:r>
              <a:rPr lang="en-US" sz="5100" dirty="0"/>
              <a:t>    Am     Dm     C  Am      Dm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אשכחך ירושלים תשכח </a:t>
            </a:r>
            <a:r>
              <a:rPr lang="he-IL" sz="5100" dirty="0" err="1"/>
              <a:t>תשכח</a:t>
            </a:r>
            <a:r>
              <a:rPr lang="he-IL" sz="5100" dirty="0"/>
              <a:t> </a:t>
            </a:r>
            <a:r>
              <a:rPr lang="he-IL" sz="5100" dirty="0" err="1"/>
              <a:t>תשכח</a:t>
            </a:r>
            <a:r>
              <a:rPr lang="he-IL" sz="5100" dirty="0"/>
              <a:t> י מ נ י</a:t>
            </a:r>
            <a:br>
              <a:rPr lang="he-IL" sz="5100" dirty="0"/>
            </a:br>
            <a:r>
              <a:rPr lang="he-IL" sz="5100" dirty="0"/>
              <a:t/>
            </a:r>
            <a:br>
              <a:rPr lang="he-IL" sz="5100" dirty="0"/>
            </a:br>
            <a:r>
              <a:rPr lang="en-US" sz="5100" dirty="0"/>
              <a:t>Dm    Am        Dm     C  Am      Dm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אשכחך ירושלים תשכח </a:t>
            </a:r>
            <a:r>
              <a:rPr lang="he-IL" sz="5100" dirty="0" err="1"/>
              <a:t>תשכח</a:t>
            </a:r>
            <a:r>
              <a:rPr lang="he-IL" sz="5100" dirty="0"/>
              <a:t> </a:t>
            </a:r>
            <a:r>
              <a:rPr lang="he-IL" sz="5100" dirty="0" err="1"/>
              <a:t>תשכח</a:t>
            </a:r>
            <a:r>
              <a:rPr lang="he-IL" sz="5100" dirty="0"/>
              <a:t> ימני</a:t>
            </a:r>
            <a:br>
              <a:rPr lang="he-IL" sz="5100" dirty="0"/>
            </a:br>
            <a:r>
              <a:rPr lang="en-US" sz="5100" dirty="0" smtClean="0"/>
              <a:t>Am </a:t>
            </a:r>
            <a:r>
              <a:rPr lang="en-US" sz="5100" dirty="0" err="1" smtClean="0"/>
              <a:t>Em</a:t>
            </a:r>
            <a:r>
              <a:rPr lang="en-US" sz="5100" dirty="0"/>
              <a:t>    Am     Dm     C  Am      Dm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אשכחך ירושלים תשכח </a:t>
            </a:r>
            <a:r>
              <a:rPr lang="he-IL" sz="5100" dirty="0" err="1"/>
              <a:t>תשכח</a:t>
            </a:r>
            <a:r>
              <a:rPr lang="he-IL" sz="5100" dirty="0"/>
              <a:t> </a:t>
            </a:r>
            <a:r>
              <a:rPr lang="he-IL" sz="5100" dirty="0" err="1"/>
              <a:t>תשכח</a:t>
            </a:r>
            <a:r>
              <a:rPr lang="he-IL" sz="5100" dirty="0"/>
              <a:t> י מ נ י</a:t>
            </a:r>
            <a:br>
              <a:rPr lang="he-IL" sz="5100" dirty="0"/>
            </a:br>
            <a:r>
              <a:rPr lang="he-IL" sz="5100" dirty="0"/>
              <a:t/>
            </a:r>
            <a:br>
              <a:rPr lang="he-IL" sz="5100" dirty="0"/>
            </a:br>
            <a:r>
              <a:rPr lang="en-US" sz="5100" dirty="0"/>
              <a:t>Am   Dm                 G               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לא אעלה את ירושלים על ראש שמחתי</a:t>
            </a:r>
            <a:br>
              <a:rPr lang="he-IL" sz="5100" dirty="0"/>
            </a:br>
            <a:r>
              <a:rPr lang="en-US" sz="5100" dirty="0"/>
              <a:t>Am                         G               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לא אעלה את ירושלים על ראש שמחתי</a:t>
            </a:r>
            <a:br>
              <a:rPr lang="he-IL" sz="5100" dirty="0"/>
            </a:br>
            <a:r>
              <a:rPr lang="he-IL" sz="5100" dirty="0"/>
              <a:t/>
            </a:r>
            <a:br>
              <a:rPr lang="he-IL" sz="5100" dirty="0"/>
            </a:br>
            <a:r>
              <a:rPr lang="en-US" sz="5100" dirty="0"/>
              <a:t>Am   Dm                 G               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לא אעלה את ירושלים על ראש שמחתי</a:t>
            </a:r>
            <a:br>
              <a:rPr lang="he-IL" sz="5100" dirty="0"/>
            </a:br>
            <a:r>
              <a:rPr lang="en-US" sz="5100" dirty="0"/>
              <a:t>Am                         G                   Am</a:t>
            </a:r>
            <a:br>
              <a:rPr lang="en-US" sz="5100" dirty="0"/>
            </a:br>
            <a:r>
              <a:rPr lang="en-US" sz="5100" dirty="0"/>
              <a:t> </a:t>
            </a:r>
            <a:r>
              <a:rPr lang="he-IL" sz="5100" dirty="0"/>
              <a:t>אם לא אעלה את ירושלים על ראש</a:t>
            </a:r>
            <a:r>
              <a:rPr lang="he-IL" dirty="0"/>
              <a:t> שמחת</a:t>
            </a:r>
          </a:p>
        </p:txBody>
      </p:sp>
      <p:sp>
        <p:nvSpPr>
          <p:cNvPr id="4" name="מלבן 3"/>
          <p:cNvSpPr/>
          <p:nvPr/>
        </p:nvSpPr>
        <p:spPr>
          <a:xfrm>
            <a:off x="-122113" y="404664"/>
            <a:ext cx="84385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אם </a:t>
            </a:r>
            <a:r>
              <a:rPr lang="he-IL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אשכחךירושלים</a:t>
            </a:r>
            <a:r>
              <a:rPr lang="he-IL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הרב קרליבך</a:t>
            </a:r>
            <a:endParaRPr lang="he-IL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-324544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dirty="0" smtClean="0">
                <a:hlinkClick r:id="rId2" action="ppaction://hlinkfile"/>
              </a:rPr>
              <a:t>      אם </a:t>
            </a:r>
            <a:r>
              <a:rPr lang="he-IL" dirty="0" err="1" smtClean="0">
                <a:hlinkClick r:id="rId2" action="ppaction://hlinkfile"/>
              </a:rPr>
              <a:t>השכחך</a:t>
            </a:r>
            <a:r>
              <a:rPr lang="he-IL" dirty="0" smtClean="0">
                <a:hlinkClick r:id="rId2" action="ppaction://hlinkfile"/>
              </a:rPr>
              <a:t> ירושלים הרב </a:t>
            </a:r>
            <a:r>
              <a:rPr lang="he-IL" dirty="0" err="1" smtClean="0">
                <a:hlinkClick r:id="rId2" action="ppaction://hlinkfile"/>
              </a:rPr>
              <a:t>קרליבךך</a:t>
            </a:r>
            <a:r>
              <a:rPr lang="he-IL" dirty="0" smtClean="0">
                <a:hlinkClick r:id="rId2" action="ppaction://hlinkfile"/>
              </a:rPr>
              <a:t>.</a:t>
            </a:r>
            <a:endParaRPr lang="he-IL" dirty="0"/>
          </a:p>
        </p:txBody>
      </p:sp>
      <p:pic>
        <p:nvPicPr>
          <p:cNvPr id="6" name="תמונה 5" descr="Orchid_purpl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131907">
            <a:off x="-107904" y="4541326"/>
            <a:ext cx="3131840" cy="1860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Autofit/>
          </a:bodyPr>
          <a:lstStyle/>
          <a:p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am   </a:t>
            </a:r>
            <a:r>
              <a:rPr lang="en-US" sz="1200" dirty="0" err="1"/>
              <a:t>em</a:t>
            </a:r>
            <a:r>
              <a:rPr lang="en-US" sz="1200" dirty="0"/>
              <a:t>  am </a:t>
            </a:r>
            <a:br>
              <a:rPr lang="en-US" sz="1200" dirty="0"/>
            </a:br>
            <a:r>
              <a:rPr lang="he-IL" sz="1200" dirty="0"/>
              <a:t>טוב להודות לה'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en-US" sz="1200" dirty="0"/>
              <a:t>am   </a:t>
            </a:r>
            <a:r>
              <a:rPr lang="en-US" sz="1200" dirty="0" err="1"/>
              <a:t>em</a:t>
            </a:r>
            <a:r>
              <a:rPr lang="en-US" sz="1200" dirty="0"/>
              <a:t>  am</a:t>
            </a:r>
            <a:br>
              <a:rPr lang="en-US" sz="1200" dirty="0"/>
            </a:br>
            <a:r>
              <a:rPr lang="he-IL" sz="1200" dirty="0"/>
              <a:t>טוב להודות לה'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en-US" sz="1200" dirty="0"/>
              <a:t>am      dm        g        f </a:t>
            </a:r>
            <a:br>
              <a:rPr lang="en-US" sz="1200" dirty="0"/>
            </a:br>
            <a:r>
              <a:rPr lang="he-IL" sz="1200" dirty="0"/>
              <a:t>ולזמר </a:t>
            </a:r>
            <a:r>
              <a:rPr lang="he-IL" sz="1200" dirty="0" err="1"/>
              <a:t>ולזמר</a:t>
            </a:r>
            <a:r>
              <a:rPr lang="he-IL" sz="1200" dirty="0"/>
              <a:t> לשמך העליון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en-US" sz="1200" dirty="0"/>
              <a:t>am   </a:t>
            </a:r>
            <a:r>
              <a:rPr lang="en-US" sz="1200" dirty="0" err="1"/>
              <a:t>em</a:t>
            </a:r>
            <a:r>
              <a:rPr lang="en-US" sz="1200" dirty="0"/>
              <a:t>  am </a:t>
            </a:r>
            <a:br>
              <a:rPr lang="en-US" sz="1200" dirty="0"/>
            </a:br>
            <a:r>
              <a:rPr lang="he-IL" sz="1200" dirty="0"/>
              <a:t>טוב להודות לה'</a:t>
            </a:r>
            <a:br>
              <a:rPr lang="he-IL" sz="1200" dirty="0"/>
            </a:br>
            <a:r>
              <a:rPr lang="he-IL" sz="1200" dirty="0"/>
              <a:t> </a:t>
            </a:r>
            <a:br>
              <a:rPr lang="he-IL" sz="1200" dirty="0"/>
            </a:br>
            <a:r>
              <a:rPr lang="en-US" sz="1200" dirty="0"/>
              <a:t>f       g        c</a:t>
            </a:r>
            <a:br>
              <a:rPr lang="en-US" sz="1200" dirty="0"/>
            </a:br>
            <a:r>
              <a:rPr lang="he-IL" sz="1200" dirty="0"/>
              <a:t>ולהגיד בבוקר חסדך 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he-IL" sz="1200" dirty="0"/>
              <a:t> </a:t>
            </a:r>
            <a:r>
              <a:rPr lang="en-US" sz="1200" dirty="0"/>
              <a:t>f       g        c</a:t>
            </a:r>
            <a:br>
              <a:rPr lang="en-US" sz="1200" dirty="0"/>
            </a:br>
            <a:r>
              <a:rPr lang="he-IL" sz="1200" dirty="0"/>
              <a:t>ולהגיד בבוקר חסדך</a:t>
            </a:r>
            <a:br>
              <a:rPr lang="he-IL" sz="1200" dirty="0"/>
            </a:br>
            <a:r>
              <a:rPr lang="he-IL" sz="1200" dirty="0"/>
              <a:t> </a:t>
            </a:r>
            <a:br>
              <a:rPr lang="he-IL" sz="1200" dirty="0"/>
            </a:br>
            <a:r>
              <a:rPr lang="he-IL" sz="1200" dirty="0"/>
              <a:t> </a:t>
            </a:r>
            <a:r>
              <a:rPr lang="en-US" sz="1200" dirty="0"/>
              <a:t>g          c         </a:t>
            </a:r>
            <a:br>
              <a:rPr lang="en-US" sz="1200" dirty="0"/>
            </a:br>
            <a:r>
              <a:rPr lang="he-IL" sz="1200" dirty="0"/>
              <a:t>ואמונתך בלילות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en-US" sz="1200" dirty="0"/>
              <a:t>g            f</a:t>
            </a:r>
            <a:br>
              <a:rPr lang="en-US" sz="1200" dirty="0"/>
            </a:br>
            <a:r>
              <a:rPr lang="he-IL" sz="1200" dirty="0"/>
              <a:t>ואמונתך בלילות</a:t>
            </a:r>
            <a:br>
              <a:rPr lang="he-IL" sz="1200" dirty="0"/>
            </a:br>
            <a:r>
              <a:rPr lang="he-IL" sz="1200" dirty="0"/>
              <a:t/>
            </a:r>
            <a:br>
              <a:rPr lang="he-IL" sz="1200" dirty="0"/>
            </a:br>
            <a:r>
              <a:rPr lang="he-IL" sz="1200" dirty="0"/>
              <a:t> </a:t>
            </a:r>
            <a:r>
              <a:rPr lang="en-US" sz="1200" dirty="0"/>
              <a:t>am     g       f</a:t>
            </a:r>
            <a:br>
              <a:rPr lang="en-US" sz="1200" dirty="0"/>
            </a:br>
            <a:r>
              <a:rPr lang="he-IL" sz="1200" dirty="0"/>
              <a:t>טוב להודות לה'</a:t>
            </a:r>
          </a:p>
        </p:txBody>
      </p:sp>
      <p:sp>
        <p:nvSpPr>
          <p:cNvPr id="4" name="מלבן 3"/>
          <p:cNvSpPr/>
          <p:nvPr/>
        </p:nvSpPr>
        <p:spPr>
          <a:xfrm>
            <a:off x="1979712" y="188640"/>
            <a:ext cx="551465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e-IL" sz="3600" b="1" cap="none" spc="0" dirty="0" smtClean="0">
                <a:ln/>
                <a:solidFill>
                  <a:schemeClr val="accent3"/>
                </a:solidFill>
                <a:effectLst/>
              </a:rPr>
              <a:t>טוב להודות לה'-הרב קרליבך</a:t>
            </a:r>
            <a:endParaRPr lang="he-IL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1556792"/>
            <a:ext cx="25202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hlinkClick r:id="rId2" action="ppaction://hlinkfile"/>
              </a:rPr>
              <a:t>לשמיעת השיר לחץ כאן</a:t>
            </a:r>
            <a:endParaRPr lang="he-IL" dirty="0"/>
          </a:p>
        </p:txBody>
      </p:sp>
      <p:pic>
        <p:nvPicPr>
          <p:cNvPr id="6" name="תמונה 5" descr="Rose_cream_S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3000"/>
            <a:ext cx="20574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800" dirty="0" smtClean="0"/>
              <a:t>ופדוי ה'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ופדויי ה </a:t>
            </a:r>
            <a:r>
              <a:rPr lang="he-IL" dirty="0" err="1"/>
              <a:t>ישובון</a:t>
            </a:r>
            <a:r>
              <a:rPr lang="he-IL" dirty="0"/>
              <a:t> ובאו </a:t>
            </a:r>
            <a:r>
              <a:rPr lang="he-IL" dirty="0" err="1"/>
              <a:t>ובאו</a:t>
            </a:r>
            <a:r>
              <a:rPr lang="he-IL" dirty="0"/>
              <a:t> לציון ברינה</a:t>
            </a:r>
            <a:br>
              <a:rPr lang="he-IL" dirty="0"/>
            </a:br>
            <a:r>
              <a:rPr lang="he-IL" dirty="0"/>
              <a:t>ופדויי ה' </a:t>
            </a:r>
            <a:r>
              <a:rPr lang="he-IL" dirty="0" err="1"/>
              <a:t>ישובון</a:t>
            </a:r>
            <a:r>
              <a:rPr lang="he-IL" dirty="0"/>
              <a:t> ובאו ציון ברינה-</a:t>
            </a:r>
            <a:r>
              <a:rPr lang="he-IL" dirty="0" err="1"/>
              <a:t>הכל</a:t>
            </a:r>
            <a:r>
              <a:rPr lang="he-IL" dirty="0"/>
              <a:t> </a:t>
            </a:r>
            <a:r>
              <a:rPr lang="en-US" dirty="0"/>
              <a:t>EM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he-IL" dirty="0"/>
              <a:t>ופדויי ה' -</a:t>
            </a:r>
            <a:r>
              <a:rPr lang="en-US" dirty="0"/>
              <a:t>G </a:t>
            </a:r>
            <a:r>
              <a:rPr lang="he-IL" dirty="0" err="1"/>
              <a:t>ישובון</a:t>
            </a:r>
            <a:r>
              <a:rPr lang="he-IL" dirty="0"/>
              <a:t>-</a:t>
            </a:r>
            <a:r>
              <a:rPr lang="en-US" dirty="0"/>
              <a:t>D </a:t>
            </a:r>
            <a:r>
              <a:rPr lang="he-IL" dirty="0"/>
              <a:t>ובאו לציון-</a:t>
            </a:r>
            <a:r>
              <a:rPr lang="en-US" dirty="0"/>
              <a:t>C </a:t>
            </a:r>
            <a:r>
              <a:rPr lang="he-IL" dirty="0"/>
              <a:t>ברינה- </a:t>
            </a:r>
            <a:r>
              <a:rPr lang="en-US" dirty="0"/>
              <a:t>EM</a:t>
            </a:r>
            <a:br>
              <a:rPr lang="en-US" dirty="0"/>
            </a:b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14400" y="141277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G          AM </a:t>
            </a:r>
            <a:br>
              <a:rPr lang="en-US" dirty="0"/>
            </a:br>
            <a:r>
              <a:rPr lang="en-US" dirty="0"/>
              <a:t> </a:t>
            </a:r>
            <a:r>
              <a:rPr lang="he-IL" dirty="0"/>
              <a:t>עוז    </a:t>
            </a:r>
            <a:r>
              <a:rPr lang="he-IL" dirty="0" err="1"/>
              <a:t>והההדר</a:t>
            </a:r>
            <a:r>
              <a:rPr lang="he-IL" dirty="0"/>
              <a:t> לבושה </a:t>
            </a:r>
            <a:br>
              <a:rPr lang="he-IL" dirty="0"/>
            </a:br>
            <a:r>
              <a:rPr lang="he-IL" dirty="0"/>
              <a:t>  </a:t>
            </a:r>
            <a:br>
              <a:rPr lang="he-IL" dirty="0"/>
            </a:br>
            <a:r>
              <a:rPr lang="en-US" dirty="0"/>
              <a:t>AM    G        F</a:t>
            </a:r>
            <a:br>
              <a:rPr lang="en-US" dirty="0"/>
            </a:br>
            <a:r>
              <a:rPr lang="en-US" dirty="0"/>
              <a:t> </a:t>
            </a:r>
            <a:r>
              <a:rPr lang="he-IL" dirty="0"/>
              <a:t>ותצחק ליום אחרון </a:t>
            </a:r>
            <a:br>
              <a:rPr lang="he-IL" dirty="0"/>
            </a:br>
            <a:r>
              <a:rPr lang="he-IL" dirty="0"/>
              <a:t/>
            </a:r>
            <a:br>
              <a:rPr lang="he-IL" dirty="0"/>
            </a:br>
            <a:r>
              <a:rPr lang="he-IL" dirty="0"/>
              <a:t> </a:t>
            </a:r>
            <a:r>
              <a:rPr lang="en-US" dirty="0"/>
              <a:t>AM  G                       AM</a:t>
            </a:r>
            <a:br>
              <a:rPr lang="en-US" dirty="0"/>
            </a:br>
            <a:r>
              <a:rPr lang="he-IL" dirty="0" err="1"/>
              <a:t>נינינינינינינינינינינינינינינינניני</a:t>
            </a:r>
            <a:r>
              <a:rPr lang="he-IL" dirty="0"/>
              <a:t/>
            </a:r>
            <a:br>
              <a:rPr lang="he-IL" dirty="0"/>
            </a:br>
            <a:r>
              <a:rPr lang="he-IL" dirty="0"/>
              <a:t/>
            </a:r>
            <a:br>
              <a:rPr lang="he-IL" dirty="0"/>
            </a:br>
            <a:r>
              <a:rPr lang="he-IL" dirty="0"/>
              <a:t>   </a:t>
            </a:r>
            <a:r>
              <a:rPr lang="en-US" dirty="0"/>
              <a:t>AM           G        DM     AM                     </a:t>
            </a:r>
            <a:r>
              <a:rPr lang="en-US" dirty="0" err="1"/>
              <a:t>AM</a:t>
            </a:r>
            <a:r>
              <a:rPr lang="en-US" dirty="0"/>
              <a:t/>
            </a:r>
            <a:br>
              <a:rPr lang="en-US" dirty="0"/>
            </a:br>
            <a:r>
              <a:rPr lang="he-IL" dirty="0" err="1"/>
              <a:t>ניניניניניניניניניני</a:t>
            </a:r>
            <a:r>
              <a:rPr lang="he-IL" dirty="0"/>
              <a:t>       </a:t>
            </a:r>
            <a:r>
              <a:rPr lang="he-IL" dirty="0" err="1"/>
              <a:t>נינינינינינינינייניניניניניניניניניניניניניניניני</a:t>
            </a:r>
            <a:r>
              <a:rPr lang="he-IL" dirty="0"/>
              <a:t/>
            </a:r>
            <a:br>
              <a:rPr lang="he-IL" dirty="0"/>
            </a:br>
            <a:r>
              <a:rPr lang="he-IL" dirty="0"/>
              <a:t/>
            </a:r>
            <a:br>
              <a:rPr lang="he-IL" dirty="0"/>
            </a:br>
            <a:r>
              <a:rPr lang="en-US" dirty="0"/>
              <a:t>AM           G        DM     AM </a:t>
            </a:r>
            <a:br>
              <a:rPr lang="en-US" dirty="0"/>
            </a:br>
            <a:r>
              <a:rPr lang="he-IL" dirty="0" err="1"/>
              <a:t>נינינינינינינינייניניניניניניניניניניניניניניניני</a:t>
            </a:r>
            <a:endParaRPr lang="he-IL" dirty="0">
              <a:hlinkClick r:id="rId2" action="ppaction://hlinkfile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2988117" y="116632"/>
            <a:ext cx="33522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he-IL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עוז והדר </a:t>
            </a:r>
            <a:endParaRPr lang="he-IL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1340768"/>
            <a:ext cx="210506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>
                <a:hlinkClick r:id="rId2" action="ppaction://hlinkfile"/>
              </a:rPr>
              <a:t>לשמיעת השיר ללחץ כאן</a:t>
            </a:r>
            <a:endParaRPr lang="he-IL" dirty="0"/>
          </a:p>
        </p:txBody>
      </p:sp>
      <p:pic>
        <p:nvPicPr>
          <p:cNvPr id="6" name="תמונה 5" descr="Paradis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218954">
            <a:off x="-410031" y="5304324"/>
            <a:ext cx="2155309" cy="1771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75656" y="1717059"/>
            <a:ext cx="2736304" cy="60324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None/>
            </a:pPr>
            <a:r>
              <a:rPr lang="he-IL" dirty="0" smtClean="0"/>
              <a:t/>
            </a:r>
            <a:br>
              <a:rPr lang="he-IL" dirty="0" smtClean="0"/>
            </a:br>
            <a:r>
              <a:rPr lang="en-US" sz="1400" dirty="0" smtClean="0"/>
              <a:t>C                B     AM///EM/// </a:t>
            </a:r>
            <a:br>
              <a:rPr lang="en-US" sz="1400" dirty="0" smtClean="0"/>
            </a:br>
            <a:r>
              <a:rPr lang="he-IL" sz="1400" dirty="0" smtClean="0"/>
              <a:t>מה בלב אתה שומר</a:t>
            </a:r>
            <a:br>
              <a:rPr lang="he-IL" sz="1400" dirty="0" smtClean="0"/>
            </a:br>
            <a:r>
              <a:rPr lang="en-US" sz="1400" dirty="0" err="1" smtClean="0"/>
              <a:t>Em</a:t>
            </a:r>
            <a:r>
              <a:rPr lang="en-US" sz="1400" dirty="0" smtClean="0"/>
              <a:t>            AM      D          </a:t>
            </a:r>
            <a:br>
              <a:rPr lang="en-US" sz="1400" dirty="0" smtClean="0"/>
            </a:br>
            <a:r>
              <a:rPr lang="he-IL" sz="1400" dirty="0" smtClean="0"/>
              <a:t>קשיש העיר כשעל גבו מונח כל עברו</a:t>
            </a:r>
            <a:br>
              <a:rPr lang="he-IL" sz="1400" dirty="0" smtClean="0"/>
            </a:br>
            <a:r>
              <a:rPr lang="he-IL" sz="1400" dirty="0" smtClean="0"/>
              <a:t>   </a:t>
            </a:r>
            <a:r>
              <a:rPr lang="en-US" sz="1400" dirty="0" smtClean="0"/>
              <a:t>D        EM           G       </a:t>
            </a:r>
            <a:br>
              <a:rPr lang="en-US" sz="1400" dirty="0" smtClean="0"/>
            </a:br>
            <a:r>
              <a:rPr lang="he-IL" sz="1400" dirty="0" smtClean="0"/>
              <a:t>מביט סביב ומחפש את עולמו</a:t>
            </a:r>
            <a:br>
              <a:rPr lang="he-IL" sz="1400" dirty="0" smtClean="0"/>
            </a:br>
            <a:r>
              <a:rPr lang="en-US" sz="1400" dirty="0" smtClean="0"/>
              <a:t>EM               D</a:t>
            </a:r>
            <a:br>
              <a:rPr lang="en-US" sz="1400" dirty="0" smtClean="0"/>
            </a:br>
            <a:r>
              <a:rPr lang="he-IL" sz="1400" dirty="0" smtClean="0"/>
              <a:t>כשהווה כל כך קשה</a:t>
            </a:r>
            <a:br>
              <a:rPr lang="he-IL" sz="1400" dirty="0" smtClean="0"/>
            </a:br>
            <a:r>
              <a:rPr lang="he-IL" sz="1400" dirty="0" smtClean="0"/>
              <a:t>    </a:t>
            </a:r>
            <a:r>
              <a:rPr lang="en-US" sz="1400" dirty="0" smtClean="0"/>
              <a:t>AM                  B        C         AM///EM///</a:t>
            </a:r>
            <a:br>
              <a:rPr lang="en-US" sz="1400" dirty="0" smtClean="0"/>
            </a:br>
            <a:r>
              <a:rPr lang="he-IL" sz="1400" dirty="0" smtClean="0"/>
              <a:t>לא אומר דבר, ארים ראשי אל המחר</a:t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>          </a:t>
            </a:r>
            <a:r>
              <a:rPr lang="en-US" sz="1400" dirty="0" smtClean="0"/>
              <a:t>EM             D                    AM </a:t>
            </a:r>
            <a:br>
              <a:rPr lang="en-US" sz="1400" dirty="0" smtClean="0"/>
            </a:br>
            <a:r>
              <a:rPr lang="he-IL" sz="1400" dirty="0" smtClean="0"/>
              <a:t>ארים ראשי, אשא עיני אל ההרים במר-</a:t>
            </a:r>
            <a:r>
              <a:rPr lang="he-IL" sz="1400" dirty="0" err="1" smtClean="0"/>
              <a:t>חקים</a:t>
            </a: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> </a:t>
            </a:r>
            <a:r>
              <a:rPr lang="en-US" sz="1400" dirty="0" smtClean="0"/>
              <a:t>EM   C        D         AM     D </a:t>
            </a:r>
            <a:br>
              <a:rPr lang="en-US" sz="1400" dirty="0" smtClean="0"/>
            </a:br>
            <a:r>
              <a:rPr lang="he-IL" sz="1400" dirty="0" smtClean="0"/>
              <a:t>וקולי ישמע כזעקה, כתפילת האדם</a:t>
            </a:r>
            <a:br>
              <a:rPr lang="he-IL" sz="1400" dirty="0" smtClean="0"/>
            </a:br>
            <a:r>
              <a:rPr lang="en-US" sz="1400" dirty="0" smtClean="0"/>
              <a:t>AM      C         B         </a:t>
            </a:r>
            <a:br>
              <a:rPr lang="en-US" sz="1400" dirty="0" smtClean="0"/>
            </a:br>
            <a:r>
              <a:rPr lang="he-IL" sz="1400" dirty="0" smtClean="0"/>
              <a:t>וליבי יקרא מאין יבוא עזרי</a:t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endParaRPr lang="he-IL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-171400"/>
            <a:ext cx="3384376" cy="72096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050" dirty="0" smtClean="0"/>
              <a:t/>
            </a:r>
            <a:br>
              <a:rPr lang="en-US" sz="1050" dirty="0" smtClean="0"/>
            </a:br>
            <a:r>
              <a:rPr lang="en-US" sz="1400" dirty="0" err="1" smtClean="0"/>
              <a:t>Em</a:t>
            </a:r>
            <a:r>
              <a:rPr lang="en-US" sz="1400" dirty="0" smtClean="0"/>
              <a:t>            AM      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sz="1400" dirty="0" smtClean="0"/>
              <a:t>הולך אני כעת במשעול ההווה</a:t>
            </a:r>
            <a:br>
              <a:rPr lang="he-IL" sz="1400" dirty="0" smtClean="0"/>
            </a:br>
            <a:r>
              <a:rPr lang="he-IL" sz="1400" dirty="0" smtClean="0"/>
              <a:t>         </a:t>
            </a:r>
            <a:r>
              <a:rPr lang="en-US" sz="1400" dirty="0" smtClean="0"/>
              <a:t>D    EM   G</a:t>
            </a:r>
            <a:br>
              <a:rPr lang="en-US" sz="1400" dirty="0" smtClean="0"/>
            </a:br>
            <a:r>
              <a:rPr lang="he-IL" sz="1400" dirty="0" smtClean="0"/>
              <a:t>כילד ההולך לו לאיבוד</a:t>
            </a:r>
            <a:br>
              <a:rPr lang="he-IL" sz="1400" dirty="0" smtClean="0"/>
            </a:br>
            <a:r>
              <a:rPr lang="en-US" sz="1400" dirty="0" smtClean="0"/>
              <a:t>EM               D</a:t>
            </a:r>
            <a:br>
              <a:rPr lang="en-US" sz="1400" dirty="0" smtClean="0"/>
            </a:br>
            <a:r>
              <a:rPr lang="he-IL" sz="1400" dirty="0" smtClean="0"/>
              <a:t>כפות ידי הן מושטות</a:t>
            </a:r>
            <a:br>
              <a:rPr lang="he-IL" sz="1400" dirty="0" smtClean="0"/>
            </a:br>
            <a:r>
              <a:rPr lang="en-US" sz="1400" dirty="0" smtClean="0"/>
              <a:t>                      B                   C         AM///EM///           </a:t>
            </a:r>
            <a:br>
              <a:rPr lang="en-US" sz="1400" dirty="0" smtClean="0"/>
            </a:br>
            <a:r>
              <a:rPr lang="he-IL" sz="1400" dirty="0" smtClean="0"/>
              <a:t>מבקשות את העזרה להמשיך איתך את המסע</a:t>
            </a:r>
            <a:br>
              <a:rPr lang="he-IL" sz="1400" dirty="0" smtClean="0"/>
            </a:br>
            <a:r>
              <a:rPr lang="he-IL" sz="1400" dirty="0" smtClean="0"/>
              <a:t>      </a:t>
            </a:r>
            <a:r>
              <a:rPr lang="en-US" sz="1400" dirty="0" smtClean="0"/>
              <a:t>EM    D                   AM                          </a:t>
            </a:r>
            <a:br>
              <a:rPr lang="en-US" sz="1400" dirty="0" smtClean="0"/>
            </a:br>
            <a:r>
              <a:rPr lang="he-IL" sz="1400" dirty="0" smtClean="0"/>
              <a:t>ובצדדים הפרחים כאילו איבדו את זהותם</a:t>
            </a:r>
            <a:br>
              <a:rPr lang="he-IL" sz="1400" dirty="0" smtClean="0"/>
            </a:br>
            <a:r>
              <a:rPr lang="en-US" sz="1400" dirty="0" smtClean="0"/>
              <a:t>EM                 D          G</a:t>
            </a:r>
            <a:br>
              <a:rPr lang="en-US" sz="1400" dirty="0" smtClean="0"/>
            </a:br>
            <a:r>
              <a:rPr lang="he-IL" sz="1400" dirty="0" smtClean="0"/>
              <a:t>מחפשים עוד קרן אור שתעזור</a:t>
            </a:r>
            <a:br>
              <a:rPr lang="he-IL" sz="1400" dirty="0" smtClean="0"/>
            </a:br>
            <a:r>
              <a:rPr lang="he-IL" sz="1400" dirty="0" smtClean="0"/>
              <a:t>       </a:t>
            </a:r>
            <a:r>
              <a:rPr lang="en-US" sz="1400" dirty="0" smtClean="0"/>
              <a:t>EM                  D               AM</a:t>
            </a:r>
            <a:br>
              <a:rPr lang="en-US" sz="1400" dirty="0" smtClean="0"/>
            </a:br>
            <a:r>
              <a:rPr lang="he-IL" sz="1400" dirty="0" smtClean="0"/>
              <a:t>עוד לגימה קטנה של מים </a:t>
            </a:r>
            <a:r>
              <a:rPr lang="he-IL" sz="1400" dirty="0" err="1" smtClean="0"/>
              <a:t>ממעייני</a:t>
            </a:r>
            <a:r>
              <a:rPr lang="he-IL" sz="1400" dirty="0" smtClean="0"/>
              <a:t> החוכמה</a:t>
            </a:r>
            <a:br>
              <a:rPr lang="he-IL" sz="1400" dirty="0" smtClean="0"/>
            </a:br>
            <a:r>
              <a:rPr lang="en-US" sz="1400" dirty="0" smtClean="0"/>
              <a:t>B                  C         AM///EM///        </a:t>
            </a:r>
            <a:br>
              <a:rPr lang="en-US" sz="1400" dirty="0" smtClean="0"/>
            </a:br>
            <a:r>
              <a:rPr lang="he-IL" sz="1400" dirty="0" smtClean="0"/>
              <a:t>תביא להם את התקווה</a:t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he-IL" sz="1400" dirty="0" smtClean="0"/>
              <a:t>          </a:t>
            </a:r>
            <a:r>
              <a:rPr lang="en-US" sz="1400" dirty="0" smtClean="0"/>
              <a:t>EM             D                    AM </a:t>
            </a:r>
            <a:br>
              <a:rPr lang="en-US" sz="1400" dirty="0" smtClean="0"/>
            </a:br>
            <a:r>
              <a:rPr lang="he-IL" sz="1400" dirty="0" smtClean="0"/>
              <a:t>ארים ראשי, אשא עיני אל ההרים במרחקים</a:t>
            </a:r>
            <a:br>
              <a:rPr lang="he-IL" sz="1400" dirty="0" smtClean="0"/>
            </a:br>
            <a:r>
              <a:rPr lang="he-IL" sz="1400" dirty="0" smtClean="0"/>
              <a:t> </a:t>
            </a:r>
            <a:r>
              <a:rPr lang="en-US" sz="1400" dirty="0" smtClean="0"/>
              <a:t>EM   C        D         AM     D </a:t>
            </a:r>
            <a:br>
              <a:rPr lang="en-US" sz="1400" dirty="0" smtClean="0"/>
            </a:br>
            <a:r>
              <a:rPr lang="he-IL" sz="1400" dirty="0" smtClean="0"/>
              <a:t>וקולי ישמע כזעקה, כתפילת האדם</a:t>
            </a:r>
            <a:br>
              <a:rPr lang="he-IL" sz="1400" dirty="0" smtClean="0"/>
            </a:br>
            <a:r>
              <a:rPr lang="en-US" sz="1400" dirty="0" smtClean="0"/>
              <a:t>AM      C         B         </a:t>
            </a:r>
            <a:br>
              <a:rPr lang="en-US" sz="1400" dirty="0" smtClean="0"/>
            </a:br>
            <a:r>
              <a:rPr lang="he-IL" sz="1400" dirty="0" smtClean="0"/>
              <a:t>וליבי יקרא מאין יבוא עזרי</a:t>
            </a:r>
            <a:br>
              <a:rPr lang="he-IL" sz="1400" dirty="0" smtClean="0"/>
            </a:br>
            <a:r>
              <a:rPr lang="he-IL" sz="1400" dirty="0" smtClean="0"/>
              <a:t/>
            </a:r>
            <a:br>
              <a:rPr lang="he-IL" sz="1400" dirty="0" smtClean="0"/>
            </a:br>
            <a:r>
              <a:rPr lang="en-US" sz="1400" dirty="0" err="1" smtClean="0"/>
              <a:t>Em</a:t>
            </a:r>
            <a:r>
              <a:rPr lang="en-US" sz="1400" dirty="0" smtClean="0"/>
              <a:t>            AM      D</a:t>
            </a:r>
            <a:br>
              <a:rPr lang="en-US" sz="1400" dirty="0" smtClean="0"/>
            </a:br>
            <a:r>
              <a:rPr lang="he-IL" sz="1400" dirty="0" smtClean="0"/>
              <a:t>עובר אני כעת בין נופים חדשים</a:t>
            </a:r>
            <a:br>
              <a:rPr lang="he-IL" sz="1400" dirty="0" smtClean="0"/>
            </a:br>
            <a:r>
              <a:rPr lang="he-IL" sz="1400" dirty="0" smtClean="0"/>
              <a:t> </a:t>
            </a:r>
            <a:r>
              <a:rPr lang="en-US" sz="1400" dirty="0" smtClean="0"/>
              <a:t>D           EM           G</a:t>
            </a:r>
            <a:br>
              <a:rPr lang="en-US" sz="1400" dirty="0" smtClean="0"/>
            </a:br>
            <a:r>
              <a:rPr lang="he-IL" sz="1400" dirty="0" smtClean="0"/>
              <a:t>הצעדים הם נעשים כה איטיים</a:t>
            </a:r>
            <a:br>
              <a:rPr lang="he-IL" sz="1400" dirty="0" smtClean="0"/>
            </a:br>
            <a:r>
              <a:rPr lang="en-US" sz="1400" dirty="0" smtClean="0"/>
              <a:t>EM            D            AM  </a:t>
            </a:r>
            <a:br>
              <a:rPr lang="en-US" sz="1400" dirty="0" smtClean="0"/>
            </a:br>
            <a:r>
              <a:rPr lang="he-IL" sz="1400" dirty="0" smtClean="0"/>
              <a:t>מה יש שם שאין פה שאל אותי עובר</a:t>
            </a:r>
            <a:br>
              <a:rPr lang="he-IL" sz="1400" dirty="0" smtClean="0"/>
            </a:br>
            <a:endParaRPr lang="he-IL" dirty="0"/>
          </a:p>
        </p:txBody>
      </p:sp>
      <p:sp>
        <p:nvSpPr>
          <p:cNvPr id="10" name="מלבן 9"/>
          <p:cNvSpPr/>
          <p:nvPr/>
        </p:nvSpPr>
        <p:spPr>
          <a:xfrm>
            <a:off x="996678" y="188640"/>
            <a:ext cx="46554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ארים ראשי –שי גבסו</a:t>
            </a:r>
            <a:endParaRPr lang="he-IL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196752"/>
            <a:ext cx="23762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hlinkClick r:id="rId2" action="ppaction://hlinkfile"/>
              </a:rPr>
              <a:t>לשמיעת השיר לחץ כאן</a:t>
            </a:r>
            <a:endParaRPr lang="he-IL" dirty="0"/>
          </a:p>
        </p:txBody>
      </p:sp>
      <p:pic>
        <p:nvPicPr>
          <p:cNvPr id="12" name="תמונה 11" descr="yrys_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161738">
            <a:off x="-416752" y="4973583"/>
            <a:ext cx="3051043" cy="21361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פסגה">
  <a:themeElements>
    <a:clrScheme name="פסגה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פסגה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פסגה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חלון">
  <a:themeElements>
    <a:clrScheme name="חלון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חלון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חלון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שפע">
  <a:themeElements>
    <a:clrScheme name="שפע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שפע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שפע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מפנה השמש">
  <a:themeElements>
    <a:clrScheme name="מפנה השמש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מפנה השמש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מפנה השמ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370</TotalTime>
  <Words>63</Words>
  <Application>Microsoft Office PowerPoint</Application>
  <PresentationFormat>‫הצגה על המסך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6</vt:i4>
      </vt:variant>
      <vt:variant>
        <vt:lpstr>כותרות שקופיות</vt:lpstr>
      </vt:variant>
      <vt:variant>
        <vt:i4>7</vt:i4>
      </vt:variant>
    </vt:vector>
  </HeadingPairs>
  <TitlesOfParts>
    <vt:vector size="13" baseType="lpstr">
      <vt:lpstr>פסגה</vt:lpstr>
      <vt:lpstr>חלון</vt:lpstr>
      <vt:lpstr>שפע</vt:lpstr>
      <vt:lpstr>זרימה</vt:lpstr>
      <vt:lpstr>מפנה השמש</vt:lpstr>
      <vt:lpstr>נייר</vt:lpstr>
      <vt:lpstr>שקופית 1</vt:lpstr>
      <vt:lpstr>שקופית 2</vt:lpstr>
      <vt:lpstr>שקופית 3</vt:lpstr>
      <vt:lpstr>שקופית 4</vt:lpstr>
      <vt:lpstr>ופדוי ה'</vt:lpstr>
      <vt:lpstr>שקופית 6</vt:lpstr>
      <vt:lpstr>שקופית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shalom</dc:creator>
  <cp:lastModifiedBy>shalom</cp:lastModifiedBy>
  <cp:revision>8</cp:revision>
  <dcterms:created xsi:type="dcterms:W3CDTF">2011-02-12T17:54:16Z</dcterms:created>
  <dcterms:modified xsi:type="dcterms:W3CDTF">2011-04-14T18:23:10Z</dcterms:modified>
</cp:coreProperties>
</file>