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5"/>
  </p:notesMasterIdLst>
  <p:sldIdLst>
    <p:sldId id="258" r:id="rId2"/>
    <p:sldId id="272" r:id="rId3"/>
    <p:sldId id="266" r:id="rId4"/>
    <p:sldId id="273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9" r:id="rId14"/>
    <p:sldId id="270" r:id="rId15"/>
    <p:sldId id="271" r:id="rId16"/>
    <p:sldId id="274" r:id="rId17"/>
    <p:sldId id="281" r:id="rId18"/>
    <p:sldId id="282" r:id="rId19"/>
    <p:sldId id="283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302" r:id="rId41"/>
    <p:sldId id="298" r:id="rId42"/>
    <p:sldId id="299" r:id="rId43"/>
    <p:sldId id="300" r:id="rId4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793" autoAdjust="0"/>
    <p:restoredTop sz="94660" autoAdjust="0"/>
  </p:normalViewPr>
  <p:slideViewPr>
    <p:cSldViewPr>
      <p:cViewPr varScale="1">
        <p:scale>
          <a:sx n="109" d="100"/>
          <a:sy n="109" d="100"/>
        </p:scale>
        <p:origin x="-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535E14F-7DE2-4B51-BC2A-2084D8B678A6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83CDD03-0682-4FD5-BF77-13E5263971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0142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40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41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42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DD03-0682-4FD5-BF77-13E52639718C}" type="slidenum">
              <a:rPr lang="he-IL" smtClean="0"/>
              <a:t>43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622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8148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7310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646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9498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5266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4222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8077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9827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645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18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831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22819-49B6-4933-ADE0-C39D8EF0DD21}" type="datetimeFigureOut">
              <a:rPr lang="he-IL" smtClean="0"/>
              <a:t>ה'/אב/תשע"ה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A4D57-01C2-41F4-AEF6-1B4127E4C7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704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מלך יריחו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49531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מלכת שבא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גלית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המרגלים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"ולא האמנתי לדברים עד אשר באתי ותראינה עיני"</a:t>
            </a:r>
          </a:p>
          <a:p>
            <a:pPr algn="ctr"/>
            <a:r>
              <a:rPr lang="he-IL" sz="2400" b="1" dirty="0" smtClean="0"/>
              <a:t>מי הדובר?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9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מלך יריחו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49531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b="1" dirty="0" smtClean="0">
                <a:solidFill>
                  <a:schemeClr val="tx1"/>
                </a:solidFill>
              </a:rPr>
              <a:t>מלכת שבא</a:t>
            </a:r>
            <a:endParaRPr lang="he-IL" sz="4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גלית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המרגלים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"ולא האמנתי לדברים עד אשר באתי ותראינה עיני"</a:t>
            </a:r>
          </a:p>
          <a:p>
            <a:pPr algn="ctr"/>
            <a:r>
              <a:rPr lang="he-IL" sz="2400" b="1" dirty="0" smtClean="0"/>
              <a:t>מי הדובר?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0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תרשים זרימה: הכנה 3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כמה שנים תרו המרגלים את הארץ?</a:t>
            </a:r>
            <a:endParaRPr lang="he-IL" sz="2400" b="1" dirty="0"/>
          </a:p>
        </p:txBody>
      </p:sp>
      <p:sp>
        <p:nvSpPr>
          <p:cNvPr id="7" name="מלבן מעוגל 6"/>
          <p:cNvSpPr/>
          <p:nvPr/>
        </p:nvSpPr>
        <p:spPr>
          <a:xfrm>
            <a:off x="274926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20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60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820776" y="242086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40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30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1" name="תרשים זרימה: מחבר 10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22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תרשים זרימה: הכנה 3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כמה שנים תרו המרגלים את הארץ?</a:t>
            </a:r>
            <a:endParaRPr lang="he-IL" sz="2400" b="1" dirty="0"/>
          </a:p>
        </p:txBody>
      </p:sp>
      <p:sp>
        <p:nvSpPr>
          <p:cNvPr id="7" name="מלבן מעוגל 6"/>
          <p:cNvSpPr/>
          <p:nvPr/>
        </p:nvSpPr>
        <p:spPr>
          <a:xfrm>
            <a:off x="274926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20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60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71601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40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30 יום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1" name="תרשים זרימה: מחבר 10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5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תרשים זרימה: הכנה 3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"ארור האיש אשר יבנה את העיר הזאת"</a:t>
            </a:r>
          </a:p>
          <a:p>
            <a:pPr algn="ctr"/>
            <a:r>
              <a:rPr lang="he-IL" sz="2400" b="1" dirty="0" smtClean="0"/>
              <a:t>איזה עיר?</a:t>
            </a:r>
            <a:endParaRPr lang="he-IL" sz="2400" b="1" dirty="0"/>
          </a:p>
        </p:txBody>
      </p:sp>
      <p:sp>
        <p:nvSpPr>
          <p:cNvPr id="7" name="מלבן מעוגל 6"/>
          <p:cNvSpPr/>
          <p:nvPr/>
        </p:nvSpPr>
        <p:spPr>
          <a:xfrm>
            <a:off x="274926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חצור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שומרון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יריחו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11" name="תרשים זרימה: מחבר 10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5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3528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לא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חלקית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לא מוזכר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"ה' אלוקים זכרני נא וחזקני נא אך הפעם הזה האלוקים"</a:t>
            </a:r>
          </a:p>
          <a:p>
            <a:pPr algn="ctr"/>
            <a:r>
              <a:rPr lang="he-IL" sz="2400" b="1" dirty="0" smtClean="0"/>
              <a:t>האם קיבל את מבוקשו?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5745" y="2438279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לא יתחשב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יתהדר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לא יתבולל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ינצח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"הן עם לבדד ישכון ובגויים</a:t>
            </a:r>
            <a:r>
              <a:rPr lang="he-IL" sz="2400" b="1" u="sng" dirty="0" smtClean="0"/>
              <a:t>          </a:t>
            </a:r>
            <a:r>
              <a:rPr lang="he-IL" sz="2400" b="1" dirty="0"/>
              <a:t>"</a:t>
            </a:r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קראן לי מרא כי המר ש-די לי מאוד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אישה קשת רוח אנכי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אני נעמי ומרת נפש הוא שמי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97152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ראה ה' בעניי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באילו מילים תיראה נעמי את מצבה כשחזרה ממואב לבית לחם?</a:t>
            </a:r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כרם נבות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נחל אשכול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788024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הרי יהודה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חברון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"ויכרתו משם זמורה ואשכול ענבים אחד... ומן הרימונים ומן התאנים"</a:t>
            </a:r>
          </a:p>
          <a:p>
            <a:pPr algn="ctr"/>
            <a:r>
              <a:rPr lang="he-IL" sz="2400" b="1" dirty="0" smtClean="0"/>
              <a:t>המקום הוא-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אבנים טובות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אריות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זהב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מה לא היה </a:t>
            </a:r>
            <a:r>
              <a:rPr lang="he-IL" sz="2400" b="1" dirty="0" err="1" smtClean="0"/>
              <a:t>בכסא</a:t>
            </a:r>
            <a:r>
              <a:rPr lang="he-IL" sz="2400" b="1" dirty="0" smtClean="0"/>
              <a:t> המלכות של שלמה?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אחאב לאליהו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סיסרא לברק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err="1" smtClean="0">
                <a:solidFill>
                  <a:schemeClr val="tx1"/>
                </a:solidFill>
              </a:rPr>
              <a:t>הפלשתי</a:t>
            </a:r>
            <a:r>
              <a:rPr lang="he-IL" sz="2000" b="1" dirty="0" smtClean="0">
                <a:solidFill>
                  <a:schemeClr val="tx1"/>
                </a:solidFill>
              </a:rPr>
              <a:t> לשמשון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האתון לבלעם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"מה עשיתי לך כי </a:t>
            </a:r>
            <a:r>
              <a:rPr lang="he-IL" sz="2400" b="1" dirty="0" err="1" smtClean="0"/>
              <a:t>הכתני</a:t>
            </a:r>
            <a:r>
              <a:rPr lang="he-IL" sz="2400" b="1" dirty="0" smtClean="0"/>
              <a:t> זה שלש רגלים"</a:t>
            </a:r>
          </a:p>
          <a:p>
            <a:pPr algn="ctr"/>
            <a:r>
              <a:rPr lang="he-IL" sz="2400" b="1" dirty="0" smtClean="0"/>
              <a:t>מי אמר למי?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זקני העיר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אחאב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בני </a:t>
            </a:r>
            <a:r>
              <a:rPr lang="he-IL" sz="2000" b="1" dirty="0" err="1" smtClean="0">
                <a:solidFill>
                  <a:schemeClr val="tx1"/>
                </a:solidFill>
              </a:rPr>
              <a:t>הבליעל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לא אכל לחם?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שיטה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אלמוג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12974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ארז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שקמה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איזה סוג עץ לא מוזכר בקשר למלך שלמה ומלכת שבא?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אפרים ומנשה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יהודה וראובן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יהודה ואפרים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דן ואשר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שתי המרגלים שלא אמרו דיבה על הארץ היו מהשבטים-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פלישתים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חוילה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שבא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גן עדן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"וזהב הארץ ההוא טוב. שם הבדולח ואבן </a:t>
            </a:r>
            <a:r>
              <a:rPr lang="he-IL" sz="2400" b="1" dirty="0" err="1" smtClean="0"/>
              <a:t>השהם</a:t>
            </a:r>
            <a:r>
              <a:rPr lang="he-IL" sz="2400" b="1" dirty="0" smtClean="0"/>
              <a:t>"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he-IL" sz="2400" b="1" dirty="0" smtClean="0"/>
              <a:t>על איזה ארץ מדובר?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58509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חגבים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גמדים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חיילים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אויבים 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המרגלים נדמו לענקים כ-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52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אחאב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דוד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 הגיבור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אהוד בן גרא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"ויעש לו חרב ולה שני פיות גמד אורכה"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he-IL" sz="2400" b="1" dirty="0" smtClean="0"/>
              <a:t>מיהו בעל החרב?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52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בלעם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בועז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דוד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שלמה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אמר את הקטע בו פותחים את התפילה?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52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smtClean="0">
                <a:solidFill>
                  <a:schemeClr val="tx1"/>
                </a:solidFill>
              </a:rPr>
              <a:t>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דשא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עצים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רקיע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מה לא נברא ביום בו נאמר פעמיים 'כי טוב'?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פרץ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95536" y="4750418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רם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זרח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נחשון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לא שייך לשושלת שבמגילת רות?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כי החביאה את 12 המרגלים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כי החביאה את 2 המרגלים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בזכות כיבוד הורים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כי שמרה על שער העיר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למה ניצלה רחב?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יהושע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כלב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המרגלים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עמלק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"ממדבר צין עד רחוב לבוא חמת.. עד חברון"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he-IL" sz="2400" b="1" dirty="0" smtClean="0"/>
              <a:t>מסלולו של מי?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בועז לרות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איזבל לאליהו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ברק לדבורה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מנוח למלאך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אמר למי "מה יהיה משפט הנער ומעשהו"?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אבנים טובות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ברזל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זכוכית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חרס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"וכל כסף וזהב וכלי נחושת ו</a:t>
            </a:r>
            <a:r>
              <a:rPr lang="he-IL" sz="2400" b="1" u="sng" dirty="0" smtClean="0"/>
              <a:t>         </a:t>
            </a:r>
            <a:r>
              <a:rPr lang="he-IL" sz="2400" b="1" dirty="0" smtClean="0"/>
              <a:t> קודש הוא לה'"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3528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ברק. בצבא סיסרא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42723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יהושע. במלך יריחו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שמשון. בפלישתים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אהוד בן גרא. במואב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"וירדו עמו בני ישראל מן ההר והוא לפניהם ויאמר אליהם רדפו אחרי כי נתן ה' את אויביכם בידיכם"</a:t>
            </a:r>
          </a:p>
          <a:p>
            <a:pPr algn="ctr"/>
            <a:r>
              <a:rPr lang="he-IL" sz="2400" b="1" dirty="0" smtClean="0"/>
              <a:t>מי המנהיג ובמי ירדו </a:t>
            </a:r>
            <a:r>
              <a:rPr lang="he-IL" sz="2400" b="1" dirty="0" err="1" smtClean="0"/>
              <a:t>להלחם</a:t>
            </a:r>
            <a:r>
              <a:rPr lang="he-IL" sz="2400" b="1" dirty="0" smtClean="0"/>
              <a:t>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8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איזבל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41472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אשת מנוח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דבורה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מלכת שבא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"ולא </a:t>
            </a:r>
            <a:r>
              <a:rPr lang="he-IL" sz="2400" b="1" dirty="0" err="1" smtClean="0"/>
              <a:t>שאלתיהו</a:t>
            </a:r>
            <a:r>
              <a:rPr lang="he-IL" sz="2400" b="1" dirty="0" smtClean="0"/>
              <a:t> אי מזה הוא ואת שמו לא הגיד לי"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he-IL" sz="2400" b="1" dirty="0" smtClean="0"/>
              <a:t>מי הדוברת?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8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ברק בן אבינועם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אליהו הנביא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שמגר בן ענת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>
                <a:solidFill>
                  <a:schemeClr val="tx1"/>
                </a:solidFill>
              </a:rPr>
              <a:t>ב</a:t>
            </a:r>
            <a:r>
              <a:rPr lang="he-IL" sz="2000" b="1" dirty="0" smtClean="0">
                <a:solidFill>
                  <a:schemeClr val="tx1"/>
                </a:solidFill>
              </a:rPr>
              <a:t>לעם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על מי נאמר "</a:t>
            </a:r>
            <a:r>
              <a:rPr lang="he-IL" sz="2400" b="1" dirty="0" err="1" smtClean="0"/>
              <a:t>וישת</a:t>
            </a:r>
            <a:r>
              <a:rPr lang="he-IL" sz="2400" b="1" dirty="0" smtClean="0"/>
              <a:t> אל המדבר פניו"?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8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בארון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בתרמילו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באוהל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אצל שומר הכלים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היכן שם דוד את הכלים כשחזר מלהכות את גלית?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20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סיסרא ליעל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ברק לדבורה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 לדלילה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אחאב לאיזבל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"והיה אם איש יבוא ושאלך ואמר היש פה איש ואמרת אין"</a:t>
            </a:r>
          </a:p>
          <a:p>
            <a:pPr algn="ctr"/>
            <a:r>
              <a:rPr lang="he-IL" sz="2400" b="1" dirty="0" smtClean="0"/>
              <a:t>מי אמר למי?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בת שבע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איזבל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מלכת מצרים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מלכת שבא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ניסתה את שלמה בחידות?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עורפה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יעל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רות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איזבל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אמרה "ואנכי </a:t>
            </a:r>
            <a:r>
              <a:rPr lang="he-IL" sz="2400" b="1" dirty="0" err="1" smtClean="0"/>
              <a:t>נכריה</a:t>
            </a:r>
            <a:r>
              <a:rPr lang="he-IL" sz="2400" b="1" dirty="0" smtClean="0"/>
              <a:t>"?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12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43554" y="4750418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1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2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8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כמה אנשים סחבו אשכול ענבים אחד?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7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13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42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49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כמה פעמים סובבו את יריחו?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האריה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בלעם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הנחש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האדם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מי היה ערום מכל חיית השדה?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שומרון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לא כתוב..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כרמל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err="1" smtClean="0">
                <a:solidFill>
                  <a:schemeClr val="tx1"/>
                </a:solidFill>
              </a:rPr>
              <a:t>יזראל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איפה גר נבות?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דבורה לברק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רות לנעמי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בלעם </a:t>
            </a:r>
            <a:r>
              <a:rPr lang="he-IL" sz="2000" b="1" dirty="0" err="1" smtClean="0">
                <a:solidFill>
                  <a:schemeClr val="tx1"/>
                </a:solidFill>
              </a:rPr>
              <a:t>לבלק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 לדלילה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"הלא דיברתי אליך לאמור כל אשר ידבר ה' אותו אעשה"</a:t>
            </a:r>
          </a:p>
          <a:p>
            <a:pPr algn="ctr"/>
            <a:r>
              <a:rPr lang="he-IL" sz="2400" b="1" dirty="0" smtClean="0"/>
              <a:t>מי אמר למי?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נוחי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שבי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חכי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המתיני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u="sng" dirty="0" smtClean="0"/>
              <a:t>"          </a:t>
            </a:r>
            <a:r>
              <a:rPr lang="he-IL" sz="2400" b="1" dirty="0" smtClean="0"/>
              <a:t> בתי עד אשר תדעין איך </a:t>
            </a:r>
            <a:r>
              <a:rPr lang="he-IL" sz="2400" b="1" dirty="0" err="1" smtClean="0"/>
              <a:t>יפול</a:t>
            </a:r>
            <a:r>
              <a:rPr lang="he-IL" sz="2400" b="1" dirty="0" smtClean="0"/>
              <a:t> דבר" </a:t>
            </a:r>
            <a:endParaRPr lang="he-IL" sz="2400" b="1" u="sng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298835" y="243418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אהוד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err="1" smtClean="0">
                <a:solidFill>
                  <a:schemeClr val="tx1"/>
                </a:solidFill>
              </a:rPr>
              <a:t>גולית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"והוא עבר את </a:t>
            </a:r>
            <a:r>
              <a:rPr lang="he-IL" sz="2400" b="1" dirty="0" err="1" smtClean="0"/>
              <a:t>הפסילים</a:t>
            </a:r>
            <a:r>
              <a:rPr lang="he-IL" sz="2400" b="1" dirty="0" smtClean="0"/>
              <a:t> וימלט </a:t>
            </a:r>
            <a:r>
              <a:rPr lang="he-IL" sz="2400" b="1" dirty="0" err="1" smtClean="0"/>
              <a:t>השעירתה</a:t>
            </a:r>
            <a:r>
              <a:rPr lang="he-IL" sz="2400" b="1" dirty="0" smtClean="0"/>
              <a:t>" </a:t>
            </a:r>
          </a:p>
          <a:p>
            <a:pPr algn="ctr"/>
            <a:r>
              <a:rPr lang="he-IL" sz="2400" b="1" dirty="0" smtClean="0"/>
              <a:t>מי נמלט?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3528" y="248182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כסף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בשמים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זהב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גמלים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מה לא הביאה </a:t>
            </a:r>
            <a:r>
              <a:rPr lang="he-IL" sz="2400" b="1" dirty="0" err="1" smtClean="0"/>
              <a:t>איתה</a:t>
            </a:r>
            <a:r>
              <a:rPr lang="he-IL" sz="2400" b="1" dirty="0" smtClean="0"/>
              <a:t> מלכת שבא לירושלים?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3528" y="248182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ירדן יריחו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23528" y="475528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ערבות מואב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קדש ברנע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err="1" smtClean="0">
                <a:solidFill>
                  <a:schemeClr val="tx1"/>
                </a:solidFill>
              </a:rPr>
              <a:t>גילגל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"עתה ילחכו הקהל את כל סביבתנו שלחוך השור את ירק השדה"</a:t>
            </a:r>
          </a:p>
          <a:p>
            <a:pPr algn="ctr"/>
            <a:r>
              <a:rPr lang="he-IL" sz="2400" b="1" dirty="0" smtClean="0"/>
              <a:t>נאמר על בני ישראל כשחנו ב-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23528" y="2481821"/>
            <a:ext cx="3744416" cy="158417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בועז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330424" y="4720466"/>
            <a:ext cx="3744416" cy="158417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נבות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4820776" y="2434181"/>
            <a:ext cx="3744416" cy="15841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אחאב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4750418"/>
            <a:ext cx="3744416" cy="158417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solidFill>
                  <a:schemeClr val="tx1"/>
                </a:solidFill>
              </a:rPr>
              <a:t>שמשון</a:t>
            </a:r>
            <a:endParaRPr lang="he-IL" sz="2000" b="1" dirty="0">
              <a:solidFill>
                <a:schemeClr val="tx1"/>
              </a:solidFill>
            </a:endParaRPr>
          </a:p>
        </p:txBody>
      </p:sp>
      <p:sp>
        <p:nvSpPr>
          <p:cNvPr id="9" name="תרשים זרימה: הכנה 8"/>
          <p:cNvSpPr/>
          <p:nvPr/>
        </p:nvSpPr>
        <p:spPr>
          <a:xfrm>
            <a:off x="323528" y="476672"/>
            <a:ext cx="8640960" cy="1584176"/>
          </a:xfrm>
          <a:prstGeom prst="flowChartPreparati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על מי נאמר "ויחרד האיש </a:t>
            </a:r>
            <a:r>
              <a:rPr lang="he-IL" sz="2400" b="1" dirty="0" err="1" smtClean="0"/>
              <a:t>וילפת</a:t>
            </a:r>
            <a:r>
              <a:rPr lang="he-IL" sz="2400" b="1" dirty="0" smtClean="0"/>
              <a:t>"?</a:t>
            </a:r>
            <a:endParaRPr lang="he-IL" sz="2400" b="1" dirty="0"/>
          </a:p>
        </p:txBody>
      </p:sp>
      <p:sp>
        <p:nvSpPr>
          <p:cNvPr id="10" name="תרשים זרימה: מחבר 9"/>
          <p:cNvSpPr/>
          <p:nvPr/>
        </p:nvSpPr>
        <p:spPr>
          <a:xfrm>
            <a:off x="2915816" y="3517675"/>
            <a:ext cx="3168352" cy="1800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סכך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731</Words>
  <Application>Microsoft Office PowerPoint</Application>
  <PresentationFormat>‫הצגה על המסך (4:3)</PresentationFormat>
  <Paragraphs>256</Paragraphs>
  <Slides>43</Slides>
  <Notes>40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43</vt:i4>
      </vt:variant>
    </vt:vector>
  </HeadingPairs>
  <TitlesOfParts>
    <vt:vector size="44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mada</dc:creator>
  <cp:lastModifiedBy>mada</cp:lastModifiedBy>
  <cp:revision>17</cp:revision>
  <dcterms:created xsi:type="dcterms:W3CDTF">2015-07-20T12:04:22Z</dcterms:created>
  <dcterms:modified xsi:type="dcterms:W3CDTF">2015-07-21T08:02:25Z</dcterms:modified>
</cp:coreProperties>
</file>