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7A63-04D4-4314-9F53-8271D4FFFB95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CCDB8-98B3-4081-A288-76C22A323F85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6963"/>
            <a:ext cx="8280920" cy="64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210550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34" y="361950"/>
            <a:ext cx="8706969" cy="6307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19" y="457200"/>
            <a:ext cx="8561631" cy="621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24936" cy="638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0</Words>
  <Application>Microsoft Office PowerPoint</Application>
  <PresentationFormat>‫הצגה על המסך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6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3</cp:revision>
  <dcterms:created xsi:type="dcterms:W3CDTF">2015-04-29T22:38:07Z</dcterms:created>
  <dcterms:modified xsi:type="dcterms:W3CDTF">2015-04-29T23:58:43Z</dcterms:modified>
</cp:coreProperties>
</file>