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6963"/>
            <a:ext cx="8280920" cy="640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8210550" cy="63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734" y="361950"/>
            <a:ext cx="8706969" cy="6307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19" y="457200"/>
            <a:ext cx="8561631" cy="621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424936" cy="638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0</Words>
  <Application>Microsoft Office PowerPoint</Application>
  <PresentationFormat>‫הצגה על המסך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Dani</dc:creator>
  <cp:lastModifiedBy>Dani</cp:lastModifiedBy>
  <cp:revision>3</cp:revision>
  <dcterms:created xsi:type="dcterms:W3CDTF">2015-04-29T22:38:07Z</dcterms:created>
  <dcterms:modified xsi:type="dcterms:W3CDTF">2015-04-29T23:58:43Z</dcterms:modified>
</cp:coreProperties>
</file>