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1" r:id="rId2"/>
    <p:sldId id="274" r:id="rId3"/>
    <p:sldId id="275" r:id="rId4"/>
    <p:sldId id="273" r:id="rId5"/>
    <p:sldId id="257" r:id="rId6"/>
    <p:sldId id="258" r:id="rId7"/>
    <p:sldId id="276" r:id="rId8"/>
    <p:sldId id="277" r:id="rId9"/>
    <p:sldId id="278" r:id="rId10"/>
    <p:sldId id="259" r:id="rId11"/>
    <p:sldId id="260" r:id="rId12"/>
    <p:sldId id="263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23" d="100"/>
          <a:sy n="23" d="100"/>
        </p:scale>
        <p:origin x="-55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2095265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E0CFB5-F9E5-4131-AF63-BEE2CFDA0FE1}" type="datetimeFigureOut">
              <a:rPr lang="he-IL" smtClean="0"/>
              <a:pPr/>
              <a:t>ט"ו/אייר/תשע"ה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0457B1-2C44-49C3-A7A2-893535A1723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951"/>
          <a:stretch/>
        </p:blipFill>
        <p:spPr bwMode="auto">
          <a:xfrm>
            <a:off x="1115616" y="1124744"/>
            <a:ext cx="7391400" cy="45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56650" y="101529"/>
            <a:ext cx="137730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1. חוק </a:t>
            </a:r>
            <a:r>
              <a:rPr lang="he-IL" sz="2000" b="1" dirty="0" err="1" smtClean="0">
                <a:solidFill>
                  <a:schemeClr val="bg1"/>
                </a:solidFill>
              </a:rPr>
              <a:t>סנל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50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770" t="12397" r="4490" b="-229"/>
          <a:stretch/>
        </p:blipFill>
        <p:spPr bwMode="auto">
          <a:xfrm>
            <a:off x="1212979" y="764704"/>
            <a:ext cx="6997959" cy="54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3252" y="101529"/>
            <a:ext cx="255069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8. התנגדות של מוליך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366" r="6922" b="10111"/>
          <a:stretch/>
        </p:blipFill>
        <p:spPr bwMode="auto">
          <a:xfrm>
            <a:off x="1343608" y="1247775"/>
            <a:ext cx="6490343" cy="39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12208" y="101529"/>
            <a:ext cx="33217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8. התנגדות של מוליך </a:t>
            </a:r>
            <a:r>
              <a:rPr lang="he-IL" sz="1400" b="1" dirty="0" smtClean="0">
                <a:solidFill>
                  <a:schemeClr val="bg1"/>
                </a:solidFill>
              </a:rPr>
              <a:t>(המשך)</a:t>
            </a:r>
            <a:endParaRPr lang="he-IL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07" t="11035"/>
          <a:stretch/>
        </p:blipFill>
        <p:spPr bwMode="auto">
          <a:xfrm>
            <a:off x="1343201" y="1124744"/>
            <a:ext cx="6753031" cy="4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93246" y="101529"/>
            <a:ext cx="234070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9. גלוונומטר </a:t>
            </a:r>
            <a:r>
              <a:rPr lang="he-IL" sz="2000" b="1" dirty="0" err="1" smtClean="0">
                <a:solidFill>
                  <a:schemeClr val="bg1"/>
                </a:solidFill>
              </a:rPr>
              <a:t>טנגנטי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49" t="2555" r="10209" b="21227"/>
          <a:stretch/>
        </p:blipFill>
        <p:spPr bwMode="auto">
          <a:xfrm>
            <a:off x="1548882" y="1735494"/>
            <a:ext cx="5990253" cy="31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101529"/>
            <a:ext cx="328647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9. גלוונומטר </a:t>
            </a:r>
            <a:r>
              <a:rPr lang="he-IL" sz="2000" b="1" dirty="0" err="1" smtClean="0">
                <a:solidFill>
                  <a:schemeClr val="bg1"/>
                </a:solidFill>
              </a:rPr>
              <a:t>טנגנטי</a:t>
            </a:r>
            <a:r>
              <a:rPr lang="he-IL" sz="2000" b="1" dirty="0" smtClean="0">
                <a:solidFill>
                  <a:schemeClr val="bg1"/>
                </a:solidFill>
              </a:rPr>
              <a:t> (המשך)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25" t="10739" r="4183" b="6574"/>
          <a:stretch/>
        </p:blipFill>
        <p:spPr bwMode="auto">
          <a:xfrm>
            <a:off x="1492898" y="980728"/>
            <a:ext cx="6662057" cy="50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6778" y="101529"/>
            <a:ext cx="301717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10. האפקט הפוטואלקטרי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7664"/>
            <a:ext cx="8054525" cy="3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523"/>
          <a:stretch/>
        </p:blipFill>
        <p:spPr bwMode="auto">
          <a:xfrm>
            <a:off x="827584" y="908720"/>
            <a:ext cx="7705725" cy="42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74761" y="101529"/>
            <a:ext cx="195919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2. עדשה מרכזת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1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868"/>
          <a:stretch/>
        </p:blipFill>
        <p:spPr bwMode="auto">
          <a:xfrm>
            <a:off x="1334278" y="1266825"/>
            <a:ext cx="727156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8989" y="101529"/>
            <a:ext cx="290496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2. עדשה מרכזת (המשך)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5764" y="108646"/>
            <a:ext cx="277191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3. החוק השני של ניוטון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444" r="9383"/>
          <a:stretch/>
        </p:blipFill>
        <p:spPr bwMode="auto">
          <a:xfrm>
            <a:off x="683568" y="1196751"/>
            <a:ext cx="7622097" cy="42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447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755576" y="905068"/>
            <a:ext cx="7665665" cy="5578292"/>
            <a:chOff x="755576" y="905068"/>
            <a:chExt cx="7665665" cy="5578292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277"/>
            <a:stretch/>
          </p:blipFill>
          <p:spPr bwMode="auto">
            <a:xfrm>
              <a:off x="755576" y="905068"/>
              <a:ext cx="7665665" cy="528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25896"/>
            <a:stretch/>
          </p:blipFill>
          <p:spPr bwMode="auto">
            <a:xfrm>
              <a:off x="2339752" y="5890461"/>
              <a:ext cx="5981700" cy="59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4499992" y="108646"/>
            <a:ext cx="371768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3. החוק השני של ניוטון (המשך)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80" t="8030" r="8747" b="35372"/>
          <a:stretch/>
        </p:blipFill>
        <p:spPr bwMode="auto">
          <a:xfrm>
            <a:off x="1115616" y="1052736"/>
            <a:ext cx="7356846" cy="42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87312" y="101529"/>
            <a:ext cx="294663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6. התנגשות בשני ממדים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482" t="64030" r="8350" b="-1"/>
          <a:stretch/>
        </p:blipFill>
        <p:spPr bwMode="auto">
          <a:xfrm>
            <a:off x="877782" y="1268760"/>
            <a:ext cx="73529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30704" y="101529"/>
            <a:ext cx="371768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6. התנגשות בשני ממדים </a:t>
            </a:r>
            <a:r>
              <a:rPr lang="he-IL" sz="1600" b="1" dirty="0" smtClean="0">
                <a:solidFill>
                  <a:schemeClr val="bg1"/>
                </a:solidFill>
              </a:rPr>
              <a:t>(המשך)</a:t>
            </a:r>
            <a:endParaRPr lang="he-I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54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547" t="12040" r="6212" b="16237"/>
          <a:stretch/>
        </p:blipFill>
        <p:spPr bwMode="auto">
          <a:xfrm>
            <a:off x="827584" y="1196752"/>
            <a:ext cx="7287208" cy="40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46383" y="101529"/>
            <a:ext cx="25875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7. </a:t>
            </a:r>
            <a:r>
              <a:rPr lang="he-IL" sz="2000" b="1" dirty="0" err="1" smtClean="0">
                <a:solidFill>
                  <a:schemeClr val="bg1"/>
                </a:solidFill>
              </a:rPr>
              <a:t>כא"מ</a:t>
            </a:r>
            <a:r>
              <a:rPr lang="he-IL" sz="2000" b="1" dirty="0" smtClean="0">
                <a:solidFill>
                  <a:schemeClr val="bg1"/>
                </a:solidFill>
              </a:rPr>
              <a:t> ומתח הדקים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06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847" r="10540" b="10975"/>
          <a:stretch/>
        </p:blipFill>
        <p:spPr bwMode="auto">
          <a:xfrm>
            <a:off x="1153233" y="980728"/>
            <a:ext cx="6680718" cy="50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75339" y="101529"/>
            <a:ext cx="335861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7. </a:t>
            </a:r>
            <a:r>
              <a:rPr lang="he-IL" sz="2000" b="1" dirty="0" err="1" smtClean="0">
                <a:solidFill>
                  <a:schemeClr val="bg1"/>
                </a:solidFill>
              </a:rPr>
              <a:t>כא"מ</a:t>
            </a:r>
            <a:r>
              <a:rPr lang="he-IL" sz="2000" b="1" dirty="0" smtClean="0">
                <a:solidFill>
                  <a:schemeClr val="bg1"/>
                </a:solidFill>
              </a:rPr>
              <a:t> ומתח הדקים </a:t>
            </a:r>
            <a:r>
              <a:rPr lang="he-IL" sz="1400" b="1" dirty="0" smtClean="0">
                <a:solidFill>
                  <a:schemeClr val="bg1"/>
                </a:solidFill>
              </a:rPr>
              <a:t>(המשך)</a:t>
            </a:r>
            <a:endParaRPr lang="he-I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2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סטין">
  <a:themeElements>
    <a:clrScheme name="אוסטין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84</Words>
  <Application>Microsoft Office PowerPoint</Application>
  <PresentationFormat>‫הצגה על המסך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אוסטין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Litany</dc:creator>
  <cp:lastModifiedBy>Litany</cp:lastModifiedBy>
  <cp:revision>12</cp:revision>
  <dcterms:created xsi:type="dcterms:W3CDTF">2015-04-30T13:28:15Z</dcterms:created>
  <dcterms:modified xsi:type="dcterms:W3CDTF">2015-05-03T22:22:53Z</dcterms:modified>
</cp:coreProperties>
</file>