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71" r:id="rId2"/>
    <p:sldId id="274" r:id="rId3"/>
    <p:sldId id="275" r:id="rId4"/>
    <p:sldId id="273" r:id="rId5"/>
    <p:sldId id="257" r:id="rId6"/>
    <p:sldId id="258" r:id="rId7"/>
    <p:sldId id="276" r:id="rId8"/>
    <p:sldId id="277" r:id="rId9"/>
    <p:sldId id="278" r:id="rId10"/>
    <p:sldId id="259" r:id="rId11"/>
    <p:sldId id="260" r:id="rId12"/>
    <p:sldId id="263" r:id="rId13"/>
    <p:sldId id="264" r:id="rId14"/>
    <p:sldId id="268" r:id="rId15"/>
    <p:sldId id="269" r:id="rId1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23" d="100"/>
          <a:sy n="23" d="100"/>
        </p:scale>
        <p:origin x="-55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  <p:pic>
        <p:nvPicPr>
          <p:cNvPr id="5" name="תמונה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44624"/>
            <a:ext cx="2095265" cy="576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3E0CFB5-F9E5-4131-AF63-BEE2CFDA0FE1}" type="datetimeFigureOut">
              <a:rPr lang="he-IL" smtClean="0"/>
              <a:pPr/>
              <a:t>ט"ו/אייר/תשע"ה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E0457B1-2C44-49C3-A7A2-893535A17231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2951"/>
          <a:stretch/>
        </p:blipFill>
        <p:spPr bwMode="auto">
          <a:xfrm>
            <a:off x="1115616" y="1124744"/>
            <a:ext cx="7391400" cy="4527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456650" y="101529"/>
            <a:ext cx="1377301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1. חוק </a:t>
            </a:r>
            <a:r>
              <a:rPr lang="he-IL" sz="2000" b="1" dirty="0" err="1" smtClean="0">
                <a:solidFill>
                  <a:schemeClr val="bg1"/>
                </a:solidFill>
              </a:rPr>
              <a:t>סנל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509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770" t="12397" r="4490" b="-229"/>
          <a:stretch/>
        </p:blipFill>
        <p:spPr bwMode="auto">
          <a:xfrm>
            <a:off x="1212979" y="764704"/>
            <a:ext cx="6997959" cy="549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283252" y="101529"/>
            <a:ext cx="255069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8. התנגדות של מוליך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7366" r="6922" b="10111"/>
          <a:stretch/>
        </p:blipFill>
        <p:spPr bwMode="auto">
          <a:xfrm>
            <a:off x="1343608" y="1247775"/>
            <a:ext cx="6490343" cy="392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12208" y="101529"/>
            <a:ext cx="3321743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8. התנגדות של מוליך </a:t>
            </a:r>
            <a:r>
              <a:rPr lang="he-IL" sz="1400" b="1" dirty="0" smtClean="0">
                <a:solidFill>
                  <a:schemeClr val="bg1"/>
                </a:solidFill>
              </a:rPr>
              <a:t>(המשך)</a:t>
            </a:r>
            <a:endParaRPr lang="he-IL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707" t="11035"/>
          <a:stretch/>
        </p:blipFill>
        <p:spPr bwMode="auto">
          <a:xfrm>
            <a:off x="1343201" y="1124744"/>
            <a:ext cx="6753031" cy="418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493246" y="101529"/>
            <a:ext cx="2340705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9. גלוונומטר </a:t>
            </a:r>
            <a:r>
              <a:rPr lang="he-IL" sz="2000" b="1" dirty="0" err="1" smtClean="0">
                <a:solidFill>
                  <a:schemeClr val="bg1"/>
                </a:solidFill>
              </a:rPr>
              <a:t>טנגנטי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2149" t="2555" r="10209" b="21227"/>
          <a:stretch/>
        </p:blipFill>
        <p:spPr bwMode="auto">
          <a:xfrm>
            <a:off x="1548882" y="1735494"/>
            <a:ext cx="5990253" cy="318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716016" y="101529"/>
            <a:ext cx="3286477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9. גלוונומטר </a:t>
            </a:r>
            <a:r>
              <a:rPr lang="he-IL" sz="2000" b="1" dirty="0" err="1" smtClean="0">
                <a:solidFill>
                  <a:schemeClr val="bg1"/>
                </a:solidFill>
              </a:rPr>
              <a:t>טנגנטי</a:t>
            </a:r>
            <a:r>
              <a:rPr lang="he-IL" sz="2000" b="1" dirty="0" smtClean="0">
                <a:solidFill>
                  <a:schemeClr val="bg1"/>
                </a:solidFill>
              </a:rPr>
              <a:t> (המשך)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25" t="10739" r="4183" b="6574"/>
          <a:stretch/>
        </p:blipFill>
        <p:spPr bwMode="auto">
          <a:xfrm>
            <a:off x="1492898" y="980728"/>
            <a:ext cx="6662057" cy="50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816778" y="101529"/>
            <a:ext cx="3017173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10. האפקט הפוטואלקטרי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7664"/>
            <a:ext cx="8054525" cy="3522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2523"/>
          <a:stretch/>
        </p:blipFill>
        <p:spPr bwMode="auto">
          <a:xfrm>
            <a:off x="827584" y="908720"/>
            <a:ext cx="7705725" cy="425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874761" y="101529"/>
            <a:ext cx="1959190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2. עדשה מרכזת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912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9868"/>
          <a:stretch/>
        </p:blipFill>
        <p:spPr bwMode="auto">
          <a:xfrm>
            <a:off x="1334278" y="1266825"/>
            <a:ext cx="727156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928989" y="101529"/>
            <a:ext cx="290496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2. עדשה מרכזת (המשך)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79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45764" y="108646"/>
            <a:ext cx="2771913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3. החוק השני של ניוטון</a:t>
            </a:r>
            <a:endParaRPr lang="he-IL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9444" r="9383"/>
          <a:stretch/>
        </p:blipFill>
        <p:spPr bwMode="auto">
          <a:xfrm>
            <a:off x="683568" y="1196751"/>
            <a:ext cx="7622097" cy="42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14472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קבוצה 1"/>
          <p:cNvGrpSpPr/>
          <p:nvPr/>
        </p:nvGrpSpPr>
        <p:grpSpPr>
          <a:xfrm>
            <a:off x="755576" y="905068"/>
            <a:ext cx="7665665" cy="5578292"/>
            <a:chOff x="755576" y="905068"/>
            <a:chExt cx="7665665" cy="5578292"/>
          </a:xfrm>
        </p:grpSpPr>
        <p:pic>
          <p:nvPicPr>
            <p:cNvPr id="2074" name="Picture 26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t="1277"/>
            <a:stretch/>
          </p:blipFill>
          <p:spPr bwMode="auto">
            <a:xfrm>
              <a:off x="755576" y="905068"/>
              <a:ext cx="7665665" cy="5281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5" name="Picture 27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b="25896"/>
            <a:stretch/>
          </p:blipFill>
          <p:spPr bwMode="auto">
            <a:xfrm>
              <a:off x="2339752" y="5890461"/>
              <a:ext cx="5981700" cy="592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TextBox 3"/>
          <p:cNvSpPr txBox="1"/>
          <p:nvPr/>
        </p:nvSpPr>
        <p:spPr>
          <a:xfrm>
            <a:off x="4499992" y="108646"/>
            <a:ext cx="3717685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3. החוק השני של ניוטון (המשך)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780" t="8030" r="8747" b="35372"/>
          <a:stretch/>
        </p:blipFill>
        <p:spPr bwMode="auto">
          <a:xfrm>
            <a:off x="1115616" y="1052736"/>
            <a:ext cx="7356846" cy="4252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887312" y="101529"/>
            <a:ext cx="294663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6. התנגשות בשני ממדים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482" t="64030" r="8350" b="-1"/>
          <a:stretch/>
        </p:blipFill>
        <p:spPr bwMode="auto">
          <a:xfrm>
            <a:off x="877782" y="1268760"/>
            <a:ext cx="735295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30704" y="101529"/>
            <a:ext cx="371768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6. התנגשות בשני ממדים </a:t>
            </a:r>
            <a:r>
              <a:rPr lang="he-IL" sz="1600" b="1" dirty="0" smtClean="0">
                <a:solidFill>
                  <a:schemeClr val="bg1"/>
                </a:solidFill>
              </a:rPr>
              <a:t>(המשך)</a:t>
            </a:r>
            <a:endParaRPr lang="he-IL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0547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6547" t="12040" r="6212" b="16237"/>
          <a:stretch/>
        </p:blipFill>
        <p:spPr bwMode="auto">
          <a:xfrm>
            <a:off x="827584" y="1196752"/>
            <a:ext cx="7287208" cy="40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246383" y="101529"/>
            <a:ext cx="258756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7. </a:t>
            </a:r>
            <a:r>
              <a:rPr lang="he-IL" sz="2000" b="1" dirty="0" err="1" smtClean="0">
                <a:solidFill>
                  <a:schemeClr val="bg1"/>
                </a:solidFill>
              </a:rPr>
              <a:t>כא"מ</a:t>
            </a:r>
            <a:r>
              <a:rPr lang="he-IL" sz="2000" b="1" dirty="0" smtClean="0">
                <a:solidFill>
                  <a:schemeClr val="bg1"/>
                </a:solidFill>
              </a:rPr>
              <a:t> ומתח הדקים</a:t>
            </a:r>
            <a:endParaRPr lang="he-I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506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6847" r="10540" b="10975"/>
          <a:stretch/>
        </p:blipFill>
        <p:spPr bwMode="auto">
          <a:xfrm>
            <a:off x="1153233" y="980728"/>
            <a:ext cx="6680718" cy="5064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475339" y="101529"/>
            <a:ext cx="335861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</a:rPr>
              <a:t>7. </a:t>
            </a:r>
            <a:r>
              <a:rPr lang="he-IL" sz="2000" b="1" dirty="0" err="1" smtClean="0">
                <a:solidFill>
                  <a:schemeClr val="bg1"/>
                </a:solidFill>
              </a:rPr>
              <a:t>כא"מ</a:t>
            </a:r>
            <a:r>
              <a:rPr lang="he-IL" sz="2000" b="1" dirty="0" smtClean="0">
                <a:solidFill>
                  <a:schemeClr val="bg1"/>
                </a:solidFill>
              </a:rPr>
              <a:t> ומתח הדקים </a:t>
            </a:r>
            <a:r>
              <a:rPr lang="he-IL" sz="1400" b="1" dirty="0" smtClean="0">
                <a:solidFill>
                  <a:schemeClr val="bg1"/>
                </a:solidFill>
              </a:rPr>
              <a:t>(המשך)</a:t>
            </a:r>
            <a:endParaRPr lang="he-IL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1026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אוסטין">
  <a:themeElements>
    <a:clrScheme name="אוסטין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אוסטין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אוסטין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48</TotalTime>
  <Words>84</Words>
  <Application>Microsoft Office PowerPoint</Application>
  <PresentationFormat>‫הצגה על המסך (4:3)</PresentationFormat>
  <Paragraphs>14</Paragraphs>
  <Slides>15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16" baseType="lpstr">
      <vt:lpstr>אוסטין</vt:lpstr>
      <vt:lpstr>שקופית 1</vt:lpstr>
      <vt:lpstr>שקופית 2</vt:lpstr>
      <vt:lpstr>שקופית 3</vt:lpstr>
      <vt:lpstr>שקופית 4</vt:lpstr>
      <vt:lpstr>שקופית 5</vt:lpstr>
      <vt:lpstr>שקופית 6</vt:lpstr>
      <vt:lpstr>שקופית 7</vt:lpstr>
      <vt:lpstr>שקופית 8</vt:lpstr>
      <vt:lpstr>שקופית 9</vt:lpstr>
      <vt:lpstr>שקופית 10</vt:lpstr>
      <vt:lpstr>שקופית 11</vt:lpstr>
      <vt:lpstr>שקופית 12</vt:lpstr>
      <vt:lpstr>שקופית 13</vt:lpstr>
      <vt:lpstr>שקופית 14</vt:lpstr>
      <vt:lpstr>שקופית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Litany</dc:creator>
  <cp:lastModifiedBy>Litany</cp:lastModifiedBy>
  <cp:revision>12</cp:revision>
  <dcterms:created xsi:type="dcterms:W3CDTF">2015-04-30T13:28:15Z</dcterms:created>
  <dcterms:modified xsi:type="dcterms:W3CDTF">2015-05-03T22:22:53Z</dcterms:modified>
</cp:coreProperties>
</file>