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B1EC4-0AAF-4E52-8B8A-220D2AD53C73}" type="datetimeFigureOut">
              <a:rPr lang="he-IL"/>
              <a:pPr>
                <a:defRPr/>
              </a:pPr>
              <a:t>ט"ו/סיון/תשע"ז</a:t>
            </a:fld>
            <a:endParaRPr lang="he-IL"/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C34DE-B884-4E91-9699-D5CC82A5D245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5253BE-FFDD-4BDA-BC3A-45812879ADE1}" type="datetimeFigureOut">
              <a:rPr lang="he-IL"/>
              <a:pPr>
                <a:defRPr/>
              </a:pPr>
              <a:t>ט"ו/סיון/תשע"ז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2E5F3C-1A2E-42DF-8D19-526AC7AAB1D7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/>
          <p:cNvGraphicFramePr>
            <a:graphicFrameLocks noGrp="1"/>
          </p:cNvGraphicFramePr>
          <p:nvPr/>
        </p:nvGraphicFramePr>
        <p:xfrm>
          <a:off x="0" y="360448"/>
          <a:ext cx="6858000" cy="878355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35364"/>
                <a:gridCol w="4422636"/>
              </a:tblGrid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מַה יְּדִידוּת מְנוּחָתֵךְ, אַתְּ </a:t>
                      </a:r>
                      <a:r>
                        <a:rPr lang="he-IL" sz="1300" dirty="0" err="1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שַׁ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בָּ</a:t>
                      </a:r>
                      <a:r>
                        <a:rPr lang="he-IL" sz="1300" dirty="0" err="1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ת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הַמַּלְכָּה,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כל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הבכורים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 בְּכֵן נָרוּץ לִקְרָאתֵךְ,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בּֽו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ֹאִי כַלָּה נְסוּכָה, 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8358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שקנה לכבוד הבר מצווה בגדים חדשים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לְבוּשׁ בִּגְדֵי חֲמוּדוֹת, לְהַדְלִיק נֵר בִּבְרָכָה,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שעבד לטובת הבר מצווה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וַתֵ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ּֽכ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ֶל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כָ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ּל הָעֲבוֹדוֹת, לֹא תַעֲש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ׂוּ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מְלָאכָה. 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לְהִתְעַנֵּג בְּתַעֲנוּגִים בַּרְבּוּרִים וּשְׂלָו וְדָגִים.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שאוהב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לבשל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מֵעֶֽ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רֶב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מַזְמִינִים, כָּל מִינֵי מַטְעַמִּים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שאוהב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לאכול בשרי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,  מִבְּעוֹד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יוֹ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ם מוּכָנִי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ם,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תַּרְנְגוֹלִים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מְפֻטָ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ּמִים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שמבין ביינות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 וְלַעֲרֹךְ כַּמָּה מִינִים, שְׁתו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ֹת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יֵינוֹ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ת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מְבֻשָּׂמִים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שעושה דיאטה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ְותַפְנוּקֵי מַעֲדַנִּים, בְּכָל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שָׁ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לֹש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ׁ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פְּעָמִים.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לְהִתְעַנֵּג בְּתַעֲנוּגִים בַּרְבּוּרִים וּשְׂלָו וְדָגִים.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שגר בארץ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נַחֲל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ַת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יַעֲק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ֹב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יִירָשׁ,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בְּ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לִי מְצָרִים נַחֲלָה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שגר בחו"ל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 וִיכַבְּדֽוּהו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ּ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עָשִׁיר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וָר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ָשׁ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,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וְתִזְכּוּ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לִגְא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ֻלָּה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שאוהב את הצבע סגול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יוֹם שַׁבָּת אִם תִּשְׁמֹֽרוּ,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וִהְיִֽית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ֶם לִי סְגֻלָּה,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שאין לו יום חופשי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 שֵֽׁשֶׁת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יָמִ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ים תַּעֲבֹ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ֽדוּ,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וּבַשְּׁבִיעִי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נָגִֽילָ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ה.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לְהִתְעַנֵּג בְּתַעֲנוּגִים בַּרְבּוּרִים וּשְׂלָו וְדָגִים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ששונא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מתמטיקה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חֲפָצֶֽיךָ בּוֹ אֲסוּרִים,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וְג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ַם לַחֲשֹׁב חֶשְׁבּוֹנוֹת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שישן בדרשה של הרב 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  <a:sym typeface="Wingdings" pitchFamily="2" charset="2"/>
                        </a:rPr>
                        <a:t>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, הִרְהוּרִים מֻתָּרִים, וּלְשַׁדֵּךְ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הַבָּנוֹ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ת,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שיש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לו אחים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קטנים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וְתִינו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ֹק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לְלַמְּדוֹ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סֵֽ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פֶר, לַמְנַצֵּֽחַ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בִּנְגִינוֹ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ת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שאוהב ללמוד תורה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וְלַהֲג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וֹת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בְּאִמְרֵי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שֶֽ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ׁפֶר, בְּכָל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פִּנּו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ֹת וּמַחֲנוֹת.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לְהִתְעַנֵּג בְּתַעֲנוּגִים בַּרְבּוּרִים וּשְׂלָו וְדָגִים.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כל 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שלא אוהב לרוץ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הִלּו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ּכָךְ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תְּ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הֵא בְנַֽחַת,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עֹֽנֶ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ג קְרָא לַשַּׁבָּת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כל מי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שישן עכשיו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  <a:sym typeface="Wingdings" pitchFamily="2" charset="2"/>
                        </a:rPr>
                        <a:t>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וְהַשֵּׁנָה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מְשֻׁ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בַּֽחַת,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כְּ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דָת נֶֽפֶשׁ מְשִׁיבַת, 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כל 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שהיה בנופש בחודש האחרון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בְּכֵן נַפְשִׁי לְךָ עָרְגָ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ה,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וְלָנֽ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וּחַ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בְּח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ִבַּת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כל הנשואים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כַּשּׁוֹשַׁנִּים סוּגָה,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בּ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וֹ יָנֽוּחוּ בֵּ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ן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וּבַת.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 לְהִתְעַנֵּג בְּתַעֲנוּגִים בַּרְבּוּרִים וּשְׂלָו וְדָגִים.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 </a:t>
                      </a:r>
                      <a:r>
                        <a:rPr lang="he-IL" sz="1300" baseline="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שמבין בבשר טוב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מֵעֵי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ן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עוֹלָם הַבָּא,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יוֹ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ם שַׁבָּת מְנוּחָה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שצוחק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הרבה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כָּ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ל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הַמִּתְעַנְּגִים בָּה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ּ,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יִזְכּוּ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לְר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ֹב שִׂמְחָה, 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מי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שטוב במשיכת חבל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מֵחֶבְלֵי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מָשִ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ֽׁיחַ, יֻצָּֽלוּ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לִרְוָח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ָה, פְּדוּתֵֽנוּ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תַצְמ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ִֽיחַ, 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וְנ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ָס יָגוֹ</a:t>
                      </a:r>
                      <a:r>
                        <a:rPr lang="he-IL" sz="1300" dirty="0" err="1" smtClean="0">
                          <a:latin typeface="Choco" pitchFamily="2" charset="-79"/>
                          <a:cs typeface="Choco" pitchFamily="2" charset="-79"/>
                        </a:rPr>
                        <a:t>ן </a:t>
                      </a:r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וַאֲנָחָה.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59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כולם </a:t>
                      </a:r>
                      <a:r>
                        <a:rPr lang="he-IL" sz="1300" dirty="0" smtClean="0">
                          <a:solidFill>
                            <a:schemeClr val="tx1"/>
                          </a:solidFill>
                          <a:latin typeface="Choco" pitchFamily="2" charset="-79"/>
                          <a:cs typeface="Choco" pitchFamily="2" charset="-79"/>
                        </a:rPr>
                        <a:t>ביחד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300" dirty="0" smtClean="0">
                          <a:latin typeface="Choco" pitchFamily="2" charset="-79"/>
                          <a:cs typeface="Choco" pitchFamily="2" charset="-79"/>
                        </a:rPr>
                        <a:t>לְהִתְעַנֵּג בְּתַעֲנוּגִים בַּרְבּוּרִים וּשְׂלָו וְדָגִים</a:t>
                      </a:r>
                      <a:endParaRPr lang="he-IL" sz="1300" dirty="0">
                        <a:solidFill>
                          <a:schemeClr val="tx1"/>
                        </a:solidFill>
                        <a:latin typeface="Choco" pitchFamily="2" charset="-79"/>
                        <a:cs typeface="Choco" pitchFamily="2" charset="-79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60848" y="0"/>
            <a:ext cx="34563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b="1" u="sng" dirty="0" smtClean="0">
                <a:latin typeface="AR DARLING" pitchFamily="2" charset="0"/>
                <a:cs typeface="Avigail new" pitchFamily="2" charset="-79"/>
              </a:rPr>
              <a:t>מה ידידות בר מצווה חנניה רוטנברג</a:t>
            </a:r>
            <a:endParaRPr lang="he-IL" b="1" u="sng" dirty="0">
              <a:latin typeface="AR DARLING" pitchFamily="2" charset="0"/>
              <a:cs typeface="Avigail new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9320" y="0"/>
            <a:ext cx="548680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בס"ד</a:t>
            </a:r>
            <a:endParaRPr lang="he-IL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265</Words>
  <Application>Microsoft Office PowerPoint</Application>
  <PresentationFormat>‫הצגה על המסך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שקופית 1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מה ידידות</dc:title>
  <dc:creator>רוטנברג</dc:creator>
  <dc:description/>
  <cp:lastModifiedBy>רוטנברג</cp:lastModifiedBy>
  <cp:revision>4</cp:revision>
  <dcterms:created xsi:type="dcterms:W3CDTF">2015-10-12T19:30:41Z</dcterms:created>
  <dcterms:modified xsi:type="dcterms:W3CDTF">2017-06-08T22:28:30Z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מה ידידות</vt:lpwstr>
  </property>
  <property fmtid="{D5CDD505-2E9C-101B-9397-08002B2CF9AE}" pid="3" name="SlideDescription">
    <vt:lpwstr/>
  </property>
</Properties>
</file>