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0"/>
  </p:notesMasterIdLst>
  <p:sldIdLst>
    <p:sldId id="261" r:id="rId2"/>
    <p:sldId id="262" r:id="rId3"/>
    <p:sldId id="265" r:id="rId4"/>
    <p:sldId id="264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5670890-B6A6-42F1-A9CA-67ED18F0DD66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4FB3DE5-601D-4DD6-82DC-35B226CA8E3B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B3DE5-601D-4DD6-82DC-35B226CA8E3B}" type="slidenum">
              <a:rPr lang="he-IL" smtClean="0"/>
              <a:t>8</a:t>
            </a:fld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8974-464D-48FF-ADF6-F44D18ECC19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EF91-5E45-4C34-B08A-7156D3CDA5C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8974-464D-48FF-ADF6-F44D18ECC19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EF91-5E45-4C34-B08A-7156D3CDA5C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8974-464D-48FF-ADF6-F44D18ECC19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EF91-5E45-4C34-B08A-7156D3CDA5C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8974-464D-48FF-ADF6-F44D18ECC19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EF91-5E45-4C34-B08A-7156D3CDA5C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8974-464D-48FF-ADF6-F44D18ECC19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EF91-5E45-4C34-B08A-7156D3CDA5C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8974-464D-48FF-ADF6-F44D18ECC19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EF91-5E45-4C34-B08A-7156D3CDA5C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8974-464D-48FF-ADF6-F44D18ECC19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EF91-5E45-4C34-B08A-7156D3CDA5C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8974-464D-48FF-ADF6-F44D18ECC19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EF91-5E45-4C34-B08A-7156D3CDA5C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8974-464D-48FF-ADF6-F44D18ECC19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EF91-5E45-4C34-B08A-7156D3CDA5C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8974-464D-48FF-ADF6-F44D18ECC19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EF91-5E45-4C34-B08A-7156D3CDA5C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8974-464D-48FF-ADF6-F44D18ECC19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EF91-5E45-4C34-B08A-7156D3CDA5C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98974-464D-48FF-ADF6-F44D18ECC19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9EF91-5E45-4C34-B08A-7156D3CDA5CF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23220"/>
            <a:ext cx="8064896" cy="6676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4002" y="89890"/>
            <a:ext cx="8501574" cy="666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 t="435"/>
          <a:stretch>
            <a:fillRect/>
          </a:stretch>
        </p:blipFill>
        <p:spPr bwMode="auto">
          <a:xfrm>
            <a:off x="77914" y="43544"/>
            <a:ext cx="8964488" cy="6639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33350"/>
            <a:ext cx="8280920" cy="659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119063"/>
            <a:ext cx="8064896" cy="661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57163"/>
            <a:ext cx="8352928" cy="6440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138" y="188640"/>
            <a:ext cx="8467725" cy="6480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056" y="260648"/>
            <a:ext cx="8905682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</Words>
  <Application>Microsoft Office PowerPoint</Application>
  <PresentationFormat>‫הצגה על המסך (4:3)</PresentationFormat>
  <Paragraphs>1</Paragraphs>
  <Slides>8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9" baseType="lpstr">
      <vt:lpstr>ערכת נושא Office</vt:lpstr>
      <vt:lpstr>שקופית 1</vt:lpstr>
      <vt:lpstr>שקופית 2</vt:lpstr>
      <vt:lpstr>שקופית 3</vt:lpstr>
      <vt:lpstr>שקופית 4</vt:lpstr>
      <vt:lpstr>שקופית 5</vt:lpstr>
      <vt:lpstr>שקופית 6</vt:lpstr>
      <vt:lpstr>שקופית 7</vt:lpstr>
      <vt:lpstr>שקופית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Dani</dc:creator>
  <cp:lastModifiedBy>Dani</cp:lastModifiedBy>
  <cp:revision>3</cp:revision>
  <dcterms:created xsi:type="dcterms:W3CDTF">2015-04-27T21:13:42Z</dcterms:created>
  <dcterms:modified xsi:type="dcterms:W3CDTF">2015-04-27T22:54:43Z</dcterms:modified>
</cp:coreProperties>
</file>